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60" r:id="rId10"/>
    <p:sldId id="261" r:id="rId11"/>
    <p:sldId id="257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DA33D-4309-45A4-8090-C7C1B8DE2840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204C1C4-4A05-4E69-9F7B-60981284C00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Membros do grupo</a:t>
          </a:r>
          <a:endParaRPr lang="pt-BR" sz="1800" b="1" dirty="0">
            <a:solidFill>
              <a:srgbClr val="7030A0"/>
            </a:solidFill>
          </a:endParaRPr>
        </a:p>
      </dgm:t>
    </dgm:pt>
    <dgm:pt modelId="{4413B713-B44E-40B8-B9EC-C52CD6FE6A10}" type="parTrans" cxnId="{87BA7E12-F7AF-46BE-8604-29232418CB3A}">
      <dgm:prSet/>
      <dgm:spPr/>
      <dgm:t>
        <a:bodyPr/>
        <a:lstStyle/>
        <a:p>
          <a:endParaRPr lang="pt-BR"/>
        </a:p>
      </dgm:t>
    </dgm:pt>
    <dgm:pt modelId="{03005108-F32D-4EFF-9439-890CCA627D66}" type="sibTrans" cxnId="{87BA7E12-F7AF-46BE-8604-29232418CB3A}">
      <dgm:prSet/>
      <dgm:spPr/>
      <dgm:t>
        <a:bodyPr/>
        <a:lstStyle/>
        <a:p>
          <a:endParaRPr lang="pt-BR"/>
        </a:p>
      </dgm:t>
    </dgm:pt>
    <dgm:pt modelId="{FEEFF06B-F309-4B5C-9120-F2D5BB2A0B0A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err="1" smtClean="0"/>
            <a:t>Person</a:t>
          </a:r>
          <a:r>
            <a:rPr lang="pt-BR" sz="1600" dirty="0" smtClean="0"/>
            <a:t>  </a:t>
          </a:r>
          <a:endParaRPr lang="pt-BR" sz="1600" dirty="0"/>
        </a:p>
      </dgm:t>
    </dgm:pt>
    <dgm:pt modelId="{92393A6B-0584-45D2-B927-C5E52B55B04B}" type="parTrans" cxnId="{29B6EE33-46BD-4DFF-8EAB-6F54D53EE694}">
      <dgm:prSet/>
      <dgm:spPr/>
      <dgm:t>
        <a:bodyPr/>
        <a:lstStyle/>
        <a:p>
          <a:endParaRPr lang="pt-BR"/>
        </a:p>
      </dgm:t>
    </dgm:pt>
    <dgm:pt modelId="{9A34E78C-3E18-40E0-9559-08591574FBDD}" type="sibTrans" cxnId="{29B6EE33-46BD-4DFF-8EAB-6F54D53EE694}">
      <dgm:prSet/>
      <dgm:spPr/>
      <dgm:t>
        <a:bodyPr/>
        <a:lstStyle/>
        <a:p>
          <a:endParaRPr lang="pt-BR"/>
        </a:p>
      </dgm:t>
    </dgm:pt>
    <dgm:pt modelId="{D7EEFC11-8883-4ED2-BE60-DD96E84152F9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Desenvolver um sistema que atenda as necessidades administrativas das pastorais da paróquia </a:t>
          </a:r>
          <a:endParaRPr lang="pt-BR" sz="1600" dirty="0"/>
        </a:p>
      </dgm:t>
    </dgm:pt>
    <dgm:pt modelId="{B482877E-31B6-44B4-8CD6-B7C7B7B41713}" type="parTrans" cxnId="{287A446E-66DE-4E87-9D02-0CCC24AE66D5}">
      <dgm:prSet/>
      <dgm:spPr/>
      <dgm:t>
        <a:bodyPr/>
        <a:lstStyle/>
        <a:p>
          <a:endParaRPr lang="pt-BR"/>
        </a:p>
      </dgm:t>
    </dgm:pt>
    <dgm:pt modelId="{6D43DDB6-F7AC-4CC2-A2C8-5A3FEEC47C1E}" type="sibTrans" cxnId="{287A446E-66DE-4E87-9D02-0CCC24AE66D5}">
      <dgm:prSet/>
      <dgm:spPr/>
      <dgm:t>
        <a:bodyPr/>
        <a:lstStyle/>
        <a:p>
          <a:endParaRPr lang="pt-BR"/>
        </a:p>
      </dgm:t>
    </dgm:pt>
    <dgm:pt modelId="{F764DBA7-A3E6-41AE-AAE3-82E4B8468FDE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Motivação</a:t>
          </a:r>
          <a:endParaRPr lang="pt-BR" sz="1800" b="1" dirty="0">
            <a:solidFill>
              <a:srgbClr val="7030A0"/>
            </a:solidFill>
          </a:endParaRPr>
        </a:p>
      </dgm:t>
    </dgm:pt>
    <dgm:pt modelId="{DC130EEF-0F89-485F-A675-CEFBD90A8E41}" type="parTrans" cxnId="{895F7E3F-AB1D-4DDA-9805-E992151AA0A5}">
      <dgm:prSet/>
      <dgm:spPr/>
      <dgm:t>
        <a:bodyPr/>
        <a:lstStyle/>
        <a:p>
          <a:endParaRPr lang="pt-BR"/>
        </a:p>
      </dgm:t>
    </dgm:pt>
    <dgm:pt modelId="{41615984-E2C2-477B-BB5D-8BF374A79996}" type="sibTrans" cxnId="{895F7E3F-AB1D-4DDA-9805-E992151AA0A5}">
      <dgm:prSet/>
      <dgm:spPr/>
      <dgm:t>
        <a:bodyPr/>
        <a:lstStyle/>
        <a:p>
          <a:endParaRPr lang="pt-BR"/>
        </a:p>
      </dgm:t>
    </dgm:pt>
    <dgm:pt modelId="{3D263D67-4D7A-41A5-91A5-670388FEE69F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Montar um espécie de laboratório tecnológico com foco nas pesquisa das </a:t>
          </a:r>
          <a:r>
            <a:rPr lang="pt-BR" sz="1600" dirty="0" err="1" smtClean="0"/>
            <a:t>TICs</a:t>
          </a:r>
          <a:endParaRPr lang="pt-BR" sz="1600" dirty="0"/>
        </a:p>
      </dgm:t>
    </dgm:pt>
    <dgm:pt modelId="{ACF50AC0-88E8-48BB-8EA1-B472F428EFC8}" type="parTrans" cxnId="{49439F5F-703F-42C8-AC41-9D10F0F390C7}">
      <dgm:prSet/>
      <dgm:spPr/>
      <dgm:t>
        <a:bodyPr/>
        <a:lstStyle/>
        <a:p>
          <a:endParaRPr lang="pt-BR"/>
        </a:p>
      </dgm:t>
    </dgm:pt>
    <dgm:pt modelId="{E1C076EE-C718-4411-AC8A-F6087CE2E2FC}" type="sibTrans" cxnId="{49439F5F-703F-42C8-AC41-9D10F0F390C7}">
      <dgm:prSet/>
      <dgm:spPr/>
      <dgm:t>
        <a:bodyPr/>
        <a:lstStyle/>
        <a:p>
          <a:endParaRPr lang="pt-BR"/>
        </a:p>
      </dgm:t>
    </dgm:pt>
    <dgm:pt modelId="{CD90799B-3B74-4BC7-8657-98A1B4DCC681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Neimar  Desenvolvedor</a:t>
          </a:r>
          <a:endParaRPr lang="pt-BR" sz="1600" dirty="0"/>
        </a:p>
      </dgm:t>
    </dgm:pt>
    <dgm:pt modelId="{751EC021-411F-4A76-B34F-42C814479026}" type="parTrans" cxnId="{83312643-ADFE-4B1B-815A-D60947C8A4EC}">
      <dgm:prSet/>
      <dgm:spPr/>
      <dgm:t>
        <a:bodyPr/>
        <a:lstStyle/>
        <a:p>
          <a:endParaRPr lang="pt-BR"/>
        </a:p>
      </dgm:t>
    </dgm:pt>
    <dgm:pt modelId="{7A7CB2A3-1623-4099-B0DA-33EDC01CA133}" type="sibTrans" cxnId="{83312643-ADFE-4B1B-815A-D60947C8A4EC}">
      <dgm:prSet/>
      <dgm:spPr/>
      <dgm:t>
        <a:bodyPr/>
        <a:lstStyle/>
        <a:p>
          <a:endParaRPr lang="pt-BR"/>
        </a:p>
      </dgm:t>
    </dgm:pt>
    <dgm:pt modelId="{532DDF30-8F85-4CC7-9DA6-BD224FB1F3F5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Ricardo  Design gráfico </a:t>
          </a:r>
          <a:endParaRPr lang="pt-BR" sz="1600" dirty="0"/>
        </a:p>
      </dgm:t>
    </dgm:pt>
    <dgm:pt modelId="{D1BC096E-7702-440B-BE80-860792D3DFB7}" type="parTrans" cxnId="{7DA06D24-3FE4-409C-A5B4-AABEB6DCE6D5}">
      <dgm:prSet/>
      <dgm:spPr/>
      <dgm:t>
        <a:bodyPr/>
        <a:lstStyle/>
        <a:p>
          <a:endParaRPr lang="pt-BR"/>
        </a:p>
      </dgm:t>
    </dgm:pt>
    <dgm:pt modelId="{9D185A63-1973-4493-917E-43CEF87568E8}" type="sibTrans" cxnId="{7DA06D24-3FE4-409C-A5B4-AABEB6DCE6D5}">
      <dgm:prSet/>
      <dgm:spPr/>
      <dgm:t>
        <a:bodyPr/>
        <a:lstStyle/>
        <a:p>
          <a:endParaRPr lang="pt-BR"/>
        </a:p>
      </dgm:t>
    </dgm:pt>
    <dgm:pt modelId="{3E8A25C2-92DB-4ED8-B8C9-EA3371ADABA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Objetivos</a:t>
          </a:r>
          <a:endParaRPr lang="pt-BR" sz="1800" b="1" dirty="0">
            <a:solidFill>
              <a:srgbClr val="7030A0"/>
            </a:solidFill>
          </a:endParaRPr>
        </a:p>
      </dgm:t>
    </dgm:pt>
    <dgm:pt modelId="{DFAB64E3-84EF-4A31-90B3-B1CB79332689}" type="sibTrans" cxnId="{40518AFD-BA91-4B2F-AEA2-E573186B25A5}">
      <dgm:prSet/>
      <dgm:spPr/>
      <dgm:t>
        <a:bodyPr/>
        <a:lstStyle/>
        <a:p>
          <a:endParaRPr lang="pt-BR"/>
        </a:p>
      </dgm:t>
    </dgm:pt>
    <dgm:pt modelId="{AE9D5A4F-DE63-4C00-8459-58284FF23117}" type="parTrans" cxnId="{40518AFD-BA91-4B2F-AEA2-E573186B25A5}">
      <dgm:prSet/>
      <dgm:spPr/>
      <dgm:t>
        <a:bodyPr/>
        <a:lstStyle/>
        <a:p>
          <a:endParaRPr lang="pt-BR"/>
        </a:p>
      </dgm:t>
    </dgm:pt>
    <dgm:pt modelId="{C9FFFE1F-6078-4D82-87D0-BC919E87007C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Finalidade</a:t>
          </a:r>
          <a:endParaRPr lang="pt-BR" sz="1800" b="1" dirty="0">
            <a:solidFill>
              <a:srgbClr val="7030A0"/>
            </a:solidFill>
          </a:endParaRPr>
        </a:p>
      </dgm:t>
    </dgm:pt>
    <dgm:pt modelId="{542BC124-9D9F-4260-8A13-671245865973}" type="parTrans" cxnId="{B14882FA-3621-45BB-AD02-588DC237E259}">
      <dgm:prSet/>
      <dgm:spPr/>
      <dgm:t>
        <a:bodyPr/>
        <a:lstStyle/>
        <a:p>
          <a:endParaRPr lang="pt-BR"/>
        </a:p>
      </dgm:t>
    </dgm:pt>
    <dgm:pt modelId="{7CFEB858-7D09-4292-AFD8-A460BF109FDB}" type="sibTrans" cxnId="{B14882FA-3621-45BB-AD02-588DC237E259}">
      <dgm:prSet/>
      <dgm:spPr/>
      <dgm:t>
        <a:bodyPr/>
        <a:lstStyle/>
        <a:p>
          <a:endParaRPr lang="pt-BR"/>
        </a:p>
      </dgm:t>
    </dgm:pt>
    <dgm:pt modelId="{8CD26415-961D-4B68-B921-E5200F5307C6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Pesquisar e desenvolver novas técnicas na área de softwares </a:t>
          </a:r>
          <a:r>
            <a:rPr lang="pt-BR" sz="1600" dirty="0" err="1" smtClean="0"/>
            <a:t>multi-plataforma</a:t>
          </a:r>
          <a:r>
            <a:rPr lang="pt-BR" sz="1600" dirty="0" smtClean="0"/>
            <a:t>  </a:t>
          </a:r>
          <a:endParaRPr lang="pt-BR" sz="1600" dirty="0"/>
        </a:p>
      </dgm:t>
    </dgm:pt>
    <dgm:pt modelId="{BA48AF34-0E50-497A-9716-D728A68A822C}" type="parTrans" cxnId="{F9191076-F8DA-4139-AB2E-8676FB0EE6B9}">
      <dgm:prSet/>
      <dgm:spPr/>
      <dgm:t>
        <a:bodyPr/>
        <a:lstStyle/>
        <a:p>
          <a:endParaRPr lang="pt-BR"/>
        </a:p>
      </dgm:t>
    </dgm:pt>
    <dgm:pt modelId="{442A9638-1598-4307-926B-38E8B2F5EC42}" type="sibTrans" cxnId="{F9191076-F8DA-4139-AB2E-8676FB0EE6B9}">
      <dgm:prSet/>
      <dgm:spPr/>
      <dgm:t>
        <a:bodyPr/>
        <a:lstStyle/>
        <a:p>
          <a:endParaRPr lang="pt-BR"/>
        </a:p>
      </dgm:t>
    </dgm:pt>
    <dgm:pt modelId="{9951C6AC-0F0C-48FA-BECF-6C3F336159BF}" type="pres">
      <dgm:prSet presAssocID="{E42DA33D-4309-45A4-8090-C7C1B8DE28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4EA5511-F8C7-4860-A01C-41612C829EF5}" type="pres">
      <dgm:prSet presAssocID="{7204C1C4-4A05-4E69-9F7B-60981284C004}" presName="linNode" presStyleCnt="0"/>
      <dgm:spPr/>
    </dgm:pt>
    <dgm:pt modelId="{83285697-B771-41E8-BF80-D6B7B2E260A7}" type="pres">
      <dgm:prSet presAssocID="{7204C1C4-4A05-4E69-9F7B-60981284C004}" presName="parentText" presStyleLbl="node1" presStyleIdx="0" presStyleCnt="4" custLinFactNeighborX="-5482" custLinFactNeighborY="-490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69C5B0-E0D3-47C9-9E5F-416939C594B9}" type="pres">
      <dgm:prSet presAssocID="{7204C1C4-4A05-4E69-9F7B-60981284C00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B59BBE-AA69-4330-AD3A-ECEF9A373DC4}" type="pres">
      <dgm:prSet presAssocID="{03005108-F32D-4EFF-9439-890CCA627D66}" presName="sp" presStyleCnt="0"/>
      <dgm:spPr/>
    </dgm:pt>
    <dgm:pt modelId="{1171D6D9-8096-4867-A7A5-BEF5DDD3A46A}" type="pres">
      <dgm:prSet presAssocID="{3E8A25C2-92DB-4ED8-B8C9-EA3371ADABA4}" presName="linNode" presStyleCnt="0"/>
      <dgm:spPr/>
    </dgm:pt>
    <dgm:pt modelId="{1C4CF5AE-B0A9-4E79-99D0-8192DD361FD5}" type="pres">
      <dgm:prSet presAssocID="{3E8A25C2-92DB-4ED8-B8C9-EA3371ADABA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D300D9-3977-4D02-95E9-3905CCACBD1B}" type="pres">
      <dgm:prSet presAssocID="{3E8A25C2-92DB-4ED8-B8C9-EA3371ADABA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7C36CC-6582-4EE3-9B15-9B5783F4B6DA}" type="pres">
      <dgm:prSet presAssocID="{DFAB64E3-84EF-4A31-90B3-B1CB79332689}" presName="sp" presStyleCnt="0"/>
      <dgm:spPr/>
    </dgm:pt>
    <dgm:pt modelId="{186CBC2F-A967-4AC8-B482-26CE0DA89E88}" type="pres">
      <dgm:prSet presAssocID="{F764DBA7-A3E6-41AE-AAE3-82E4B8468FDE}" presName="linNode" presStyleCnt="0"/>
      <dgm:spPr/>
    </dgm:pt>
    <dgm:pt modelId="{DE3A8CA3-F5E7-47D6-9409-0DAEFC3883C5}" type="pres">
      <dgm:prSet presAssocID="{F764DBA7-A3E6-41AE-AAE3-82E4B8468FD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991AEF3-84F5-4F2F-9A87-D93011516A86}" type="pres">
      <dgm:prSet presAssocID="{F764DBA7-A3E6-41AE-AAE3-82E4B8468FDE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4A4FCE-CCEA-492C-9F2F-FDC70597A638}" type="pres">
      <dgm:prSet presAssocID="{41615984-E2C2-477B-BB5D-8BF374A79996}" presName="sp" presStyleCnt="0"/>
      <dgm:spPr/>
    </dgm:pt>
    <dgm:pt modelId="{C22DDC80-F05A-48C0-A725-2827838E554B}" type="pres">
      <dgm:prSet presAssocID="{C9FFFE1F-6078-4D82-87D0-BC919E87007C}" presName="linNode" presStyleCnt="0"/>
      <dgm:spPr/>
    </dgm:pt>
    <dgm:pt modelId="{F985ABD3-DA1F-4E90-952D-1C16820F198E}" type="pres">
      <dgm:prSet presAssocID="{C9FFFE1F-6078-4D82-87D0-BC919E87007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2E8D04-E732-492E-A284-139D99DFE02C}" type="pres">
      <dgm:prSet presAssocID="{C9FFFE1F-6078-4D82-87D0-BC919E87007C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9439F5F-703F-42C8-AC41-9D10F0F390C7}" srcId="{C9FFFE1F-6078-4D82-87D0-BC919E87007C}" destId="{3D263D67-4D7A-41A5-91A5-670388FEE69F}" srcOrd="0" destOrd="0" parTransId="{ACF50AC0-88E8-48BB-8EA1-B472F428EFC8}" sibTransId="{E1C076EE-C718-4411-AC8A-F6087CE2E2FC}"/>
    <dgm:cxn modelId="{29B6EE33-46BD-4DFF-8EAB-6F54D53EE694}" srcId="{7204C1C4-4A05-4E69-9F7B-60981284C004}" destId="{FEEFF06B-F309-4B5C-9120-F2D5BB2A0B0A}" srcOrd="0" destOrd="0" parTransId="{92393A6B-0584-45D2-B927-C5E52B55B04B}" sibTransId="{9A34E78C-3E18-40E0-9559-08591574FBDD}"/>
    <dgm:cxn modelId="{F8EDE821-F4CD-4FD2-80DE-63681A6BFEE6}" type="presOf" srcId="{8CD26415-961D-4B68-B921-E5200F5307C6}" destId="{7991AEF3-84F5-4F2F-9A87-D93011516A86}" srcOrd="0" destOrd="0" presId="urn:microsoft.com/office/officeart/2005/8/layout/vList5"/>
    <dgm:cxn modelId="{E320DCA1-229B-464B-A3C2-83EF157F38FD}" type="presOf" srcId="{FEEFF06B-F309-4B5C-9120-F2D5BB2A0B0A}" destId="{4069C5B0-E0D3-47C9-9E5F-416939C594B9}" srcOrd="0" destOrd="0" presId="urn:microsoft.com/office/officeart/2005/8/layout/vList5"/>
    <dgm:cxn modelId="{5146D501-AD3A-4D91-A2EE-6B8E055A8536}" type="presOf" srcId="{C9FFFE1F-6078-4D82-87D0-BC919E87007C}" destId="{F985ABD3-DA1F-4E90-952D-1C16820F198E}" srcOrd="0" destOrd="0" presId="urn:microsoft.com/office/officeart/2005/8/layout/vList5"/>
    <dgm:cxn modelId="{16F3F74B-7060-4D12-9C89-BB95B103C25C}" type="presOf" srcId="{D7EEFC11-8883-4ED2-BE60-DD96E84152F9}" destId="{76D300D9-3977-4D02-95E9-3905CCACBD1B}" srcOrd="0" destOrd="0" presId="urn:microsoft.com/office/officeart/2005/8/layout/vList5"/>
    <dgm:cxn modelId="{40518AFD-BA91-4B2F-AEA2-E573186B25A5}" srcId="{E42DA33D-4309-45A4-8090-C7C1B8DE2840}" destId="{3E8A25C2-92DB-4ED8-B8C9-EA3371ADABA4}" srcOrd="1" destOrd="0" parTransId="{AE9D5A4F-DE63-4C00-8459-58284FF23117}" sibTransId="{DFAB64E3-84EF-4A31-90B3-B1CB79332689}"/>
    <dgm:cxn modelId="{886B9366-E103-4F17-9B78-865383070892}" type="presOf" srcId="{3E8A25C2-92DB-4ED8-B8C9-EA3371ADABA4}" destId="{1C4CF5AE-B0A9-4E79-99D0-8192DD361FD5}" srcOrd="0" destOrd="0" presId="urn:microsoft.com/office/officeart/2005/8/layout/vList5"/>
    <dgm:cxn modelId="{895F7E3F-AB1D-4DDA-9805-E992151AA0A5}" srcId="{E42DA33D-4309-45A4-8090-C7C1B8DE2840}" destId="{F764DBA7-A3E6-41AE-AAE3-82E4B8468FDE}" srcOrd="2" destOrd="0" parTransId="{DC130EEF-0F89-485F-A675-CEFBD90A8E41}" sibTransId="{41615984-E2C2-477B-BB5D-8BF374A79996}"/>
    <dgm:cxn modelId="{482FF1F3-2CE5-45AC-BB2F-4517318D1C97}" type="presOf" srcId="{CD90799B-3B74-4BC7-8657-98A1B4DCC681}" destId="{4069C5B0-E0D3-47C9-9E5F-416939C594B9}" srcOrd="0" destOrd="1" presId="urn:microsoft.com/office/officeart/2005/8/layout/vList5"/>
    <dgm:cxn modelId="{287A446E-66DE-4E87-9D02-0CCC24AE66D5}" srcId="{3E8A25C2-92DB-4ED8-B8C9-EA3371ADABA4}" destId="{D7EEFC11-8883-4ED2-BE60-DD96E84152F9}" srcOrd="0" destOrd="0" parTransId="{B482877E-31B6-44B4-8CD6-B7C7B7B41713}" sibTransId="{6D43DDB6-F7AC-4CC2-A2C8-5A3FEEC47C1E}"/>
    <dgm:cxn modelId="{7DA06D24-3FE4-409C-A5B4-AABEB6DCE6D5}" srcId="{7204C1C4-4A05-4E69-9F7B-60981284C004}" destId="{532DDF30-8F85-4CC7-9DA6-BD224FB1F3F5}" srcOrd="2" destOrd="0" parTransId="{D1BC096E-7702-440B-BE80-860792D3DFB7}" sibTransId="{9D185A63-1973-4493-917E-43CEF87568E8}"/>
    <dgm:cxn modelId="{B14882FA-3621-45BB-AD02-588DC237E259}" srcId="{E42DA33D-4309-45A4-8090-C7C1B8DE2840}" destId="{C9FFFE1F-6078-4D82-87D0-BC919E87007C}" srcOrd="3" destOrd="0" parTransId="{542BC124-9D9F-4260-8A13-671245865973}" sibTransId="{7CFEB858-7D09-4292-AFD8-A460BF109FDB}"/>
    <dgm:cxn modelId="{87BA7E12-F7AF-46BE-8604-29232418CB3A}" srcId="{E42DA33D-4309-45A4-8090-C7C1B8DE2840}" destId="{7204C1C4-4A05-4E69-9F7B-60981284C004}" srcOrd="0" destOrd="0" parTransId="{4413B713-B44E-40B8-B9EC-C52CD6FE6A10}" sibTransId="{03005108-F32D-4EFF-9439-890CCA627D66}"/>
    <dgm:cxn modelId="{83312643-ADFE-4B1B-815A-D60947C8A4EC}" srcId="{7204C1C4-4A05-4E69-9F7B-60981284C004}" destId="{CD90799B-3B74-4BC7-8657-98A1B4DCC681}" srcOrd="1" destOrd="0" parTransId="{751EC021-411F-4A76-B34F-42C814479026}" sibTransId="{7A7CB2A3-1623-4099-B0DA-33EDC01CA133}"/>
    <dgm:cxn modelId="{02D36449-91AF-4126-9259-E191C70B70F8}" type="presOf" srcId="{3D263D67-4D7A-41A5-91A5-670388FEE69F}" destId="{232E8D04-E732-492E-A284-139D99DFE02C}" srcOrd="0" destOrd="0" presId="urn:microsoft.com/office/officeart/2005/8/layout/vList5"/>
    <dgm:cxn modelId="{2F03713C-0490-4725-99D7-5056B7C29DD9}" type="presOf" srcId="{E42DA33D-4309-45A4-8090-C7C1B8DE2840}" destId="{9951C6AC-0F0C-48FA-BECF-6C3F336159BF}" srcOrd="0" destOrd="0" presId="urn:microsoft.com/office/officeart/2005/8/layout/vList5"/>
    <dgm:cxn modelId="{7B753C74-0022-47C2-9FF5-93322A5AF332}" type="presOf" srcId="{7204C1C4-4A05-4E69-9F7B-60981284C004}" destId="{83285697-B771-41E8-BF80-D6B7B2E260A7}" srcOrd="0" destOrd="0" presId="urn:microsoft.com/office/officeart/2005/8/layout/vList5"/>
    <dgm:cxn modelId="{8A68C0B9-F522-4B3B-9EBF-E7A9F6BA3F83}" type="presOf" srcId="{F764DBA7-A3E6-41AE-AAE3-82E4B8468FDE}" destId="{DE3A8CA3-F5E7-47D6-9409-0DAEFC3883C5}" srcOrd="0" destOrd="0" presId="urn:microsoft.com/office/officeart/2005/8/layout/vList5"/>
    <dgm:cxn modelId="{8992B31C-96AE-42D8-92E7-747632B0038C}" type="presOf" srcId="{532DDF30-8F85-4CC7-9DA6-BD224FB1F3F5}" destId="{4069C5B0-E0D3-47C9-9E5F-416939C594B9}" srcOrd="0" destOrd="2" presId="urn:microsoft.com/office/officeart/2005/8/layout/vList5"/>
    <dgm:cxn modelId="{F9191076-F8DA-4139-AB2E-8676FB0EE6B9}" srcId="{F764DBA7-A3E6-41AE-AAE3-82E4B8468FDE}" destId="{8CD26415-961D-4B68-B921-E5200F5307C6}" srcOrd="0" destOrd="0" parTransId="{BA48AF34-0E50-497A-9716-D728A68A822C}" sibTransId="{442A9638-1598-4307-926B-38E8B2F5EC42}"/>
    <dgm:cxn modelId="{A3BB4633-1B83-438C-B46A-5AF3D92225A3}" type="presParOf" srcId="{9951C6AC-0F0C-48FA-BECF-6C3F336159BF}" destId="{74EA5511-F8C7-4860-A01C-41612C829EF5}" srcOrd="0" destOrd="0" presId="urn:microsoft.com/office/officeart/2005/8/layout/vList5"/>
    <dgm:cxn modelId="{8F3604BB-2758-4462-926E-F93AA05F30B5}" type="presParOf" srcId="{74EA5511-F8C7-4860-A01C-41612C829EF5}" destId="{83285697-B771-41E8-BF80-D6B7B2E260A7}" srcOrd="0" destOrd="0" presId="urn:microsoft.com/office/officeart/2005/8/layout/vList5"/>
    <dgm:cxn modelId="{C5A249E9-42F1-43F9-8331-FBEE8E16B894}" type="presParOf" srcId="{74EA5511-F8C7-4860-A01C-41612C829EF5}" destId="{4069C5B0-E0D3-47C9-9E5F-416939C594B9}" srcOrd="1" destOrd="0" presId="urn:microsoft.com/office/officeart/2005/8/layout/vList5"/>
    <dgm:cxn modelId="{00DE1AF3-385A-41A8-BAD8-C58CF6D114C1}" type="presParOf" srcId="{9951C6AC-0F0C-48FA-BECF-6C3F336159BF}" destId="{CFB59BBE-AA69-4330-AD3A-ECEF9A373DC4}" srcOrd="1" destOrd="0" presId="urn:microsoft.com/office/officeart/2005/8/layout/vList5"/>
    <dgm:cxn modelId="{DE0B164B-4D8E-4B1E-AEEF-FB32C0709572}" type="presParOf" srcId="{9951C6AC-0F0C-48FA-BECF-6C3F336159BF}" destId="{1171D6D9-8096-4867-A7A5-BEF5DDD3A46A}" srcOrd="2" destOrd="0" presId="urn:microsoft.com/office/officeart/2005/8/layout/vList5"/>
    <dgm:cxn modelId="{BEF5F433-14F3-4B5E-A9ED-4851097E57B1}" type="presParOf" srcId="{1171D6D9-8096-4867-A7A5-BEF5DDD3A46A}" destId="{1C4CF5AE-B0A9-4E79-99D0-8192DD361FD5}" srcOrd="0" destOrd="0" presId="urn:microsoft.com/office/officeart/2005/8/layout/vList5"/>
    <dgm:cxn modelId="{887435AE-85EE-43C5-9347-787FA150B64D}" type="presParOf" srcId="{1171D6D9-8096-4867-A7A5-BEF5DDD3A46A}" destId="{76D300D9-3977-4D02-95E9-3905CCACBD1B}" srcOrd="1" destOrd="0" presId="urn:microsoft.com/office/officeart/2005/8/layout/vList5"/>
    <dgm:cxn modelId="{1F14BC67-9740-4FF8-8BBE-0E252A390B73}" type="presParOf" srcId="{9951C6AC-0F0C-48FA-BECF-6C3F336159BF}" destId="{E27C36CC-6582-4EE3-9B15-9B5783F4B6DA}" srcOrd="3" destOrd="0" presId="urn:microsoft.com/office/officeart/2005/8/layout/vList5"/>
    <dgm:cxn modelId="{5A8B2EEA-F6D3-40E5-803C-856CBA66D849}" type="presParOf" srcId="{9951C6AC-0F0C-48FA-BECF-6C3F336159BF}" destId="{186CBC2F-A967-4AC8-B482-26CE0DA89E88}" srcOrd="4" destOrd="0" presId="urn:microsoft.com/office/officeart/2005/8/layout/vList5"/>
    <dgm:cxn modelId="{2311C333-B644-4CBA-8854-7495DD990E91}" type="presParOf" srcId="{186CBC2F-A967-4AC8-B482-26CE0DA89E88}" destId="{DE3A8CA3-F5E7-47D6-9409-0DAEFC3883C5}" srcOrd="0" destOrd="0" presId="urn:microsoft.com/office/officeart/2005/8/layout/vList5"/>
    <dgm:cxn modelId="{A7DB4034-59F0-4E59-AE59-0A0EEF9C01FA}" type="presParOf" srcId="{186CBC2F-A967-4AC8-B482-26CE0DA89E88}" destId="{7991AEF3-84F5-4F2F-9A87-D93011516A86}" srcOrd="1" destOrd="0" presId="urn:microsoft.com/office/officeart/2005/8/layout/vList5"/>
    <dgm:cxn modelId="{734DA843-456F-4727-B178-7B39E9286DF4}" type="presParOf" srcId="{9951C6AC-0F0C-48FA-BECF-6C3F336159BF}" destId="{5C4A4FCE-CCEA-492C-9F2F-FDC70597A638}" srcOrd="5" destOrd="0" presId="urn:microsoft.com/office/officeart/2005/8/layout/vList5"/>
    <dgm:cxn modelId="{22824532-870E-4F7F-AB68-E436FAA1BB73}" type="presParOf" srcId="{9951C6AC-0F0C-48FA-BECF-6C3F336159BF}" destId="{C22DDC80-F05A-48C0-A725-2827838E554B}" srcOrd="6" destOrd="0" presId="urn:microsoft.com/office/officeart/2005/8/layout/vList5"/>
    <dgm:cxn modelId="{E0B10AB2-E3F5-4AC9-A207-DD821DE2C959}" type="presParOf" srcId="{C22DDC80-F05A-48C0-A725-2827838E554B}" destId="{F985ABD3-DA1F-4E90-952D-1C16820F198E}" srcOrd="0" destOrd="0" presId="urn:microsoft.com/office/officeart/2005/8/layout/vList5"/>
    <dgm:cxn modelId="{0134771E-549E-4C35-8EB4-85F872DC500D}" type="presParOf" srcId="{C22DDC80-F05A-48C0-A725-2827838E554B}" destId="{232E8D04-E732-492E-A284-139D99DFE0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53E697-B0C3-42D4-81FD-D3ABCA72938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BA36FF7-0F0F-4341-A68C-01E8516603CD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400" b="1" dirty="0" smtClean="0"/>
            <a:t>Interligar </a:t>
          </a:r>
          <a:endParaRPr lang="pt-BR" sz="2400" b="1" dirty="0"/>
        </a:p>
      </dgm:t>
    </dgm:pt>
    <dgm:pt modelId="{9FBCD112-267C-4316-B4DD-D2608637A18B}" type="parTrans" cxnId="{13DDD5AB-9265-4DB2-9E66-512CAA799786}">
      <dgm:prSet/>
      <dgm:spPr/>
      <dgm:t>
        <a:bodyPr/>
        <a:lstStyle/>
        <a:p>
          <a:endParaRPr lang="pt-BR"/>
        </a:p>
      </dgm:t>
    </dgm:pt>
    <dgm:pt modelId="{579997AD-FA9A-4915-A323-8F17CA09514B}" type="sibTrans" cxnId="{13DDD5AB-9265-4DB2-9E66-512CAA799786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B2D64904-4778-414A-935C-AFC992C15E50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sz="1800" b="1" dirty="0" smtClean="0"/>
            <a:t>Pastorais</a:t>
          </a:r>
          <a:endParaRPr lang="pt-BR" sz="1800" b="1" dirty="0"/>
        </a:p>
      </dgm:t>
    </dgm:pt>
    <dgm:pt modelId="{3886B039-ED5A-4C35-9224-7296F3AB00E8}" type="parTrans" cxnId="{E6108260-E385-432B-A806-C31C8E849437}">
      <dgm:prSet/>
      <dgm:spPr/>
      <dgm:t>
        <a:bodyPr/>
        <a:lstStyle/>
        <a:p>
          <a:endParaRPr lang="pt-BR"/>
        </a:p>
      </dgm:t>
    </dgm:pt>
    <dgm:pt modelId="{F27A2EE6-AA94-4404-920A-4FEA4A59E153}" type="sibTrans" cxnId="{E6108260-E385-432B-A806-C31C8E849437}">
      <dgm:prSet/>
      <dgm:spPr/>
      <dgm:t>
        <a:bodyPr/>
        <a:lstStyle/>
        <a:p>
          <a:endParaRPr lang="pt-BR"/>
        </a:p>
      </dgm:t>
    </dgm:pt>
    <dgm:pt modelId="{140DB818-E071-4B39-BEDA-37F84C79FBA2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t-BR" sz="2400" b="1" dirty="0" smtClean="0"/>
            <a:t>Padronizar</a:t>
          </a:r>
          <a:endParaRPr lang="pt-BR" sz="2400" b="1" dirty="0"/>
        </a:p>
      </dgm:t>
    </dgm:pt>
    <dgm:pt modelId="{5D492640-F330-4177-9F25-0C2545064803}" type="parTrans" cxnId="{BB53AC73-5473-4487-A280-CC415E72C20C}">
      <dgm:prSet/>
      <dgm:spPr/>
      <dgm:t>
        <a:bodyPr/>
        <a:lstStyle/>
        <a:p>
          <a:endParaRPr lang="pt-BR"/>
        </a:p>
      </dgm:t>
    </dgm:pt>
    <dgm:pt modelId="{AAA7816F-0D18-434B-AF27-E1709A042EA5}" type="sibTrans" cxnId="{BB53AC73-5473-4487-A280-CC415E72C20C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57884B04-88D4-4FB2-8678-5199DF429E6F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800" b="1" dirty="0" smtClean="0"/>
            <a:t>?</a:t>
          </a:r>
          <a:endParaRPr lang="pt-BR" sz="1800" b="1" dirty="0"/>
        </a:p>
      </dgm:t>
    </dgm:pt>
    <dgm:pt modelId="{C4B27B1D-C2E0-4804-B643-F031B63B66D3}" type="parTrans" cxnId="{82215399-8FEF-435E-B12E-B0BBF6350A2D}">
      <dgm:prSet/>
      <dgm:spPr/>
      <dgm:t>
        <a:bodyPr/>
        <a:lstStyle/>
        <a:p>
          <a:endParaRPr lang="pt-BR"/>
        </a:p>
      </dgm:t>
    </dgm:pt>
    <dgm:pt modelId="{B8942B1F-0DA1-4630-8D8B-34A3B43C11D5}" type="sibTrans" cxnId="{82215399-8FEF-435E-B12E-B0BBF6350A2D}">
      <dgm:prSet/>
      <dgm:spPr/>
      <dgm:t>
        <a:bodyPr/>
        <a:lstStyle/>
        <a:p>
          <a:endParaRPr lang="pt-BR"/>
        </a:p>
      </dgm:t>
    </dgm:pt>
    <dgm:pt modelId="{AD7A2D0A-69C1-40D4-AC3C-50ACA39C45C1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400" b="1" dirty="0" smtClean="0"/>
            <a:t>Facilitar</a:t>
          </a:r>
          <a:endParaRPr lang="pt-BR" sz="2400" b="1" dirty="0"/>
        </a:p>
      </dgm:t>
    </dgm:pt>
    <dgm:pt modelId="{B65DA3CC-30DF-4011-97FD-91E67EF19982}" type="parTrans" cxnId="{1BD557F6-3147-4A3E-96E1-8774CC36B89A}">
      <dgm:prSet/>
      <dgm:spPr/>
      <dgm:t>
        <a:bodyPr/>
        <a:lstStyle/>
        <a:p>
          <a:endParaRPr lang="pt-BR"/>
        </a:p>
      </dgm:t>
    </dgm:pt>
    <dgm:pt modelId="{D8E3431A-1020-45BC-A3A1-D9601A2EED84}" type="sibTrans" cxnId="{1BD557F6-3147-4A3E-96E1-8774CC36B89A}">
      <dgm:prSet/>
      <dgm:spPr/>
      <dgm:t>
        <a:bodyPr/>
        <a:lstStyle/>
        <a:p>
          <a:endParaRPr lang="pt-BR"/>
        </a:p>
      </dgm:t>
    </dgm:pt>
    <dgm:pt modelId="{21736AD5-ED16-41EE-9520-03DEC94C9DD9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400" b="1" dirty="0" smtClean="0"/>
            <a:t>?</a:t>
          </a:r>
          <a:endParaRPr lang="pt-BR" sz="1400" b="1" dirty="0"/>
        </a:p>
      </dgm:t>
    </dgm:pt>
    <dgm:pt modelId="{9CB51E30-49E4-4E36-942B-179B5A0EC94C}" type="parTrans" cxnId="{33D1B9A7-E56C-4778-97FB-A5B130BCA5C0}">
      <dgm:prSet/>
      <dgm:spPr/>
      <dgm:t>
        <a:bodyPr/>
        <a:lstStyle/>
        <a:p>
          <a:endParaRPr lang="pt-BR"/>
        </a:p>
      </dgm:t>
    </dgm:pt>
    <dgm:pt modelId="{DFDDDFD5-3525-4DBC-A81D-34093C1E23BA}" type="sibTrans" cxnId="{33D1B9A7-E56C-4778-97FB-A5B130BCA5C0}">
      <dgm:prSet/>
      <dgm:spPr/>
      <dgm:t>
        <a:bodyPr/>
        <a:lstStyle/>
        <a:p>
          <a:endParaRPr lang="pt-BR"/>
        </a:p>
      </dgm:t>
    </dgm:pt>
    <dgm:pt modelId="{AB2E5A07-628C-4E92-90B5-D0FC29CDD9C7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800" b="1" dirty="0"/>
        </a:p>
      </dgm:t>
    </dgm:pt>
    <dgm:pt modelId="{4015142C-E082-4615-B7AB-FB0D2987A9AC}" type="parTrans" cxnId="{7A1F2110-9C05-4201-A75F-73284CDE0F86}">
      <dgm:prSet/>
      <dgm:spPr/>
    </dgm:pt>
    <dgm:pt modelId="{1A383F36-FE35-43F6-9A56-87C1C2601885}" type="sibTrans" cxnId="{7A1F2110-9C05-4201-A75F-73284CDE0F86}">
      <dgm:prSet/>
      <dgm:spPr/>
    </dgm:pt>
    <dgm:pt modelId="{BCDBC707-4A93-4D55-A61A-79732B703027}" type="pres">
      <dgm:prSet presAssocID="{E253E697-B0C3-42D4-81FD-D3ABCA72938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3AF55CF-52F1-471D-BD6D-B6FBBCD8ED56}" type="pres">
      <dgm:prSet presAssocID="{4BA36FF7-0F0F-4341-A68C-01E8516603CD}" presName="composite" presStyleCnt="0"/>
      <dgm:spPr/>
    </dgm:pt>
    <dgm:pt modelId="{209FD6B3-0ECB-4203-B962-7559934405BD}" type="pres">
      <dgm:prSet presAssocID="{4BA36FF7-0F0F-4341-A68C-01E8516603C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ADC7395-583C-4FD5-8691-3342B823E6CA}" type="pres">
      <dgm:prSet presAssocID="{4BA36FF7-0F0F-4341-A68C-01E8516603CD}" presName="parSh" presStyleLbl="node1" presStyleIdx="0" presStyleCnt="3"/>
      <dgm:spPr/>
      <dgm:t>
        <a:bodyPr/>
        <a:lstStyle/>
        <a:p>
          <a:endParaRPr lang="pt-BR"/>
        </a:p>
      </dgm:t>
    </dgm:pt>
    <dgm:pt modelId="{A64C8272-FC1A-4572-A0B1-A3C36EACD2B6}" type="pres">
      <dgm:prSet presAssocID="{4BA36FF7-0F0F-4341-A68C-01E8516603CD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0F8E89-32DF-4BC4-AED2-91D2D7CB94C5}" type="pres">
      <dgm:prSet presAssocID="{579997AD-FA9A-4915-A323-8F17CA09514B}" presName="sibTrans" presStyleLbl="sibTrans2D1" presStyleIdx="0" presStyleCnt="2"/>
      <dgm:spPr/>
      <dgm:t>
        <a:bodyPr/>
        <a:lstStyle/>
        <a:p>
          <a:endParaRPr lang="pt-BR"/>
        </a:p>
      </dgm:t>
    </dgm:pt>
    <dgm:pt modelId="{E703F4C6-A0E0-49AD-9FAC-F47DD1F01258}" type="pres">
      <dgm:prSet presAssocID="{579997AD-FA9A-4915-A323-8F17CA09514B}" presName="connTx" presStyleLbl="sibTrans2D1" presStyleIdx="0" presStyleCnt="2"/>
      <dgm:spPr/>
      <dgm:t>
        <a:bodyPr/>
        <a:lstStyle/>
        <a:p>
          <a:endParaRPr lang="pt-BR"/>
        </a:p>
      </dgm:t>
    </dgm:pt>
    <dgm:pt modelId="{555CABAF-6576-45CB-A483-EA01D264AF24}" type="pres">
      <dgm:prSet presAssocID="{140DB818-E071-4B39-BEDA-37F84C79FBA2}" presName="composite" presStyleCnt="0"/>
      <dgm:spPr/>
    </dgm:pt>
    <dgm:pt modelId="{184053F0-8034-496C-9823-B7D238D8DC93}" type="pres">
      <dgm:prSet presAssocID="{140DB818-E071-4B39-BEDA-37F84C79FBA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C82472-F7A1-44F8-BE16-C0E2E40E0D6B}" type="pres">
      <dgm:prSet presAssocID="{140DB818-E071-4B39-BEDA-37F84C79FBA2}" presName="parSh" presStyleLbl="node1" presStyleIdx="1" presStyleCnt="3"/>
      <dgm:spPr/>
      <dgm:t>
        <a:bodyPr/>
        <a:lstStyle/>
        <a:p>
          <a:endParaRPr lang="pt-BR"/>
        </a:p>
      </dgm:t>
    </dgm:pt>
    <dgm:pt modelId="{3E47BC9E-87C0-4D93-83F4-A810B62AEF07}" type="pres">
      <dgm:prSet presAssocID="{140DB818-E071-4B39-BEDA-37F84C79FBA2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390A124-BEDA-4A49-9B1B-0ED2FB571A6C}" type="pres">
      <dgm:prSet presAssocID="{AAA7816F-0D18-434B-AF27-E1709A042EA5}" presName="sibTrans" presStyleLbl="sibTrans2D1" presStyleIdx="1" presStyleCnt="2"/>
      <dgm:spPr/>
      <dgm:t>
        <a:bodyPr/>
        <a:lstStyle/>
        <a:p>
          <a:endParaRPr lang="pt-BR"/>
        </a:p>
      </dgm:t>
    </dgm:pt>
    <dgm:pt modelId="{A890346F-3222-4081-BF76-FED6671C2558}" type="pres">
      <dgm:prSet presAssocID="{AAA7816F-0D18-434B-AF27-E1709A042EA5}" presName="connTx" presStyleLbl="sibTrans2D1" presStyleIdx="1" presStyleCnt="2"/>
      <dgm:spPr/>
      <dgm:t>
        <a:bodyPr/>
        <a:lstStyle/>
        <a:p>
          <a:endParaRPr lang="pt-BR"/>
        </a:p>
      </dgm:t>
    </dgm:pt>
    <dgm:pt modelId="{3BE572E2-8B3E-4A63-8EC8-6FCB042DECDA}" type="pres">
      <dgm:prSet presAssocID="{AD7A2D0A-69C1-40D4-AC3C-50ACA39C45C1}" presName="composite" presStyleCnt="0"/>
      <dgm:spPr/>
    </dgm:pt>
    <dgm:pt modelId="{EA7354A6-04B1-4A5C-BE93-3D503C066108}" type="pres">
      <dgm:prSet presAssocID="{AD7A2D0A-69C1-40D4-AC3C-50ACA39C45C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4B484B-F688-4CFA-A4FB-08B237CA5903}" type="pres">
      <dgm:prSet presAssocID="{AD7A2D0A-69C1-40D4-AC3C-50ACA39C45C1}" presName="parSh" presStyleLbl="node1" presStyleIdx="2" presStyleCnt="3"/>
      <dgm:spPr/>
      <dgm:t>
        <a:bodyPr/>
        <a:lstStyle/>
        <a:p>
          <a:endParaRPr lang="pt-BR"/>
        </a:p>
      </dgm:t>
    </dgm:pt>
    <dgm:pt modelId="{1993AEF3-68C8-4F83-9F1E-D1B7B5B4963C}" type="pres">
      <dgm:prSet presAssocID="{AD7A2D0A-69C1-40D4-AC3C-50ACA39C45C1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288C32A-3227-4782-B852-198321A78827}" type="presOf" srcId="{140DB818-E071-4B39-BEDA-37F84C79FBA2}" destId="{D6C82472-F7A1-44F8-BE16-C0E2E40E0D6B}" srcOrd="1" destOrd="0" presId="urn:microsoft.com/office/officeart/2005/8/layout/process3"/>
    <dgm:cxn modelId="{021B0986-616E-47A6-BC20-5C2A8AA71A81}" type="presOf" srcId="{E253E697-B0C3-42D4-81FD-D3ABCA72938E}" destId="{BCDBC707-4A93-4D55-A61A-79732B703027}" srcOrd="0" destOrd="0" presId="urn:microsoft.com/office/officeart/2005/8/layout/process3"/>
    <dgm:cxn modelId="{BB53AC73-5473-4487-A280-CC415E72C20C}" srcId="{E253E697-B0C3-42D4-81FD-D3ABCA72938E}" destId="{140DB818-E071-4B39-BEDA-37F84C79FBA2}" srcOrd="1" destOrd="0" parTransId="{5D492640-F330-4177-9F25-0C2545064803}" sibTransId="{AAA7816F-0D18-434B-AF27-E1709A042EA5}"/>
    <dgm:cxn modelId="{82215399-8FEF-435E-B12E-B0BBF6350A2D}" srcId="{140DB818-E071-4B39-BEDA-37F84C79FBA2}" destId="{57884B04-88D4-4FB2-8678-5199DF429E6F}" srcOrd="0" destOrd="0" parTransId="{C4B27B1D-C2E0-4804-B643-F031B63B66D3}" sibTransId="{B8942B1F-0DA1-4630-8D8B-34A3B43C11D5}"/>
    <dgm:cxn modelId="{E22A4332-4F38-4397-A0CA-E07AB4FDA400}" type="presOf" srcId="{AD7A2D0A-69C1-40D4-AC3C-50ACA39C45C1}" destId="{EA7354A6-04B1-4A5C-BE93-3D503C066108}" srcOrd="0" destOrd="0" presId="urn:microsoft.com/office/officeart/2005/8/layout/process3"/>
    <dgm:cxn modelId="{1BD557F6-3147-4A3E-96E1-8774CC36B89A}" srcId="{E253E697-B0C3-42D4-81FD-D3ABCA72938E}" destId="{AD7A2D0A-69C1-40D4-AC3C-50ACA39C45C1}" srcOrd="2" destOrd="0" parTransId="{B65DA3CC-30DF-4011-97FD-91E67EF19982}" sibTransId="{D8E3431A-1020-45BC-A3A1-D9601A2EED84}"/>
    <dgm:cxn modelId="{625B97B1-48B9-4F79-AD12-9E967C7E5D25}" type="presOf" srcId="{57884B04-88D4-4FB2-8678-5199DF429E6F}" destId="{3E47BC9E-87C0-4D93-83F4-A810B62AEF07}" srcOrd="0" destOrd="0" presId="urn:microsoft.com/office/officeart/2005/8/layout/process3"/>
    <dgm:cxn modelId="{1797C3E7-363E-4D4F-BF7B-E725B7DA6E80}" type="presOf" srcId="{579997AD-FA9A-4915-A323-8F17CA09514B}" destId="{E703F4C6-A0E0-49AD-9FAC-F47DD1F01258}" srcOrd="1" destOrd="0" presId="urn:microsoft.com/office/officeart/2005/8/layout/process3"/>
    <dgm:cxn modelId="{5DDCBCED-AD9D-443E-B390-A89DFC1C749F}" type="presOf" srcId="{140DB818-E071-4B39-BEDA-37F84C79FBA2}" destId="{184053F0-8034-496C-9823-B7D238D8DC93}" srcOrd="0" destOrd="0" presId="urn:microsoft.com/office/officeart/2005/8/layout/process3"/>
    <dgm:cxn modelId="{605658C6-069A-4135-B3FB-B8571120DFAF}" type="presOf" srcId="{4BA36FF7-0F0F-4341-A68C-01E8516603CD}" destId="{DADC7395-583C-4FD5-8691-3342B823E6CA}" srcOrd="1" destOrd="0" presId="urn:microsoft.com/office/officeart/2005/8/layout/process3"/>
    <dgm:cxn modelId="{D95A37CA-F51F-4A08-8D0B-184665F642AA}" type="presOf" srcId="{579997AD-FA9A-4915-A323-8F17CA09514B}" destId="{330F8E89-32DF-4BC4-AED2-91D2D7CB94C5}" srcOrd="0" destOrd="0" presId="urn:microsoft.com/office/officeart/2005/8/layout/process3"/>
    <dgm:cxn modelId="{13DDD5AB-9265-4DB2-9E66-512CAA799786}" srcId="{E253E697-B0C3-42D4-81FD-D3ABCA72938E}" destId="{4BA36FF7-0F0F-4341-A68C-01E8516603CD}" srcOrd="0" destOrd="0" parTransId="{9FBCD112-267C-4316-B4DD-D2608637A18B}" sibTransId="{579997AD-FA9A-4915-A323-8F17CA09514B}"/>
    <dgm:cxn modelId="{3B833AF1-554A-4115-83EE-25F9C4E2AEFD}" type="presOf" srcId="{B2D64904-4778-414A-935C-AFC992C15E50}" destId="{A64C8272-FC1A-4572-A0B1-A3C36EACD2B6}" srcOrd="0" destOrd="0" presId="urn:microsoft.com/office/officeart/2005/8/layout/process3"/>
    <dgm:cxn modelId="{AE01CECD-7460-4EE6-9855-462A6BAC54CD}" type="presOf" srcId="{21736AD5-ED16-41EE-9520-03DEC94C9DD9}" destId="{1993AEF3-68C8-4F83-9F1E-D1B7B5B4963C}" srcOrd="0" destOrd="0" presId="urn:microsoft.com/office/officeart/2005/8/layout/process3"/>
    <dgm:cxn modelId="{9C9CCD84-152C-4BF0-AE56-02A77DCE9308}" type="presOf" srcId="{AD7A2D0A-69C1-40D4-AC3C-50ACA39C45C1}" destId="{944B484B-F688-4CFA-A4FB-08B237CA5903}" srcOrd="1" destOrd="0" presId="urn:microsoft.com/office/officeart/2005/8/layout/process3"/>
    <dgm:cxn modelId="{D1284BD6-E3DA-48A8-BFF9-25C5710CED70}" type="presOf" srcId="{4BA36FF7-0F0F-4341-A68C-01E8516603CD}" destId="{209FD6B3-0ECB-4203-B962-7559934405BD}" srcOrd="0" destOrd="0" presId="urn:microsoft.com/office/officeart/2005/8/layout/process3"/>
    <dgm:cxn modelId="{7DDFCDF5-FB4B-4B56-AB28-D717E8E38C18}" type="presOf" srcId="{AAA7816F-0D18-434B-AF27-E1709A042EA5}" destId="{A890346F-3222-4081-BF76-FED6671C2558}" srcOrd="1" destOrd="0" presId="urn:microsoft.com/office/officeart/2005/8/layout/process3"/>
    <dgm:cxn modelId="{7A1F2110-9C05-4201-A75F-73284CDE0F86}" srcId="{4BA36FF7-0F0F-4341-A68C-01E8516603CD}" destId="{AB2E5A07-628C-4E92-90B5-D0FC29CDD9C7}" srcOrd="1" destOrd="0" parTransId="{4015142C-E082-4615-B7AB-FB0D2987A9AC}" sibTransId="{1A383F36-FE35-43F6-9A56-87C1C2601885}"/>
    <dgm:cxn modelId="{7F41E571-0B1D-42DB-A0D6-32AC8948638C}" type="presOf" srcId="{AB2E5A07-628C-4E92-90B5-D0FC29CDD9C7}" destId="{A64C8272-FC1A-4572-A0B1-A3C36EACD2B6}" srcOrd="0" destOrd="1" presId="urn:microsoft.com/office/officeart/2005/8/layout/process3"/>
    <dgm:cxn modelId="{5A2ECE84-5973-469B-B8D7-72377C33E035}" type="presOf" srcId="{AAA7816F-0D18-434B-AF27-E1709A042EA5}" destId="{1390A124-BEDA-4A49-9B1B-0ED2FB571A6C}" srcOrd="0" destOrd="0" presId="urn:microsoft.com/office/officeart/2005/8/layout/process3"/>
    <dgm:cxn modelId="{E6108260-E385-432B-A806-C31C8E849437}" srcId="{4BA36FF7-0F0F-4341-A68C-01E8516603CD}" destId="{B2D64904-4778-414A-935C-AFC992C15E50}" srcOrd="0" destOrd="0" parTransId="{3886B039-ED5A-4C35-9224-7296F3AB00E8}" sibTransId="{F27A2EE6-AA94-4404-920A-4FEA4A59E153}"/>
    <dgm:cxn modelId="{33D1B9A7-E56C-4778-97FB-A5B130BCA5C0}" srcId="{AD7A2D0A-69C1-40D4-AC3C-50ACA39C45C1}" destId="{21736AD5-ED16-41EE-9520-03DEC94C9DD9}" srcOrd="0" destOrd="0" parTransId="{9CB51E30-49E4-4E36-942B-179B5A0EC94C}" sibTransId="{DFDDDFD5-3525-4DBC-A81D-34093C1E23BA}"/>
    <dgm:cxn modelId="{7A716225-B15F-42A3-B0B1-95F5DAF585E6}" type="presParOf" srcId="{BCDBC707-4A93-4D55-A61A-79732B703027}" destId="{53AF55CF-52F1-471D-BD6D-B6FBBCD8ED56}" srcOrd="0" destOrd="0" presId="urn:microsoft.com/office/officeart/2005/8/layout/process3"/>
    <dgm:cxn modelId="{AB11F588-8517-43F7-B26C-B53A5C95128F}" type="presParOf" srcId="{53AF55CF-52F1-471D-BD6D-B6FBBCD8ED56}" destId="{209FD6B3-0ECB-4203-B962-7559934405BD}" srcOrd="0" destOrd="0" presId="urn:microsoft.com/office/officeart/2005/8/layout/process3"/>
    <dgm:cxn modelId="{ECA7C0B7-4EAB-47E7-B4DA-234ACDCD8581}" type="presParOf" srcId="{53AF55CF-52F1-471D-BD6D-B6FBBCD8ED56}" destId="{DADC7395-583C-4FD5-8691-3342B823E6CA}" srcOrd="1" destOrd="0" presId="urn:microsoft.com/office/officeart/2005/8/layout/process3"/>
    <dgm:cxn modelId="{CA403BC5-E07F-4B19-94F3-FD8DC2334DDA}" type="presParOf" srcId="{53AF55CF-52F1-471D-BD6D-B6FBBCD8ED56}" destId="{A64C8272-FC1A-4572-A0B1-A3C36EACD2B6}" srcOrd="2" destOrd="0" presId="urn:microsoft.com/office/officeart/2005/8/layout/process3"/>
    <dgm:cxn modelId="{1FFFC73D-0DAD-4D04-8115-CECB9C3391B6}" type="presParOf" srcId="{BCDBC707-4A93-4D55-A61A-79732B703027}" destId="{330F8E89-32DF-4BC4-AED2-91D2D7CB94C5}" srcOrd="1" destOrd="0" presId="urn:microsoft.com/office/officeart/2005/8/layout/process3"/>
    <dgm:cxn modelId="{358E1D66-11E8-4351-B0B2-F52AA8120022}" type="presParOf" srcId="{330F8E89-32DF-4BC4-AED2-91D2D7CB94C5}" destId="{E703F4C6-A0E0-49AD-9FAC-F47DD1F01258}" srcOrd="0" destOrd="0" presId="urn:microsoft.com/office/officeart/2005/8/layout/process3"/>
    <dgm:cxn modelId="{25861596-927E-4D58-BC40-0FFA3C684CD4}" type="presParOf" srcId="{BCDBC707-4A93-4D55-A61A-79732B703027}" destId="{555CABAF-6576-45CB-A483-EA01D264AF24}" srcOrd="2" destOrd="0" presId="urn:microsoft.com/office/officeart/2005/8/layout/process3"/>
    <dgm:cxn modelId="{FDB25171-B240-4564-A7E0-88A0A3D0823D}" type="presParOf" srcId="{555CABAF-6576-45CB-A483-EA01D264AF24}" destId="{184053F0-8034-496C-9823-B7D238D8DC93}" srcOrd="0" destOrd="0" presId="urn:microsoft.com/office/officeart/2005/8/layout/process3"/>
    <dgm:cxn modelId="{7A1217C9-7A89-4928-8B4C-66E661368673}" type="presParOf" srcId="{555CABAF-6576-45CB-A483-EA01D264AF24}" destId="{D6C82472-F7A1-44F8-BE16-C0E2E40E0D6B}" srcOrd="1" destOrd="0" presId="urn:microsoft.com/office/officeart/2005/8/layout/process3"/>
    <dgm:cxn modelId="{12BA7EC1-9CD8-463C-B0EF-887CFDCD15AC}" type="presParOf" srcId="{555CABAF-6576-45CB-A483-EA01D264AF24}" destId="{3E47BC9E-87C0-4D93-83F4-A810B62AEF07}" srcOrd="2" destOrd="0" presId="urn:microsoft.com/office/officeart/2005/8/layout/process3"/>
    <dgm:cxn modelId="{C8658F51-E64B-4299-BA56-00998EA3E169}" type="presParOf" srcId="{BCDBC707-4A93-4D55-A61A-79732B703027}" destId="{1390A124-BEDA-4A49-9B1B-0ED2FB571A6C}" srcOrd="3" destOrd="0" presId="urn:microsoft.com/office/officeart/2005/8/layout/process3"/>
    <dgm:cxn modelId="{349D6C43-522B-4B38-B489-C0717C58DED3}" type="presParOf" srcId="{1390A124-BEDA-4A49-9B1B-0ED2FB571A6C}" destId="{A890346F-3222-4081-BF76-FED6671C2558}" srcOrd="0" destOrd="0" presId="urn:microsoft.com/office/officeart/2005/8/layout/process3"/>
    <dgm:cxn modelId="{CA78FD8B-5544-471D-A5BE-F2D4F8DC91D9}" type="presParOf" srcId="{BCDBC707-4A93-4D55-A61A-79732B703027}" destId="{3BE572E2-8B3E-4A63-8EC8-6FCB042DECDA}" srcOrd="4" destOrd="0" presId="urn:microsoft.com/office/officeart/2005/8/layout/process3"/>
    <dgm:cxn modelId="{2EFC28DA-83D4-4DC1-945A-326C38EC76A3}" type="presParOf" srcId="{3BE572E2-8B3E-4A63-8EC8-6FCB042DECDA}" destId="{EA7354A6-04B1-4A5C-BE93-3D503C066108}" srcOrd="0" destOrd="0" presId="urn:microsoft.com/office/officeart/2005/8/layout/process3"/>
    <dgm:cxn modelId="{969682FC-2EF1-4B93-A432-67FE9AB20A76}" type="presParOf" srcId="{3BE572E2-8B3E-4A63-8EC8-6FCB042DECDA}" destId="{944B484B-F688-4CFA-A4FB-08B237CA5903}" srcOrd="1" destOrd="0" presId="urn:microsoft.com/office/officeart/2005/8/layout/process3"/>
    <dgm:cxn modelId="{37232E91-FC11-4AC7-8D45-E332A5B0A5A4}" type="presParOf" srcId="{3BE572E2-8B3E-4A63-8EC8-6FCB042DECDA}" destId="{1993AEF3-68C8-4F83-9F1E-D1B7B5B4963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E1FA74-CAD4-4D8F-8C9F-47DB10A12E4C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pt-BR"/>
        </a:p>
      </dgm:t>
    </dgm:pt>
    <dgm:pt modelId="{B41D75AE-2A29-4277-8DBB-D5E9CED79C4D}">
      <dgm:prSet phldrT="[Texto]" phldr="1"/>
      <dgm:spPr/>
      <dgm:t>
        <a:bodyPr/>
        <a:lstStyle/>
        <a:p>
          <a:endParaRPr lang="pt-BR" dirty="0"/>
        </a:p>
      </dgm:t>
    </dgm:pt>
    <dgm:pt modelId="{E4BA2DF7-CD16-40C5-8D39-63D87AB06BAE}" type="parTrans" cxnId="{925D1D41-F295-4BF5-8F35-6B0283EB1660}">
      <dgm:prSet/>
      <dgm:spPr/>
      <dgm:t>
        <a:bodyPr/>
        <a:lstStyle/>
        <a:p>
          <a:endParaRPr lang="pt-BR"/>
        </a:p>
      </dgm:t>
    </dgm:pt>
    <dgm:pt modelId="{49219BB6-AF08-4355-8AAC-CB63EB613BD5}" type="sibTrans" cxnId="{925D1D41-F295-4BF5-8F35-6B0283EB1660}">
      <dgm:prSet/>
      <dgm:spPr/>
      <dgm:t>
        <a:bodyPr/>
        <a:lstStyle/>
        <a:p>
          <a:endParaRPr lang="pt-BR"/>
        </a:p>
      </dgm:t>
    </dgm:pt>
    <dgm:pt modelId="{B2A72572-DD94-49F3-9C74-F97F76DD77E8}">
      <dgm:prSet phldrT="[Texto]" phldr="1"/>
      <dgm:spPr/>
      <dgm:t>
        <a:bodyPr/>
        <a:lstStyle/>
        <a:p>
          <a:endParaRPr lang="pt-BR"/>
        </a:p>
      </dgm:t>
    </dgm:pt>
    <dgm:pt modelId="{BE5BBF08-CB6C-410D-95EE-BD5BF25A6309}" type="parTrans" cxnId="{60B80743-7E71-47A9-8589-B22F3F761233}">
      <dgm:prSet/>
      <dgm:spPr/>
      <dgm:t>
        <a:bodyPr/>
        <a:lstStyle/>
        <a:p>
          <a:endParaRPr lang="pt-BR"/>
        </a:p>
      </dgm:t>
    </dgm:pt>
    <dgm:pt modelId="{CFA313D8-C3A9-4765-881F-FD14965CDD61}" type="sibTrans" cxnId="{60B80743-7E71-47A9-8589-B22F3F761233}">
      <dgm:prSet/>
      <dgm:spPr/>
      <dgm:t>
        <a:bodyPr/>
        <a:lstStyle/>
        <a:p>
          <a:endParaRPr lang="pt-BR"/>
        </a:p>
      </dgm:t>
    </dgm:pt>
    <dgm:pt modelId="{8AB1D12E-E418-4915-8CED-6AB0C84761F4}">
      <dgm:prSet phldrT="[Texto]" phldr="1"/>
      <dgm:spPr/>
      <dgm:t>
        <a:bodyPr/>
        <a:lstStyle/>
        <a:p>
          <a:endParaRPr lang="pt-BR"/>
        </a:p>
      </dgm:t>
    </dgm:pt>
    <dgm:pt modelId="{1BE8EC8D-27D7-49EA-907A-2F9B0ACF5DCA}" type="parTrans" cxnId="{8ABF67CD-DAC4-41A3-926E-140CF6F92A23}">
      <dgm:prSet/>
      <dgm:spPr/>
      <dgm:t>
        <a:bodyPr/>
        <a:lstStyle/>
        <a:p>
          <a:endParaRPr lang="pt-BR"/>
        </a:p>
      </dgm:t>
    </dgm:pt>
    <dgm:pt modelId="{293C271F-A78D-436A-A6CB-17A318394333}" type="sibTrans" cxnId="{8ABF67CD-DAC4-41A3-926E-140CF6F92A23}">
      <dgm:prSet/>
      <dgm:spPr/>
      <dgm:t>
        <a:bodyPr/>
        <a:lstStyle/>
        <a:p>
          <a:endParaRPr lang="pt-BR"/>
        </a:p>
      </dgm:t>
    </dgm:pt>
    <dgm:pt modelId="{AC6C1CB8-BE46-44FC-93D0-1A13ABC82896}">
      <dgm:prSet phldrT="[Texto]" phldr="1"/>
      <dgm:spPr/>
      <dgm:t>
        <a:bodyPr/>
        <a:lstStyle/>
        <a:p>
          <a:endParaRPr lang="pt-BR"/>
        </a:p>
      </dgm:t>
    </dgm:pt>
    <dgm:pt modelId="{368D3FFA-1706-4155-9796-459F27FB3F7F}" type="parTrans" cxnId="{E985D23C-CEF3-49BA-B2AA-6039D6462C30}">
      <dgm:prSet/>
      <dgm:spPr/>
      <dgm:t>
        <a:bodyPr/>
        <a:lstStyle/>
        <a:p>
          <a:endParaRPr lang="pt-BR"/>
        </a:p>
      </dgm:t>
    </dgm:pt>
    <dgm:pt modelId="{47583708-E552-4706-B015-578F522A21EB}" type="sibTrans" cxnId="{E985D23C-CEF3-49BA-B2AA-6039D6462C30}">
      <dgm:prSet/>
      <dgm:spPr/>
      <dgm:t>
        <a:bodyPr/>
        <a:lstStyle/>
        <a:p>
          <a:endParaRPr lang="pt-BR"/>
        </a:p>
      </dgm:t>
    </dgm:pt>
    <dgm:pt modelId="{AAC17C87-31E8-4276-B5AF-B8910E5CA9AA}">
      <dgm:prSet phldrT="[Texto]" phldr="1"/>
      <dgm:spPr/>
      <dgm:t>
        <a:bodyPr/>
        <a:lstStyle/>
        <a:p>
          <a:endParaRPr lang="pt-BR"/>
        </a:p>
      </dgm:t>
    </dgm:pt>
    <dgm:pt modelId="{7EA781CD-E6A2-4979-963F-9C9A0A1B2730}" type="parTrans" cxnId="{3CFC8CA8-DC62-44AE-9367-B51D186B6958}">
      <dgm:prSet/>
      <dgm:spPr/>
      <dgm:t>
        <a:bodyPr/>
        <a:lstStyle/>
        <a:p>
          <a:endParaRPr lang="pt-BR"/>
        </a:p>
      </dgm:t>
    </dgm:pt>
    <dgm:pt modelId="{B37090C3-402B-4158-91BD-832F4000D4BA}" type="sibTrans" cxnId="{3CFC8CA8-DC62-44AE-9367-B51D186B6958}">
      <dgm:prSet/>
      <dgm:spPr/>
      <dgm:t>
        <a:bodyPr/>
        <a:lstStyle/>
        <a:p>
          <a:endParaRPr lang="pt-BR"/>
        </a:p>
      </dgm:t>
    </dgm:pt>
    <dgm:pt modelId="{22AB3F71-BC8F-4768-888B-F6E1856CFD5B}">
      <dgm:prSet phldrT="[Texto]" phldr="1"/>
      <dgm:spPr/>
      <dgm:t>
        <a:bodyPr/>
        <a:lstStyle/>
        <a:p>
          <a:endParaRPr lang="pt-BR" dirty="0"/>
        </a:p>
      </dgm:t>
    </dgm:pt>
    <dgm:pt modelId="{72548C30-62AA-4264-A91B-6E316ED2D1D5}" type="parTrans" cxnId="{47F9B3B4-FA63-45BD-B156-69D5C1732BE8}">
      <dgm:prSet/>
      <dgm:spPr/>
      <dgm:t>
        <a:bodyPr/>
        <a:lstStyle/>
        <a:p>
          <a:endParaRPr lang="pt-BR"/>
        </a:p>
      </dgm:t>
    </dgm:pt>
    <dgm:pt modelId="{C9F02517-C147-4C66-A0F0-11E0F557FBA6}" type="sibTrans" cxnId="{47F9B3B4-FA63-45BD-B156-69D5C1732BE8}">
      <dgm:prSet/>
      <dgm:spPr/>
      <dgm:t>
        <a:bodyPr/>
        <a:lstStyle/>
        <a:p>
          <a:endParaRPr lang="pt-BR"/>
        </a:p>
      </dgm:t>
    </dgm:pt>
    <dgm:pt modelId="{3973E519-921D-4357-808F-65EA81567642}">
      <dgm:prSet phldrT="[Texto]" phldr="1"/>
      <dgm:spPr/>
      <dgm:t>
        <a:bodyPr/>
        <a:lstStyle/>
        <a:p>
          <a:endParaRPr lang="pt-BR"/>
        </a:p>
      </dgm:t>
    </dgm:pt>
    <dgm:pt modelId="{74AF20CE-7799-4C8E-A894-EE0C2D449A5F}" type="parTrans" cxnId="{762F7717-D26E-4D1C-A6FD-498F6E1B02A3}">
      <dgm:prSet/>
      <dgm:spPr/>
      <dgm:t>
        <a:bodyPr/>
        <a:lstStyle/>
        <a:p>
          <a:endParaRPr lang="pt-BR"/>
        </a:p>
      </dgm:t>
    </dgm:pt>
    <dgm:pt modelId="{ED0B01CC-F5BD-4E3D-9811-96F476147302}" type="sibTrans" cxnId="{762F7717-D26E-4D1C-A6FD-498F6E1B02A3}">
      <dgm:prSet/>
      <dgm:spPr/>
      <dgm:t>
        <a:bodyPr/>
        <a:lstStyle/>
        <a:p>
          <a:endParaRPr lang="pt-BR"/>
        </a:p>
      </dgm:t>
    </dgm:pt>
    <dgm:pt modelId="{25E09C33-42FD-4F52-8CB0-452BF541B7EE}">
      <dgm:prSet phldrT="[Texto]" phldr="1"/>
      <dgm:spPr/>
      <dgm:t>
        <a:bodyPr/>
        <a:lstStyle/>
        <a:p>
          <a:endParaRPr lang="pt-BR"/>
        </a:p>
      </dgm:t>
    </dgm:pt>
    <dgm:pt modelId="{2E5C60CF-085B-4C66-A01B-83A3AF9AC5CE}" type="parTrans" cxnId="{2FFE2D2F-5254-486D-A83F-5A8A96275BDB}">
      <dgm:prSet/>
      <dgm:spPr/>
      <dgm:t>
        <a:bodyPr/>
        <a:lstStyle/>
        <a:p>
          <a:endParaRPr lang="pt-BR"/>
        </a:p>
      </dgm:t>
    </dgm:pt>
    <dgm:pt modelId="{F9299BC1-DA27-4702-A02B-E2D61037A6E5}" type="sibTrans" cxnId="{2FFE2D2F-5254-486D-A83F-5A8A96275BDB}">
      <dgm:prSet/>
      <dgm:spPr/>
      <dgm:t>
        <a:bodyPr/>
        <a:lstStyle/>
        <a:p>
          <a:endParaRPr lang="pt-BR"/>
        </a:p>
      </dgm:t>
    </dgm:pt>
    <dgm:pt modelId="{2971BC93-77C3-4078-A105-8597E86CC05C}" type="pres">
      <dgm:prSet presAssocID="{09E1FA74-CAD4-4D8F-8C9F-47DB10A12E4C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1AE39575-5131-457E-87D9-250C20E4AF30}" type="pres">
      <dgm:prSet presAssocID="{B41D75AE-2A29-4277-8DBB-D5E9CED79C4D}" presName="root" presStyleCnt="0">
        <dgm:presLayoutVars>
          <dgm:chMax/>
          <dgm:chPref/>
        </dgm:presLayoutVars>
      </dgm:prSet>
      <dgm:spPr/>
    </dgm:pt>
    <dgm:pt modelId="{118FBAA4-28AC-4EB8-89A4-219E83C3BCBE}" type="pres">
      <dgm:prSet presAssocID="{B41D75AE-2A29-4277-8DBB-D5E9CED79C4D}" presName="rootComposite" presStyleCnt="0">
        <dgm:presLayoutVars/>
      </dgm:prSet>
      <dgm:spPr/>
    </dgm:pt>
    <dgm:pt modelId="{78E90345-FE91-47A7-8E8D-7EC91F8F325D}" type="pres">
      <dgm:prSet presAssocID="{B41D75AE-2A29-4277-8DBB-D5E9CED79C4D}" presName="ParentAccent" presStyleLbl="alignNode1" presStyleIdx="0" presStyleCnt="2"/>
      <dgm:spPr/>
    </dgm:pt>
    <dgm:pt modelId="{442AB41D-A8B9-4C81-AFE5-A9DDC7C501DB}" type="pres">
      <dgm:prSet presAssocID="{B41D75AE-2A29-4277-8DBB-D5E9CED79C4D}" presName="ParentSmallAccent" presStyleLbl="fgAcc1" presStyleIdx="0" presStyleCnt="2"/>
      <dgm:spPr/>
    </dgm:pt>
    <dgm:pt modelId="{F0A18B1E-4B8C-49D0-A2C5-B72A0992791A}" type="pres">
      <dgm:prSet presAssocID="{B41D75AE-2A29-4277-8DBB-D5E9CED79C4D}" presName="Parent" presStyleLbl="revTx" presStyleIdx="0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FA6566D-FEDB-48F5-ABEA-024A465C109F}" type="pres">
      <dgm:prSet presAssocID="{B41D75AE-2A29-4277-8DBB-D5E9CED79C4D}" presName="childShape" presStyleCnt="0">
        <dgm:presLayoutVars>
          <dgm:chMax val="0"/>
          <dgm:chPref val="0"/>
        </dgm:presLayoutVars>
      </dgm:prSet>
      <dgm:spPr/>
    </dgm:pt>
    <dgm:pt modelId="{62A25A0F-804E-414B-B883-656CEF17090B}" type="pres">
      <dgm:prSet presAssocID="{B2A72572-DD94-49F3-9C74-F97F76DD77E8}" presName="childComposite" presStyleCnt="0">
        <dgm:presLayoutVars>
          <dgm:chMax val="0"/>
          <dgm:chPref val="0"/>
        </dgm:presLayoutVars>
      </dgm:prSet>
      <dgm:spPr/>
    </dgm:pt>
    <dgm:pt modelId="{8A80B33F-319E-4097-BABE-6D06200B4059}" type="pres">
      <dgm:prSet presAssocID="{B2A72572-DD94-49F3-9C74-F97F76DD77E8}" presName="ChildAccent" presStyleLbl="solidFgAcc1" presStyleIdx="0" presStyleCnt="6"/>
      <dgm:spPr/>
    </dgm:pt>
    <dgm:pt modelId="{22C7BCBD-CEEE-4C3C-8575-8FCB6CDA438E}" type="pres">
      <dgm:prSet presAssocID="{B2A72572-DD94-49F3-9C74-F97F76DD77E8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14E1039-AB1A-451F-B96D-3478333B02AD}" type="pres">
      <dgm:prSet presAssocID="{8AB1D12E-E418-4915-8CED-6AB0C84761F4}" presName="childComposite" presStyleCnt="0">
        <dgm:presLayoutVars>
          <dgm:chMax val="0"/>
          <dgm:chPref val="0"/>
        </dgm:presLayoutVars>
      </dgm:prSet>
      <dgm:spPr/>
    </dgm:pt>
    <dgm:pt modelId="{FDEBDDC6-2C76-49BA-AA17-2EC6B30C86BD}" type="pres">
      <dgm:prSet presAssocID="{8AB1D12E-E418-4915-8CED-6AB0C84761F4}" presName="ChildAccent" presStyleLbl="solidFgAcc1" presStyleIdx="1" presStyleCnt="6"/>
      <dgm:spPr/>
    </dgm:pt>
    <dgm:pt modelId="{B93FB06B-349E-4C46-9386-C2A7693F919C}" type="pres">
      <dgm:prSet presAssocID="{8AB1D12E-E418-4915-8CED-6AB0C84761F4}" presName="Child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FAF6DA5-2465-4BF5-9700-5D88837B55E0}" type="pres">
      <dgm:prSet presAssocID="{AC6C1CB8-BE46-44FC-93D0-1A13ABC82896}" presName="childComposite" presStyleCnt="0">
        <dgm:presLayoutVars>
          <dgm:chMax val="0"/>
          <dgm:chPref val="0"/>
        </dgm:presLayoutVars>
      </dgm:prSet>
      <dgm:spPr/>
    </dgm:pt>
    <dgm:pt modelId="{F1021B75-F18F-4829-9EBD-5BA808E16033}" type="pres">
      <dgm:prSet presAssocID="{AC6C1CB8-BE46-44FC-93D0-1A13ABC82896}" presName="ChildAccent" presStyleLbl="solidFgAcc1" presStyleIdx="2" presStyleCnt="6"/>
      <dgm:spPr/>
    </dgm:pt>
    <dgm:pt modelId="{3094B189-7DCD-4266-B46D-8752B3C3A89E}" type="pres">
      <dgm:prSet presAssocID="{AC6C1CB8-BE46-44FC-93D0-1A13ABC82896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39CC76-1879-4428-9113-81461854485F}" type="pres">
      <dgm:prSet presAssocID="{AAC17C87-31E8-4276-B5AF-B8910E5CA9AA}" presName="root" presStyleCnt="0">
        <dgm:presLayoutVars>
          <dgm:chMax/>
          <dgm:chPref/>
        </dgm:presLayoutVars>
      </dgm:prSet>
      <dgm:spPr/>
    </dgm:pt>
    <dgm:pt modelId="{1005F66E-C10C-47D4-A53B-66F12BDBC241}" type="pres">
      <dgm:prSet presAssocID="{AAC17C87-31E8-4276-B5AF-B8910E5CA9AA}" presName="rootComposite" presStyleCnt="0">
        <dgm:presLayoutVars/>
      </dgm:prSet>
      <dgm:spPr/>
    </dgm:pt>
    <dgm:pt modelId="{1101818C-F9E6-48B1-8106-9EDF7C77010F}" type="pres">
      <dgm:prSet presAssocID="{AAC17C87-31E8-4276-B5AF-B8910E5CA9AA}" presName="ParentAccent" presStyleLbl="alignNode1" presStyleIdx="1" presStyleCnt="2"/>
      <dgm:spPr/>
    </dgm:pt>
    <dgm:pt modelId="{84502440-DF3A-49DD-9E3E-7B520195C2F2}" type="pres">
      <dgm:prSet presAssocID="{AAC17C87-31E8-4276-B5AF-B8910E5CA9AA}" presName="ParentSmallAccent" presStyleLbl="fgAcc1" presStyleIdx="1" presStyleCnt="2"/>
      <dgm:spPr/>
    </dgm:pt>
    <dgm:pt modelId="{920C1E90-5036-40EE-8B7B-C03BC172C6F4}" type="pres">
      <dgm:prSet presAssocID="{AAC17C87-31E8-4276-B5AF-B8910E5CA9AA}" presName="Parent" presStyleLbl="revTx" presStyleIdx="4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916CAB2-5D03-4865-BE99-9310931B985C}" type="pres">
      <dgm:prSet presAssocID="{AAC17C87-31E8-4276-B5AF-B8910E5CA9AA}" presName="childShape" presStyleCnt="0">
        <dgm:presLayoutVars>
          <dgm:chMax val="0"/>
          <dgm:chPref val="0"/>
        </dgm:presLayoutVars>
      </dgm:prSet>
      <dgm:spPr/>
    </dgm:pt>
    <dgm:pt modelId="{108F68D3-5B08-4715-A9C5-FF97D1351BC4}" type="pres">
      <dgm:prSet presAssocID="{22AB3F71-BC8F-4768-888B-F6E1856CFD5B}" presName="childComposite" presStyleCnt="0">
        <dgm:presLayoutVars>
          <dgm:chMax val="0"/>
          <dgm:chPref val="0"/>
        </dgm:presLayoutVars>
      </dgm:prSet>
      <dgm:spPr/>
    </dgm:pt>
    <dgm:pt modelId="{AC7AB7D7-9945-4B50-9E90-95E126A5DEAB}" type="pres">
      <dgm:prSet presAssocID="{22AB3F71-BC8F-4768-888B-F6E1856CFD5B}" presName="ChildAccent" presStyleLbl="solidFgAcc1" presStyleIdx="3" presStyleCnt="6"/>
      <dgm:spPr/>
    </dgm:pt>
    <dgm:pt modelId="{D13322E5-B7AE-4570-A9FC-84DF641F4452}" type="pres">
      <dgm:prSet presAssocID="{22AB3F71-BC8F-4768-888B-F6E1856CFD5B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4D70E1E-E0BB-4881-94EE-5A0B1EA590AE}" type="pres">
      <dgm:prSet presAssocID="{3973E519-921D-4357-808F-65EA81567642}" presName="childComposite" presStyleCnt="0">
        <dgm:presLayoutVars>
          <dgm:chMax val="0"/>
          <dgm:chPref val="0"/>
        </dgm:presLayoutVars>
      </dgm:prSet>
      <dgm:spPr/>
    </dgm:pt>
    <dgm:pt modelId="{51818F82-5864-453D-89E1-3C9A291A4AF3}" type="pres">
      <dgm:prSet presAssocID="{3973E519-921D-4357-808F-65EA81567642}" presName="ChildAccent" presStyleLbl="solidFgAcc1" presStyleIdx="4" presStyleCnt="6"/>
      <dgm:spPr/>
    </dgm:pt>
    <dgm:pt modelId="{37B72757-B95B-4606-93FF-4ADF0BB6D429}" type="pres">
      <dgm:prSet presAssocID="{3973E519-921D-4357-808F-65EA81567642}" presName="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EBF50CC-C092-4B47-ACC4-1B61B3D473F4}" type="pres">
      <dgm:prSet presAssocID="{25E09C33-42FD-4F52-8CB0-452BF541B7EE}" presName="childComposite" presStyleCnt="0">
        <dgm:presLayoutVars>
          <dgm:chMax val="0"/>
          <dgm:chPref val="0"/>
        </dgm:presLayoutVars>
      </dgm:prSet>
      <dgm:spPr/>
    </dgm:pt>
    <dgm:pt modelId="{EF37E1C5-C3F1-4532-9E9C-884D1DE44A7F}" type="pres">
      <dgm:prSet presAssocID="{25E09C33-42FD-4F52-8CB0-452BF541B7EE}" presName="ChildAccent" presStyleLbl="solidFgAcc1" presStyleIdx="5" presStyleCnt="6"/>
      <dgm:spPr/>
    </dgm:pt>
    <dgm:pt modelId="{310F8D48-7B6A-4438-922B-86FD094F44BF}" type="pres">
      <dgm:prSet presAssocID="{25E09C33-42FD-4F52-8CB0-452BF541B7EE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25D1D41-F295-4BF5-8F35-6B0283EB1660}" srcId="{09E1FA74-CAD4-4D8F-8C9F-47DB10A12E4C}" destId="{B41D75AE-2A29-4277-8DBB-D5E9CED79C4D}" srcOrd="0" destOrd="0" parTransId="{E4BA2DF7-CD16-40C5-8D39-63D87AB06BAE}" sibTransId="{49219BB6-AF08-4355-8AAC-CB63EB613BD5}"/>
    <dgm:cxn modelId="{94F1B5B2-61A2-400D-A8C6-E55B5540F793}" type="presOf" srcId="{B41D75AE-2A29-4277-8DBB-D5E9CED79C4D}" destId="{F0A18B1E-4B8C-49D0-A2C5-B72A0992791A}" srcOrd="0" destOrd="0" presId="urn:microsoft.com/office/officeart/2008/layout/SquareAccentList"/>
    <dgm:cxn modelId="{E985D23C-CEF3-49BA-B2AA-6039D6462C30}" srcId="{B41D75AE-2A29-4277-8DBB-D5E9CED79C4D}" destId="{AC6C1CB8-BE46-44FC-93D0-1A13ABC82896}" srcOrd="2" destOrd="0" parTransId="{368D3FFA-1706-4155-9796-459F27FB3F7F}" sibTransId="{47583708-E552-4706-B015-578F522A21EB}"/>
    <dgm:cxn modelId="{8ABF67CD-DAC4-41A3-926E-140CF6F92A23}" srcId="{B41D75AE-2A29-4277-8DBB-D5E9CED79C4D}" destId="{8AB1D12E-E418-4915-8CED-6AB0C84761F4}" srcOrd="1" destOrd="0" parTransId="{1BE8EC8D-27D7-49EA-907A-2F9B0ACF5DCA}" sibTransId="{293C271F-A78D-436A-A6CB-17A318394333}"/>
    <dgm:cxn modelId="{9A6ED448-CFA2-47B1-840B-9E2EC9DFCAC6}" type="presOf" srcId="{8AB1D12E-E418-4915-8CED-6AB0C84761F4}" destId="{B93FB06B-349E-4C46-9386-C2A7693F919C}" srcOrd="0" destOrd="0" presId="urn:microsoft.com/office/officeart/2008/layout/SquareAccentList"/>
    <dgm:cxn modelId="{22916866-A373-422E-8CBF-39C46B6193BE}" type="presOf" srcId="{B2A72572-DD94-49F3-9C74-F97F76DD77E8}" destId="{22C7BCBD-CEEE-4C3C-8575-8FCB6CDA438E}" srcOrd="0" destOrd="0" presId="urn:microsoft.com/office/officeart/2008/layout/SquareAccentList"/>
    <dgm:cxn modelId="{20432680-5755-4423-833B-CC830ADE86E0}" type="presOf" srcId="{AC6C1CB8-BE46-44FC-93D0-1A13ABC82896}" destId="{3094B189-7DCD-4266-B46D-8752B3C3A89E}" srcOrd="0" destOrd="0" presId="urn:microsoft.com/office/officeart/2008/layout/SquareAccentList"/>
    <dgm:cxn modelId="{762F7717-D26E-4D1C-A6FD-498F6E1B02A3}" srcId="{AAC17C87-31E8-4276-B5AF-B8910E5CA9AA}" destId="{3973E519-921D-4357-808F-65EA81567642}" srcOrd="1" destOrd="0" parTransId="{74AF20CE-7799-4C8E-A894-EE0C2D449A5F}" sibTransId="{ED0B01CC-F5BD-4E3D-9811-96F476147302}"/>
    <dgm:cxn modelId="{1F206E67-18A9-468B-81B0-CFC639595DB4}" type="presOf" srcId="{AAC17C87-31E8-4276-B5AF-B8910E5CA9AA}" destId="{920C1E90-5036-40EE-8B7B-C03BC172C6F4}" srcOrd="0" destOrd="0" presId="urn:microsoft.com/office/officeart/2008/layout/SquareAccentList"/>
    <dgm:cxn modelId="{3CFC8CA8-DC62-44AE-9367-B51D186B6958}" srcId="{09E1FA74-CAD4-4D8F-8C9F-47DB10A12E4C}" destId="{AAC17C87-31E8-4276-B5AF-B8910E5CA9AA}" srcOrd="1" destOrd="0" parTransId="{7EA781CD-E6A2-4979-963F-9C9A0A1B2730}" sibTransId="{B37090C3-402B-4158-91BD-832F4000D4BA}"/>
    <dgm:cxn modelId="{8AA5F746-7156-4DB2-A9F1-5EE035A94C1A}" type="presOf" srcId="{25E09C33-42FD-4F52-8CB0-452BF541B7EE}" destId="{310F8D48-7B6A-4438-922B-86FD094F44BF}" srcOrd="0" destOrd="0" presId="urn:microsoft.com/office/officeart/2008/layout/SquareAccentList"/>
    <dgm:cxn modelId="{1DC85611-0410-4ED4-8902-8BD2FFC85606}" type="presOf" srcId="{3973E519-921D-4357-808F-65EA81567642}" destId="{37B72757-B95B-4606-93FF-4ADF0BB6D429}" srcOrd="0" destOrd="0" presId="urn:microsoft.com/office/officeart/2008/layout/SquareAccentList"/>
    <dgm:cxn modelId="{72C0EA02-CE57-4BCE-9DFC-77D06D07A6E0}" type="presOf" srcId="{09E1FA74-CAD4-4D8F-8C9F-47DB10A12E4C}" destId="{2971BC93-77C3-4078-A105-8597E86CC05C}" srcOrd="0" destOrd="0" presId="urn:microsoft.com/office/officeart/2008/layout/SquareAccentList"/>
    <dgm:cxn modelId="{81B1CFBD-C7CF-48AB-9083-40917936C34C}" type="presOf" srcId="{22AB3F71-BC8F-4768-888B-F6E1856CFD5B}" destId="{D13322E5-B7AE-4570-A9FC-84DF641F4452}" srcOrd="0" destOrd="0" presId="urn:microsoft.com/office/officeart/2008/layout/SquareAccentList"/>
    <dgm:cxn modelId="{60B80743-7E71-47A9-8589-B22F3F761233}" srcId="{B41D75AE-2A29-4277-8DBB-D5E9CED79C4D}" destId="{B2A72572-DD94-49F3-9C74-F97F76DD77E8}" srcOrd="0" destOrd="0" parTransId="{BE5BBF08-CB6C-410D-95EE-BD5BF25A6309}" sibTransId="{CFA313D8-C3A9-4765-881F-FD14965CDD61}"/>
    <dgm:cxn modelId="{2FFE2D2F-5254-486D-A83F-5A8A96275BDB}" srcId="{AAC17C87-31E8-4276-B5AF-B8910E5CA9AA}" destId="{25E09C33-42FD-4F52-8CB0-452BF541B7EE}" srcOrd="2" destOrd="0" parTransId="{2E5C60CF-085B-4C66-A01B-83A3AF9AC5CE}" sibTransId="{F9299BC1-DA27-4702-A02B-E2D61037A6E5}"/>
    <dgm:cxn modelId="{47F9B3B4-FA63-45BD-B156-69D5C1732BE8}" srcId="{AAC17C87-31E8-4276-B5AF-B8910E5CA9AA}" destId="{22AB3F71-BC8F-4768-888B-F6E1856CFD5B}" srcOrd="0" destOrd="0" parTransId="{72548C30-62AA-4264-A91B-6E316ED2D1D5}" sibTransId="{C9F02517-C147-4C66-A0F0-11E0F557FBA6}"/>
    <dgm:cxn modelId="{064285E3-34A1-4473-AFA2-984276405DD6}" type="presParOf" srcId="{2971BC93-77C3-4078-A105-8597E86CC05C}" destId="{1AE39575-5131-457E-87D9-250C20E4AF30}" srcOrd="0" destOrd="0" presId="urn:microsoft.com/office/officeart/2008/layout/SquareAccentList"/>
    <dgm:cxn modelId="{6FBA1FB6-3AEF-4196-91D5-1E807F540EF6}" type="presParOf" srcId="{1AE39575-5131-457E-87D9-250C20E4AF30}" destId="{118FBAA4-28AC-4EB8-89A4-219E83C3BCBE}" srcOrd="0" destOrd="0" presId="urn:microsoft.com/office/officeart/2008/layout/SquareAccentList"/>
    <dgm:cxn modelId="{C89C8E44-B260-4647-98D2-09067DCA96B7}" type="presParOf" srcId="{118FBAA4-28AC-4EB8-89A4-219E83C3BCBE}" destId="{78E90345-FE91-47A7-8E8D-7EC91F8F325D}" srcOrd="0" destOrd="0" presId="urn:microsoft.com/office/officeart/2008/layout/SquareAccentList"/>
    <dgm:cxn modelId="{62B0852E-194D-4851-A725-4B11E4EB9B80}" type="presParOf" srcId="{118FBAA4-28AC-4EB8-89A4-219E83C3BCBE}" destId="{442AB41D-A8B9-4C81-AFE5-A9DDC7C501DB}" srcOrd="1" destOrd="0" presId="urn:microsoft.com/office/officeart/2008/layout/SquareAccentList"/>
    <dgm:cxn modelId="{6CD04290-FCC8-4B09-8AA6-49294D463217}" type="presParOf" srcId="{118FBAA4-28AC-4EB8-89A4-219E83C3BCBE}" destId="{F0A18B1E-4B8C-49D0-A2C5-B72A0992791A}" srcOrd="2" destOrd="0" presId="urn:microsoft.com/office/officeart/2008/layout/SquareAccentList"/>
    <dgm:cxn modelId="{05DFAC3D-505B-4515-ACD2-97604A8BE151}" type="presParOf" srcId="{1AE39575-5131-457E-87D9-250C20E4AF30}" destId="{0FA6566D-FEDB-48F5-ABEA-024A465C109F}" srcOrd="1" destOrd="0" presId="urn:microsoft.com/office/officeart/2008/layout/SquareAccentList"/>
    <dgm:cxn modelId="{70D09C4E-D529-4E3B-8D21-E233E1ABF527}" type="presParOf" srcId="{0FA6566D-FEDB-48F5-ABEA-024A465C109F}" destId="{62A25A0F-804E-414B-B883-656CEF17090B}" srcOrd="0" destOrd="0" presId="urn:microsoft.com/office/officeart/2008/layout/SquareAccentList"/>
    <dgm:cxn modelId="{3D22A1D3-A3A9-4474-A2D7-685D833743C9}" type="presParOf" srcId="{62A25A0F-804E-414B-B883-656CEF17090B}" destId="{8A80B33F-319E-4097-BABE-6D06200B4059}" srcOrd="0" destOrd="0" presId="urn:microsoft.com/office/officeart/2008/layout/SquareAccentList"/>
    <dgm:cxn modelId="{18EB0A53-4332-4257-AB55-63DA3B0BFD82}" type="presParOf" srcId="{62A25A0F-804E-414B-B883-656CEF17090B}" destId="{22C7BCBD-CEEE-4C3C-8575-8FCB6CDA438E}" srcOrd="1" destOrd="0" presId="urn:microsoft.com/office/officeart/2008/layout/SquareAccentList"/>
    <dgm:cxn modelId="{5823D72D-3540-4A8B-B387-7192795A683F}" type="presParOf" srcId="{0FA6566D-FEDB-48F5-ABEA-024A465C109F}" destId="{714E1039-AB1A-451F-B96D-3478333B02AD}" srcOrd="1" destOrd="0" presId="urn:microsoft.com/office/officeart/2008/layout/SquareAccentList"/>
    <dgm:cxn modelId="{92CD0294-1722-4E79-BA90-97CD3DD70786}" type="presParOf" srcId="{714E1039-AB1A-451F-B96D-3478333B02AD}" destId="{FDEBDDC6-2C76-49BA-AA17-2EC6B30C86BD}" srcOrd="0" destOrd="0" presId="urn:microsoft.com/office/officeart/2008/layout/SquareAccentList"/>
    <dgm:cxn modelId="{B0FF0511-8CA4-4F72-8C5B-73521FE41346}" type="presParOf" srcId="{714E1039-AB1A-451F-B96D-3478333B02AD}" destId="{B93FB06B-349E-4C46-9386-C2A7693F919C}" srcOrd="1" destOrd="0" presId="urn:microsoft.com/office/officeart/2008/layout/SquareAccentList"/>
    <dgm:cxn modelId="{CA2B5D92-EB9C-44E3-B458-849C11F32090}" type="presParOf" srcId="{0FA6566D-FEDB-48F5-ABEA-024A465C109F}" destId="{5FAF6DA5-2465-4BF5-9700-5D88837B55E0}" srcOrd="2" destOrd="0" presId="urn:microsoft.com/office/officeart/2008/layout/SquareAccentList"/>
    <dgm:cxn modelId="{07C6BB04-A71E-493F-B159-CE6831D71A16}" type="presParOf" srcId="{5FAF6DA5-2465-4BF5-9700-5D88837B55E0}" destId="{F1021B75-F18F-4829-9EBD-5BA808E16033}" srcOrd="0" destOrd="0" presId="urn:microsoft.com/office/officeart/2008/layout/SquareAccentList"/>
    <dgm:cxn modelId="{6134D06E-0E1A-4949-8043-06C5BFC99124}" type="presParOf" srcId="{5FAF6DA5-2465-4BF5-9700-5D88837B55E0}" destId="{3094B189-7DCD-4266-B46D-8752B3C3A89E}" srcOrd="1" destOrd="0" presId="urn:microsoft.com/office/officeart/2008/layout/SquareAccentList"/>
    <dgm:cxn modelId="{61B1DDD9-DF31-4FD2-BCD6-5D62F42D67C4}" type="presParOf" srcId="{2971BC93-77C3-4078-A105-8597E86CC05C}" destId="{4739CC76-1879-4428-9113-81461854485F}" srcOrd="1" destOrd="0" presId="urn:microsoft.com/office/officeart/2008/layout/SquareAccentList"/>
    <dgm:cxn modelId="{6FEEADF2-9EB5-4C48-B124-CD57F8D27BCC}" type="presParOf" srcId="{4739CC76-1879-4428-9113-81461854485F}" destId="{1005F66E-C10C-47D4-A53B-66F12BDBC241}" srcOrd="0" destOrd="0" presId="urn:microsoft.com/office/officeart/2008/layout/SquareAccentList"/>
    <dgm:cxn modelId="{7E03ACA1-154F-48C2-B69A-0E2F8CDA2A38}" type="presParOf" srcId="{1005F66E-C10C-47D4-A53B-66F12BDBC241}" destId="{1101818C-F9E6-48B1-8106-9EDF7C77010F}" srcOrd="0" destOrd="0" presId="urn:microsoft.com/office/officeart/2008/layout/SquareAccentList"/>
    <dgm:cxn modelId="{51280580-404E-4448-BF68-076553029427}" type="presParOf" srcId="{1005F66E-C10C-47D4-A53B-66F12BDBC241}" destId="{84502440-DF3A-49DD-9E3E-7B520195C2F2}" srcOrd="1" destOrd="0" presId="urn:microsoft.com/office/officeart/2008/layout/SquareAccentList"/>
    <dgm:cxn modelId="{136F5C26-E167-4D3C-ADC8-FCB42DE05201}" type="presParOf" srcId="{1005F66E-C10C-47D4-A53B-66F12BDBC241}" destId="{920C1E90-5036-40EE-8B7B-C03BC172C6F4}" srcOrd="2" destOrd="0" presId="urn:microsoft.com/office/officeart/2008/layout/SquareAccentList"/>
    <dgm:cxn modelId="{E6E09298-BA97-40C7-A3C5-FCE9707378D8}" type="presParOf" srcId="{4739CC76-1879-4428-9113-81461854485F}" destId="{8916CAB2-5D03-4865-BE99-9310931B985C}" srcOrd="1" destOrd="0" presId="urn:microsoft.com/office/officeart/2008/layout/SquareAccentList"/>
    <dgm:cxn modelId="{352A1B73-1A14-45E7-AF0D-E6FE052C2E41}" type="presParOf" srcId="{8916CAB2-5D03-4865-BE99-9310931B985C}" destId="{108F68D3-5B08-4715-A9C5-FF97D1351BC4}" srcOrd="0" destOrd="0" presId="urn:microsoft.com/office/officeart/2008/layout/SquareAccentList"/>
    <dgm:cxn modelId="{113F84C5-6AEC-41EC-8D35-7ECDE1842C51}" type="presParOf" srcId="{108F68D3-5B08-4715-A9C5-FF97D1351BC4}" destId="{AC7AB7D7-9945-4B50-9E90-95E126A5DEAB}" srcOrd="0" destOrd="0" presId="urn:microsoft.com/office/officeart/2008/layout/SquareAccentList"/>
    <dgm:cxn modelId="{B7E2B464-1FFC-427D-A39A-18B5E769EC8F}" type="presParOf" srcId="{108F68D3-5B08-4715-A9C5-FF97D1351BC4}" destId="{D13322E5-B7AE-4570-A9FC-84DF641F4452}" srcOrd="1" destOrd="0" presId="urn:microsoft.com/office/officeart/2008/layout/SquareAccentList"/>
    <dgm:cxn modelId="{5813F726-CB40-47DA-B917-73D6F5146105}" type="presParOf" srcId="{8916CAB2-5D03-4865-BE99-9310931B985C}" destId="{04D70E1E-E0BB-4881-94EE-5A0B1EA590AE}" srcOrd="1" destOrd="0" presId="urn:microsoft.com/office/officeart/2008/layout/SquareAccentList"/>
    <dgm:cxn modelId="{D8153181-E850-48CA-9A30-DAF70FF3041C}" type="presParOf" srcId="{04D70E1E-E0BB-4881-94EE-5A0B1EA590AE}" destId="{51818F82-5864-453D-89E1-3C9A291A4AF3}" srcOrd="0" destOrd="0" presId="urn:microsoft.com/office/officeart/2008/layout/SquareAccentList"/>
    <dgm:cxn modelId="{A9E74956-7528-499A-8C6A-B67D7D05888D}" type="presParOf" srcId="{04D70E1E-E0BB-4881-94EE-5A0B1EA590AE}" destId="{37B72757-B95B-4606-93FF-4ADF0BB6D429}" srcOrd="1" destOrd="0" presId="urn:microsoft.com/office/officeart/2008/layout/SquareAccentList"/>
    <dgm:cxn modelId="{C64494B5-2CD3-443E-8E20-4C084DE346B7}" type="presParOf" srcId="{8916CAB2-5D03-4865-BE99-9310931B985C}" destId="{FEBF50CC-C092-4B47-ACC4-1B61B3D473F4}" srcOrd="2" destOrd="0" presId="urn:microsoft.com/office/officeart/2008/layout/SquareAccentList"/>
    <dgm:cxn modelId="{EF339190-358A-4B7A-9842-B5186CBA9698}" type="presParOf" srcId="{FEBF50CC-C092-4B47-ACC4-1B61B3D473F4}" destId="{EF37E1C5-C3F1-4532-9E9C-884D1DE44A7F}" srcOrd="0" destOrd="0" presId="urn:microsoft.com/office/officeart/2008/layout/SquareAccentList"/>
    <dgm:cxn modelId="{4A2C66FD-EEEC-4FEB-9884-9EC7B80172AA}" type="presParOf" srcId="{FEBF50CC-C092-4B47-ACC4-1B61B3D473F4}" destId="{310F8D48-7B6A-4438-922B-86FD094F44BF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12B91F-CF8D-4A42-83DF-7CDCCDA80F7D}" type="doc">
      <dgm:prSet loTypeId="urn:microsoft.com/office/officeart/2005/8/layout/hProcess4" loCatId="process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7DFE07BF-9A88-4152-9E58-09C9E20DB3CE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Base de dados </a:t>
          </a:r>
          <a:endParaRPr lang="pt-BR" sz="1600" b="1" dirty="0">
            <a:solidFill>
              <a:srgbClr val="0070C0"/>
            </a:solidFill>
          </a:endParaRPr>
        </a:p>
      </dgm:t>
    </dgm:pt>
    <dgm:pt modelId="{F2C6A117-64F1-4ED9-9C2B-9510107D76CB}" type="parTrans" cxnId="{F52A89F1-D611-4436-8916-14DEFBEAC79D}">
      <dgm:prSet/>
      <dgm:spPr/>
      <dgm:t>
        <a:bodyPr/>
        <a:lstStyle/>
        <a:p>
          <a:endParaRPr lang="pt-BR"/>
        </a:p>
      </dgm:t>
    </dgm:pt>
    <dgm:pt modelId="{E68D9850-B3A4-4979-A4D0-E3D401A29AB5}" type="sibTrans" cxnId="{F52A89F1-D611-4436-8916-14DEFBEAC79D}">
      <dgm:prSet/>
      <dgm:spPr/>
      <dgm:t>
        <a:bodyPr/>
        <a:lstStyle/>
        <a:p>
          <a:endParaRPr lang="pt-BR"/>
        </a:p>
      </dgm:t>
    </dgm:pt>
    <dgm:pt modelId="{3865D5FF-DA00-4906-B6F5-07C839464584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Aplicação</a:t>
          </a:r>
          <a:endParaRPr lang="pt-BR" sz="1600" b="1" dirty="0">
            <a:solidFill>
              <a:srgbClr val="0070C0"/>
            </a:solidFill>
          </a:endParaRPr>
        </a:p>
      </dgm:t>
    </dgm:pt>
    <dgm:pt modelId="{49FB8D0F-E70F-4A66-9F99-3E0F33864CA6}" type="parTrans" cxnId="{C9D8935F-6C23-483A-8258-A9CABF3C76B0}">
      <dgm:prSet/>
      <dgm:spPr/>
      <dgm:t>
        <a:bodyPr/>
        <a:lstStyle/>
        <a:p>
          <a:endParaRPr lang="pt-BR"/>
        </a:p>
      </dgm:t>
    </dgm:pt>
    <dgm:pt modelId="{CFF97A55-CF3E-4E1D-AF04-5A3631D6CB6D}" type="sibTrans" cxnId="{C9D8935F-6C23-483A-8258-A9CABF3C76B0}">
      <dgm:prSet/>
      <dgm:spPr/>
      <dgm:t>
        <a:bodyPr/>
        <a:lstStyle/>
        <a:p>
          <a:endParaRPr lang="pt-BR"/>
        </a:p>
      </dgm:t>
    </dgm:pt>
    <dgm:pt modelId="{F3A2DAB8-2AB9-419A-82D3-D743A16978C8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Usuário</a:t>
          </a:r>
          <a:endParaRPr lang="pt-BR" sz="1600" b="1" dirty="0">
            <a:solidFill>
              <a:srgbClr val="0070C0"/>
            </a:solidFill>
          </a:endParaRPr>
        </a:p>
      </dgm:t>
    </dgm:pt>
    <dgm:pt modelId="{62C15E06-9F1B-4472-A7B4-FEFADBC7E807}" type="parTrans" cxnId="{4A7FA099-9464-4ACD-A790-6102C1584AD1}">
      <dgm:prSet/>
      <dgm:spPr/>
      <dgm:t>
        <a:bodyPr/>
        <a:lstStyle/>
        <a:p>
          <a:endParaRPr lang="pt-BR"/>
        </a:p>
      </dgm:t>
    </dgm:pt>
    <dgm:pt modelId="{401344D0-ED0B-4340-9FCD-FF07FE375E6C}" type="sibTrans" cxnId="{4A7FA099-9464-4ACD-A790-6102C1584AD1}">
      <dgm:prSet/>
      <dgm:spPr/>
      <dgm:t>
        <a:bodyPr/>
        <a:lstStyle/>
        <a:p>
          <a:endParaRPr lang="pt-BR"/>
        </a:p>
      </dgm:t>
    </dgm:pt>
    <dgm:pt modelId="{2F3DF7DE-E5C9-4440-80D1-538313244BE6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chemeClr val="bg1">
                  <a:lumMod val="85000"/>
                </a:schemeClr>
              </a:solidFill>
            </a:rPr>
            <a:t>Processa de solicitações de usuário</a:t>
          </a:r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3C0BC7DD-F66C-4719-92AE-5E9E7825604D}" type="parTrans" cxnId="{D058A61E-2631-4792-87A9-3570D8D2DB0F}">
      <dgm:prSet/>
      <dgm:spPr/>
      <dgm:t>
        <a:bodyPr/>
        <a:lstStyle/>
        <a:p>
          <a:endParaRPr lang="pt-BR"/>
        </a:p>
      </dgm:t>
    </dgm:pt>
    <dgm:pt modelId="{4569B2FB-90CA-4536-9206-69C81C9FC0BD}" type="sibTrans" cxnId="{D058A61E-2631-4792-87A9-3570D8D2DB0F}">
      <dgm:prSet/>
      <dgm:spPr/>
      <dgm:t>
        <a:bodyPr/>
        <a:lstStyle/>
        <a:p>
          <a:endParaRPr lang="pt-BR"/>
        </a:p>
      </dgm:t>
    </dgm:pt>
    <dgm:pt modelId="{7F7E1F91-F6F4-48A9-B4FA-337B2EBD2C9A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0796D45F-4D57-413D-A4BB-33573B2F1CF3}" type="parTrans" cxnId="{5CB851DE-B309-4D32-BF02-58D05478E534}">
      <dgm:prSet/>
      <dgm:spPr/>
      <dgm:t>
        <a:bodyPr/>
        <a:lstStyle/>
        <a:p>
          <a:endParaRPr lang="pt-BR"/>
        </a:p>
      </dgm:t>
    </dgm:pt>
    <dgm:pt modelId="{0FC519C8-F4CD-4D2A-B852-2C233866BAF3}" type="sibTrans" cxnId="{5CB851DE-B309-4D32-BF02-58D05478E534}">
      <dgm:prSet/>
      <dgm:spPr/>
      <dgm:t>
        <a:bodyPr/>
        <a:lstStyle/>
        <a:p>
          <a:endParaRPr lang="pt-BR"/>
        </a:p>
      </dgm:t>
    </dgm:pt>
    <dgm:pt modelId="{1198010A-7CD9-47DF-8300-D5AB8FDF717B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chemeClr val="bg1">
                  <a:lumMod val="85000"/>
                </a:schemeClr>
              </a:solidFill>
            </a:rPr>
            <a:t>Ambiente de servidor de dados</a:t>
          </a:r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67755E1A-2705-4297-9986-0E390CA27394}" type="parTrans" cxnId="{BF29565E-C27D-4C89-8F7E-C084E8C699E7}">
      <dgm:prSet/>
      <dgm:spPr/>
      <dgm:t>
        <a:bodyPr/>
        <a:lstStyle/>
        <a:p>
          <a:endParaRPr lang="pt-BR"/>
        </a:p>
      </dgm:t>
    </dgm:pt>
    <dgm:pt modelId="{0231FB8D-A362-4F4A-8E56-6DAC699F1D6F}" type="sibTrans" cxnId="{BF29565E-C27D-4C89-8F7E-C084E8C699E7}">
      <dgm:prSet/>
      <dgm:spPr/>
      <dgm:t>
        <a:bodyPr/>
        <a:lstStyle/>
        <a:p>
          <a:endParaRPr lang="pt-BR"/>
        </a:p>
      </dgm:t>
    </dgm:pt>
    <dgm:pt modelId="{FFBB95A5-64CA-4277-8EC9-9A4877C06A11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chemeClr val="bg1">
                  <a:lumMod val="85000"/>
                </a:schemeClr>
              </a:solidFill>
            </a:rPr>
            <a:t>Dispositivo de conexão com sistema</a:t>
          </a:r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49EC4B80-42F4-4C68-8C02-F267FE81602E}" type="sibTrans" cxnId="{286DB79C-095B-4A03-8241-456F11CF2F5D}">
      <dgm:prSet/>
      <dgm:spPr/>
      <dgm:t>
        <a:bodyPr/>
        <a:lstStyle/>
        <a:p>
          <a:endParaRPr lang="pt-BR"/>
        </a:p>
      </dgm:t>
    </dgm:pt>
    <dgm:pt modelId="{E5A1EA11-2B41-4DD3-8BF1-0CF84454CAE5}" type="parTrans" cxnId="{286DB79C-095B-4A03-8241-456F11CF2F5D}">
      <dgm:prSet/>
      <dgm:spPr/>
      <dgm:t>
        <a:bodyPr/>
        <a:lstStyle/>
        <a:p>
          <a:endParaRPr lang="pt-BR"/>
        </a:p>
      </dgm:t>
    </dgm:pt>
    <dgm:pt modelId="{80BADE98-2C43-40D5-937A-874A1B627145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61694F4E-3BB3-4806-8315-F9C9DE55D766}" type="parTrans" cxnId="{81BAC1B0-D183-4179-9A55-029F538E675D}">
      <dgm:prSet/>
      <dgm:spPr/>
      <dgm:t>
        <a:bodyPr/>
        <a:lstStyle/>
        <a:p>
          <a:endParaRPr lang="pt-BR"/>
        </a:p>
      </dgm:t>
    </dgm:pt>
    <dgm:pt modelId="{1B940CC1-D5C1-4465-A2E5-B629FA2D9A4E}" type="sibTrans" cxnId="{81BAC1B0-D183-4179-9A55-029F538E675D}">
      <dgm:prSet/>
      <dgm:spPr/>
      <dgm:t>
        <a:bodyPr/>
        <a:lstStyle/>
        <a:p>
          <a:endParaRPr lang="pt-BR"/>
        </a:p>
      </dgm:t>
    </dgm:pt>
    <dgm:pt modelId="{50C663CD-616C-44EE-98F1-BB5FDDDEDCC8}" type="pres">
      <dgm:prSet presAssocID="{4412B91F-CF8D-4A42-83DF-7CDCCDA80F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38CD9C0-127E-45DD-BA5D-F929D722FD16}" type="pres">
      <dgm:prSet presAssocID="{4412B91F-CF8D-4A42-83DF-7CDCCDA80F7D}" presName="tSp" presStyleCnt="0"/>
      <dgm:spPr/>
    </dgm:pt>
    <dgm:pt modelId="{EF0649EA-CFC7-443D-9E0B-71BBF1A268A7}" type="pres">
      <dgm:prSet presAssocID="{4412B91F-CF8D-4A42-83DF-7CDCCDA80F7D}" presName="bSp" presStyleCnt="0"/>
      <dgm:spPr/>
    </dgm:pt>
    <dgm:pt modelId="{2FA38D1F-3777-488A-AF41-E467FA0BCCBE}" type="pres">
      <dgm:prSet presAssocID="{4412B91F-CF8D-4A42-83DF-7CDCCDA80F7D}" presName="process" presStyleCnt="0"/>
      <dgm:spPr/>
    </dgm:pt>
    <dgm:pt modelId="{89DDC4F3-F3F3-4239-A83C-C491858470CF}" type="pres">
      <dgm:prSet presAssocID="{7DFE07BF-9A88-4152-9E58-09C9E20DB3CE}" presName="composite1" presStyleCnt="0"/>
      <dgm:spPr/>
    </dgm:pt>
    <dgm:pt modelId="{CE4C2E72-3724-46B2-B8A7-7325163EB628}" type="pres">
      <dgm:prSet presAssocID="{7DFE07BF-9A88-4152-9E58-09C9E20DB3CE}" presName="dummyNode1" presStyleLbl="node1" presStyleIdx="0" presStyleCnt="3"/>
      <dgm:spPr/>
    </dgm:pt>
    <dgm:pt modelId="{77351131-57DF-4AF2-A89D-95AF9C6149DC}" type="pres">
      <dgm:prSet presAssocID="{7DFE07BF-9A88-4152-9E58-09C9E20DB3CE}" presName="childNode1" presStyleLbl="bgAcc1" presStyleIdx="0" presStyleCnt="3" custScaleY="78394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CEA85225-BA33-4729-B542-7DD51242ADCB}" type="pres">
      <dgm:prSet presAssocID="{7DFE07BF-9A88-4152-9E58-09C9E20DB3CE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68FD8A5-9BA3-47FA-8D32-ED60BCA98D24}" type="pres">
      <dgm:prSet presAssocID="{7DFE07BF-9A88-4152-9E58-09C9E20DB3CE}" presName="parentNode1" presStyleLbl="node1" presStyleIdx="0" presStyleCnt="3" custScaleY="78394" custLinFactY="-100000" custLinFactNeighborX="-3813" custLinFactNeighborY="-13529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9E0FD0D-A5E1-4500-9E66-9120DFF7FD2E}" type="pres">
      <dgm:prSet presAssocID="{7DFE07BF-9A88-4152-9E58-09C9E20DB3CE}" presName="connSite1" presStyleCnt="0"/>
      <dgm:spPr/>
    </dgm:pt>
    <dgm:pt modelId="{BB47B8A7-A69A-47BA-8429-499D75D98923}" type="pres">
      <dgm:prSet presAssocID="{E68D9850-B3A4-4979-A4D0-E3D401A29AB5}" presName="Name9" presStyleLbl="sibTrans2D1" presStyleIdx="0" presStyleCnt="2" custFlipVert="0" custFlipHor="0" custScaleX="1831" custScaleY="3418" custLinFactNeighborX="54407" custLinFactNeighborY="71931"/>
      <dgm:spPr>
        <a:prstGeom prst="mathMultiply">
          <a:avLst/>
        </a:prstGeom>
      </dgm:spPr>
      <dgm:t>
        <a:bodyPr/>
        <a:lstStyle/>
        <a:p>
          <a:endParaRPr lang="pt-BR"/>
        </a:p>
      </dgm:t>
    </dgm:pt>
    <dgm:pt modelId="{F416103B-C45A-486D-81AB-4454CBBAB63C}" type="pres">
      <dgm:prSet presAssocID="{3865D5FF-DA00-4906-B6F5-07C839464584}" presName="composite2" presStyleCnt="0"/>
      <dgm:spPr/>
    </dgm:pt>
    <dgm:pt modelId="{62D91DAE-84AE-4F97-8159-CA8D1E702613}" type="pres">
      <dgm:prSet presAssocID="{3865D5FF-DA00-4906-B6F5-07C839464584}" presName="dummyNode2" presStyleLbl="node1" presStyleIdx="0" presStyleCnt="3"/>
      <dgm:spPr/>
    </dgm:pt>
    <dgm:pt modelId="{0C27C69B-3C82-4A7E-9AEC-146B678149A2}" type="pres">
      <dgm:prSet presAssocID="{3865D5FF-DA00-4906-B6F5-07C839464584}" presName="childNode2" presStyleLbl="bgAcc1" presStyleIdx="1" presStyleCnt="3" custScaleY="78394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39B7AE1B-7006-4AD9-AFC0-AD9AB09ED28C}" type="pres">
      <dgm:prSet presAssocID="{3865D5FF-DA00-4906-B6F5-07C839464584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5BA2879-403E-43AC-A59E-A90A5FACC251}" type="pres">
      <dgm:prSet presAssocID="{3865D5FF-DA00-4906-B6F5-07C839464584}" presName="parentNode2" presStyleLbl="node1" presStyleIdx="1" presStyleCnt="3" custScaleY="78394" custLinFactNeighborX="-3651" custLinFactNeighborY="-1959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8974F4D-A258-43E3-9D7E-91A1D78BB4C2}" type="pres">
      <dgm:prSet presAssocID="{3865D5FF-DA00-4906-B6F5-07C839464584}" presName="connSite2" presStyleCnt="0"/>
      <dgm:spPr/>
    </dgm:pt>
    <dgm:pt modelId="{E5E8036A-476D-4F9C-9D7B-4ED08A33C842}" type="pres">
      <dgm:prSet presAssocID="{CFF97A55-CF3E-4E1D-AF04-5A3631D6CB6D}" presName="Name18" presStyleLbl="sibTrans2D1" presStyleIdx="1" presStyleCnt="2" custFlipVert="1" custFlipHor="0" custScaleX="1337" custScaleY="18495" custLinFactNeighborX="-97296" custLinFactNeighborY="41388"/>
      <dgm:spPr/>
      <dgm:t>
        <a:bodyPr/>
        <a:lstStyle/>
        <a:p>
          <a:endParaRPr lang="pt-BR"/>
        </a:p>
      </dgm:t>
    </dgm:pt>
    <dgm:pt modelId="{AD1ED0EA-8DA3-4054-AB1B-26226A9CAF81}" type="pres">
      <dgm:prSet presAssocID="{F3A2DAB8-2AB9-419A-82D3-D743A16978C8}" presName="composite1" presStyleCnt="0"/>
      <dgm:spPr/>
    </dgm:pt>
    <dgm:pt modelId="{B1E2031A-7AD3-4EBE-A697-E6D795AD0EF2}" type="pres">
      <dgm:prSet presAssocID="{F3A2DAB8-2AB9-419A-82D3-D743A16978C8}" presName="dummyNode1" presStyleLbl="node1" presStyleIdx="1" presStyleCnt="3"/>
      <dgm:spPr/>
    </dgm:pt>
    <dgm:pt modelId="{AE566E9F-D101-4F88-9692-208EF2AE8557}" type="pres">
      <dgm:prSet presAssocID="{F3A2DAB8-2AB9-419A-82D3-D743A16978C8}" presName="childNode1" presStyleLbl="bgAcc1" presStyleIdx="2" presStyleCnt="3" custScaleY="78394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388BBD37-9C2B-4172-8678-CDF3BB968BFB}" type="pres">
      <dgm:prSet presAssocID="{F3A2DAB8-2AB9-419A-82D3-D743A16978C8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1F9B7A-61FD-4D71-8D0E-DCB457B0DAC9}" type="pres">
      <dgm:prSet presAssocID="{F3A2DAB8-2AB9-419A-82D3-D743A16978C8}" presName="parentNode1" presStyleLbl="node1" presStyleIdx="2" presStyleCnt="3" custScaleY="78394" custLinFactY="-100000" custLinFactNeighborX="-3490" custLinFactNeighborY="-13529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78A6A3C-B76D-4C3E-B6DC-01589DDA040C}" type="pres">
      <dgm:prSet presAssocID="{F3A2DAB8-2AB9-419A-82D3-D743A16978C8}" presName="connSite1" presStyleCnt="0"/>
      <dgm:spPr/>
    </dgm:pt>
  </dgm:ptLst>
  <dgm:cxnLst>
    <dgm:cxn modelId="{4696573D-7AAF-40C4-A299-E5634AF135CD}" type="presOf" srcId="{80BADE98-2C43-40D5-937A-874A1B627145}" destId="{388BBD37-9C2B-4172-8678-CDF3BB968BFB}" srcOrd="1" destOrd="0" presId="urn:microsoft.com/office/officeart/2005/8/layout/hProcess4"/>
    <dgm:cxn modelId="{BF29565E-C27D-4C89-8F7E-C084E8C699E7}" srcId="{7DFE07BF-9A88-4152-9E58-09C9E20DB3CE}" destId="{1198010A-7CD9-47DF-8300-D5AB8FDF717B}" srcOrd="1" destOrd="0" parTransId="{67755E1A-2705-4297-9986-0E390CA27394}" sibTransId="{0231FB8D-A362-4F4A-8E56-6DAC699F1D6F}"/>
    <dgm:cxn modelId="{D8151DDD-A87C-4D2A-AE89-DC88BEAD8F5E}" type="presOf" srcId="{1198010A-7CD9-47DF-8300-D5AB8FDF717B}" destId="{CEA85225-BA33-4729-B542-7DD51242ADCB}" srcOrd="1" destOrd="1" presId="urn:microsoft.com/office/officeart/2005/8/layout/hProcess4"/>
    <dgm:cxn modelId="{C9D8935F-6C23-483A-8258-A9CABF3C76B0}" srcId="{4412B91F-CF8D-4A42-83DF-7CDCCDA80F7D}" destId="{3865D5FF-DA00-4906-B6F5-07C839464584}" srcOrd="1" destOrd="0" parTransId="{49FB8D0F-E70F-4A66-9F99-3E0F33864CA6}" sibTransId="{CFF97A55-CF3E-4E1D-AF04-5A3631D6CB6D}"/>
    <dgm:cxn modelId="{A5D7F522-490D-4613-A205-B81A1D2FF7FB}" type="presOf" srcId="{F3A2DAB8-2AB9-419A-82D3-D743A16978C8}" destId="{301F9B7A-61FD-4D71-8D0E-DCB457B0DAC9}" srcOrd="0" destOrd="0" presId="urn:microsoft.com/office/officeart/2005/8/layout/hProcess4"/>
    <dgm:cxn modelId="{CABFBE03-3760-43FE-A793-4570B6274A4D}" type="presOf" srcId="{2F3DF7DE-E5C9-4440-80D1-538313244BE6}" destId="{39B7AE1B-7006-4AD9-AFC0-AD9AB09ED28C}" srcOrd="1" destOrd="0" presId="urn:microsoft.com/office/officeart/2005/8/layout/hProcess4"/>
    <dgm:cxn modelId="{E819844F-6C63-4A97-8468-0C16FFCB7637}" type="presOf" srcId="{2F3DF7DE-E5C9-4440-80D1-538313244BE6}" destId="{0C27C69B-3C82-4A7E-9AEC-146B678149A2}" srcOrd="0" destOrd="0" presId="urn:microsoft.com/office/officeart/2005/8/layout/hProcess4"/>
    <dgm:cxn modelId="{5CB851DE-B309-4D32-BF02-58D05478E534}" srcId="{7DFE07BF-9A88-4152-9E58-09C9E20DB3CE}" destId="{7F7E1F91-F6F4-48A9-B4FA-337B2EBD2C9A}" srcOrd="0" destOrd="0" parTransId="{0796D45F-4D57-413D-A4BB-33573B2F1CF3}" sibTransId="{0FC519C8-F4CD-4D2A-B852-2C233866BAF3}"/>
    <dgm:cxn modelId="{B4DEC388-DC62-483F-A05C-5555B345D4B2}" type="presOf" srcId="{7F7E1F91-F6F4-48A9-B4FA-337B2EBD2C9A}" destId="{77351131-57DF-4AF2-A89D-95AF9C6149DC}" srcOrd="0" destOrd="0" presId="urn:microsoft.com/office/officeart/2005/8/layout/hProcess4"/>
    <dgm:cxn modelId="{9ED5A29A-4F56-4F4A-943D-8B8035CAB709}" type="presOf" srcId="{FFBB95A5-64CA-4277-8EC9-9A4877C06A11}" destId="{AE566E9F-D101-4F88-9692-208EF2AE8557}" srcOrd="0" destOrd="1" presId="urn:microsoft.com/office/officeart/2005/8/layout/hProcess4"/>
    <dgm:cxn modelId="{286DB79C-095B-4A03-8241-456F11CF2F5D}" srcId="{F3A2DAB8-2AB9-419A-82D3-D743A16978C8}" destId="{FFBB95A5-64CA-4277-8EC9-9A4877C06A11}" srcOrd="1" destOrd="0" parTransId="{E5A1EA11-2B41-4DD3-8BF1-0CF84454CAE5}" sibTransId="{49EC4B80-42F4-4C68-8C02-F267FE81602E}"/>
    <dgm:cxn modelId="{FCD6A96D-054B-4471-90ED-6EB5ED0EBFF9}" type="presOf" srcId="{CFF97A55-CF3E-4E1D-AF04-5A3631D6CB6D}" destId="{E5E8036A-476D-4F9C-9D7B-4ED08A33C842}" srcOrd="0" destOrd="0" presId="urn:microsoft.com/office/officeart/2005/8/layout/hProcess4"/>
    <dgm:cxn modelId="{C730B313-4D1D-4229-8314-A3150E0294B1}" type="presOf" srcId="{E68D9850-B3A4-4979-A4D0-E3D401A29AB5}" destId="{BB47B8A7-A69A-47BA-8429-499D75D98923}" srcOrd="0" destOrd="0" presId="urn:microsoft.com/office/officeart/2005/8/layout/hProcess4"/>
    <dgm:cxn modelId="{076FA099-FCD5-4C11-8A08-746949589EB9}" type="presOf" srcId="{FFBB95A5-64CA-4277-8EC9-9A4877C06A11}" destId="{388BBD37-9C2B-4172-8678-CDF3BB968BFB}" srcOrd="1" destOrd="1" presId="urn:microsoft.com/office/officeart/2005/8/layout/hProcess4"/>
    <dgm:cxn modelId="{F52A89F1-D611-4436-8916-14DEFBEAC79D}" srcId="{4412B91F-CF8D-4A42-83DF-7CDCCDA80F7D}" destId="{7DFE07BF-9A88-4152-9E58-09C9E20DB3CE}" srcOrd="0" destOrd="0" parTransId="{F2C6A117-64F1-4ED9-9C2B-9510107D76CB}" sibTransId="{E68D9850-B3A4-4979-A4D0-E3D401A29AB5}"/>
    <dgm:cxn modelId="{FD321DDD-0FBF-4119-B35F-BF41A6D1FACA}" type="presOf" srcId="{80BADE98-2C43-40D5-937A-874A1B627145}" destId="{AE566E9F-D101-4F88-9692-208EF2AE8557}" srcOrd="0" destOrd="0" presId="urn:microsoft.com/office/officeart/2005/8/layout/hProcess4"/>
    <dgm:cxn modelId="{C03BE492-3E48-4B5B-B223-BD9B09A0499C}" type="presOf" srcId="{4412B91F-CF8D-4A42-83DF-7CDCCDA80F7D}" destId="{50C663CD-616C-44EE-98F1-BB5FDDDEDCC8}" srcOrd="0" destOrd="0" presId="urn:microsoft.com/office/officeart/2005/8/layout/hProcess4"/>
    <dgm:cxn modelId="{4A7FA099-9464-4ACD-A790-6102C1584AD1}" srcId="{4412B91F-CF8D-4A42-83DF-7CDCCDA80F7D}" destId="{F3A2DAB8-2AB9-419A-82D3-D743A16978C8}" srcOrd="2" destOrd="0" parTransId="{62C15E06-9F1B-4472-A7B4-FEFADBC7E807}" sibTransId="{401344D0-ED0B-4340-9FCD-FF07FE375E6C}"/>
    <dgm:cxn modelId="{66AF1316-005D-4157-AB49-7D09464E8313}" type="presOf" srcId="{7F7E1F91-F6F4-48A9-B4FA-337B2EBD2C9A}" destId="{CEA85225-BA33-4729-B542-7DD51242ADCB}" srcOrd="1" destOrd="0" presId="urn:microsoft.com/office/officeart/2005/8/layout/hProcess4"/>
    <dgm:cxn modelId="{D058A61E-2631-4792-87A9-3570D8D2DB0F}" srcId="{3865D5FF-DA00-4906-B6F5-07C839464584}" destId="{2F3DF7DE-E5C9-4440-80D1-538313244BE6}" srcOrd="0" destOrd="0" parTransId="{3C0BC7DD-F66C-4719-92AE-5E9E7825604D}" sibTransId="{4569B2FB-90CA-4536-9206-69C81C9FC0BD}"/>
    <dgm:cxn modelId="{F6F5BFB7-87A2-418B-8A67-5193C4B8B5C2}" type="presOf" srcId="{3865D5FF-DA00-4906-B6F5-07C839464584}" destId="{85BA2879-403E-43AC-A59E-A90A5FACC251}" srcOrd="0" destOrd="0" presId="urn:microsoft.com/office/officeart/2005/8/layout/hProcess4"/>
    <dgm:cxn modelId="{C9B3EE4E-01DF-4274-A896-B826614E44E8}" type="presOf" srcId="{1198010A-7CD9-47DF-8300-D5AB8FDF717B}" destId="{77351131-57DF-4AF2-A89D-95AF9C6149DC}" srcOrd="0" destOrd="1" presId="urn:microsoft.com/office/officeart/2005/8/layout/hProcess4"/>
    <dgm:cxn modelId="{96F1515C-012C-4FBA-939B-73396FC64F01}" type="presOf" srcId="{7DFE07BF-9A88-4152-9E58-09C9E20DB3CE}" destId="{168FD8A5-9BA3-47FA-8D32-ED60BCA98D24}" srcOrd="0" destOrd="0" presId="urn:microsoft.com/office/officeart/2005/8/layout/hProcess4"/>
    <dgm:cxn modelId="{81BAC1B0-D183-4179-9A55-029F538E675D}" srcId="{F3A2DAB8-2AB9-419A-82D3-D743A16978C8}" destId="{80BADE98-2C43-40D5-937A-874A1B627145}" srcOrd="0" destOrd="0" parTransId="{61694F4E-3BB3-4806-8315-F9C9DE55D766}" sibTransId="{1B940CC1-D5C1-4465-A2E5-B629FA2D9A4E}"/>
    <dgm:cxn modelId="{DC8F0603-A30F-4881-8DB3-C28DAA5234EB}" type="presParOf" srcId="{50C663CD-616C-44EE-98F1-BB5FDDDEDCC8}" destId="{138CD9C0-127E-45DD-BA5D-F929D722FD16}" srcOrd="0" destOrd="0" presId="urn:microsoft.com/office/officeart/2005/8/layout/hProcess4"/>
    <dgm:cxn modelId="{5A02F5F5-BF03-478E-AB04-0CF1957AA6B2}" type="presParOf" srcId="{50C663CD-616C-44EE-98F1-BB5FDDDEDCC8}" destId="{EF0649EA-CFC7-443D-9E0B-71BBF1A268A7}" srcOrd="1" destOrd="0" presId="urn:microsoft.com/office/officeart/2005/8/layout/hProcess4"/>
    <dgm:cxn modelId="{28FB9728-D277-4EA0-9D1D-8BA739CBDE26}" type="presParOf" srcId="{50C663CD-616C-44EE-98F1-BB5FDDDEDCC8}" destId="{2FA38D1F-3777-488A-AF41-E467FA0BCCBE}" srcOrd="2" destOrd="0" presId="urn:microsoft.com/office/officeart/2005/8/layout/hProcess4"/>
    <dgm:cxn modelId="{B58891CF-FDF0-4FBA-83A4-C8836AF099D3}" type="presParOf" srcId="{2FA38D1F-3777-488A-AF41-E467FA0BCCBE}" destId="{89DDC4F3-F3F3-4239-A83C-C491858470CF}" srcOrd="0" destOrd="0" presId="urn:microsoft.com/office/officeart/2005/8/layout/hProcess4"/>
    <dgm:cxn modelId="{20E5F93C-D8B7-4EF2-A6EB-F905380C2A2E}" type="presParOf" srcId="{89DDC4F3-F3F3-4239-A83C-C491858470CF}" destId="{CE4C2E72-3724-46B2-B8A7-7325163EB628}" srcOrd="0" destOrd="0" presId="urn:microsoft.com/office/officeart/2005/8/layout/hProcess4"/>
    <dgm:cxn modelId="{A8A1A255-3E87-4E10-8244-32B98B48A13D}" type="presParOf" srcId="{89DDC4F3-F3F3-4239-A83C-C491858470CF}" destId="{77351131-57DF-4AF2-A89D-95AF9C6149DC}" srcOrd="1" destOrd="0" presId="urn:microsoft.com/office/officeart/2005/8/layout/hProcess4"/>
    <dgm:cxn modelId="{074878F7-E244-4FA3-B3B9-EA7B3A6B6D49}" type="presParOf" srcId="{89DDC4F3-F3F3-4239-A83C-C491858470CF}" destId="{CEA85225-BA33-4729-B542-7DD51242ADCB}" srcOrd="2" destOrd="0" presId="urn:microsoft.com/office/officeart/2005/8/layout/hProcess4"/>
    <dgm:cxn modelId="{34AD79C7-7E88-4A7A-8ACD-164C172AA6DE}" type="presParOf" srcId="{89DDC4F3-F3F3-4239-A83C-C491858470CF}" destId="{168FD8A5-9BA3-47FA-8D32-ED60BCA98D24}" srcOrd="3" destOrd="0" presId="urn:microsoft.com/office/officeart/2005/8/layout/hProcess4"/>
    <dgm:cxn modelId="{FE251607-E5BC-4965-A4D8-D06645C487EA}" type="presParOf" srcId="{89DDC4F3-F3F3-4239-A83C-C491858470CF}" destId="{19E0FD0D-A5E1-4500-9E66-9120DFF7FD2E}" srcOrd="4" destOrd="0" presId="urn:microsoft.com/office/officeart/2005/8/layout/hProcess4"/>
    <dgm:cxn modelId="{AE90600B-7E71-40E5-BC8A-298E3EFBB91A}" type="presParOf" srcId="{2FA38D1F-3777-488A-AF41-E467FA0BCCBE}" destId="{BB47B8A7-A69A-47BA-8429-499D75D98923}" srcOrd="1" destOrd="0" presId="urn:microsoft.com/office/officeart/2005/8/layout/hProcess4"/>
    <dgm:cxn modelId="{6ED4AE1D-981F-4F73-94B8-791A297085BA}" type="presParOf" srcId="{2FA38D1F-3777-488A-AF41-E467FA0BCCBE}" destId="{F416103B-C45A-486D-81AB-4454CBBAB63C}" srcOrd="2" destOrd="0" presId="urn:microsoft.com/office/officeart/2005/8/layout/hProcess4"/>
    <dgm:cxn modelId="{272DBB41-C26A-47B9-91F6-7D3E6B81390A}" type="presParOf" srcId="{F416103B-C45A-486D-81AB-4454CBBAB63C}" destId="{62D91DAE-84AE-4F97-8159-CA8D1E702613}" srcOrd="0" destOrd="0" presId="urn:microsoft.com/office/officeart/2005/8/layout/hProcess4"/>
    <dgm:cxn modelId="{C1ACCFE2-3AA6-4638-A840-E429ED6247E3}" type="presParOf" srcId="{F416103B-C45A-486D-81AB-4454CBBAB63C}" destId="{0C27C69B-3C82-4A7E-9AEC-146B678149A2}" srcOrd="1" destOrd="0" presId="urn:microsoft.com/office/officeart/2005/8/layout/hProcess4"/>
    <dgm:cxn modelId="{653DF506-4E38-4B3F-94D9-1BFF43945A2D}" type="presParOf" srcId="{F416103B-C45A-486D-81AB-4454CBBAB63C}" destId="{39B7AE1B-7006-4AD9-AFC0-AD9AB09ED28C}" srcOrd="2" destOrd="0" presId="urn:microsoft.com/office/officeart/2005/8/layout/hProcess4"/>
    <dgm:cxn modelId="{B705B85E-226F-4966-ACF6-7A7BCFDD84A6}" type="presParOf" srcId="{F416103B-C45A-486D-81AB-4454CBBAB63C}" destId="{85BA2879-403E-43AC-A59E-A90A5FACC251}" srcOrd="3" destOrd="0" presId="urn:microsoft.com/office/officeart/2005/8/layout/hProcess4"/>
    <dgm:cxn modelId="{3D72DD0F-3B54-42F8-8D17-2142FC7E1173}" type="presParOf" srcId="{F416103B-C45A-486D-81AB-4454CBBAB63C}" destId="{38974F4D-A258-43E3-9D7E-91A1D78BB4C2}" srcOrd="4" destOrd="0" presId="urn:microsoft.com/office/officeart/2005/8/layout/hProcess4"/>
    <dgm:cxn modelId="{6AC860F9-0BA5-429A-BB0A-5289735A89D0}" type="presParOf" srcId="{2FA38D1F-3777-488A-AF41-E467FA0BCCBE}" destId="{E5E8036A-476D-4F9C-9D7B-4ED08A33C842}" srcOrd="3" destOrd="0" presId="urn:microsoft.com/office/officeart/2005/8/layout/hProcess4"/>
    <dgm:cxn modelId="{C1BFC66E-6ECF-461B-96C0-A759A0104FA5}" type="presParOf" srcId="{2FA38D1F-3777-488A-AF41-E467FA0BCCBE}" destId="{AD1ED0EA-8DA3-4054-AB1B-26226A9CAF81}" srcOrd="4" destOrd="0" presId="urn:microsoft.com/office/officeart/2005/8/layout/hProcess4"/>
    <dgm:cxn modelId="{9FF93874-3B3D-4721-83B9-6AD37A0F30AF}" type="presParOf" srcId="{AD1ED0EA-8DA3-4054-AB1B-26226A9CAF81}" destId="{B1E2031A-7AD3-4EBE-A697-E6D795AD0EF2}" srcOrd="0" destOrd="0" presId="urn:microsoft.com/office/officeart/2005/8/layout/hProcess4"/>
    <dgm:cxn modelId="{FFB91E53-196B-490F-88C8-8474006A981E}" type="presParOf" srcId="{AD1ED0EA-8DA3-4054-AB1B-26226A9CAF81}" destId="{AE566E9F-D101-4F88-9692-208EF2AE8557}" srcOrd="1" destOrd="0" presId="urn:microsoft.com/office/officeart/2005/8/layout/hProcess4"/>
    <dgm:cxn modelId="{4D5BD235-974B-4C72-BFA4-21E26C5AA4FC}" type="presParOf" srcId="{AD1ED0EA-8DA3-4054-AB1B-26226A9CAF81}" destId="{388BBD37-9C2B-4172-8678-CDF3BB968BFB}" srcOrd="2" destOrd="0" presId="urn:microsoft.com/office/officeart/2005/8/layout/hProcess4"/>
    <dgm:cxn modelId="{6CEAE914-EE42-441C-B146-2FD8B915137A}" type="presParOf" srcId="{AD1ED0EA-8DA3-4054-AB1B-26226A9CAF81}" destId="{301F9B7A-61FD-4D71-8D0E-DCB457B0DAC9}" srcOrd="3" destOrd="0" presId="urn:microsoft.com/office/officeart/2005/8/layout/hProcess4"/>
    <dgm:cxn modelId="{08CC8A90-2B16-4068-9C57-EE0A8E9AAAF0}" type="presParOf" srcId="{AD1ED0EA-8DA3-4054-AB1B-26226A9CAF81}" destId="{078A6A3C-B76D-4C3E-B6DC-01589DDA040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F2E4FB-49BF-4721-8707-3457AAE0EB88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ADEF162-76FA-4A3C-8220-3CD2B3D3023E}">
      <dgm:prSet phldrT="[Texto]" custT="1"/>
      <dgm:spPr/>
      <dgm:t>
        <a:bodyPr/>
        <a:lstStyle/>
        <a:p>
          <a:r>
            <a:rPr lang="pt-BR" sz="1400" dirty="0" smtClean="0"/>
            <a:t>Paróquia</a:t>
          </a:r>
          <a:endParaRPr lang="pt-BR" sz="1400" dirty="0"/>
        </a:p>
      </dgm:t>
    </dgm:pt>
    <dgm:pt modelId="{70CEE8AE-1BA1-4498-BED4-2294652E694E}" type="parTrans" cxnId="{0AB8AA39-130D-4082-8073-DCFF557B8490}">
      <dgm:prSet/>
      <dgm:spPr/>
      <dgm:t>
        <a:bodyPr/>
        <a:lstStyle/>
        <a:p>
          <a:endParaRPr lang="pt-BR"/>
        </a:p>
      </dgm:t>
    </dgm:pt>
    <dgm:pt modelId="{8D6656CE-2472-4600-8A8A-680BB044CFF5}" type="sibTrans" cxnId="{0AB8AA39-130D-4082-8073-DCFF557B8490}">
      <dgm:prSet/>
      <dgm:spPr/>
      <dgm:t>
        <a:bodyPr/>
        <a:lstStyle/>
        <a:p>
          <a:endParaRPr lang="pt-BR"/>
        </a:p>
      </dgm:t>
    </dgm:pt>
    <dgm:pt modelId="{47D5C472-6F40-4426-8E86-BCB2F2BD330B}">
      <dgm:prSet phldrT="[Texto]" phldr="1" custT="1"/>
      <dgm:spPr/>
      <dgm:t>
        <a:bodyPr/>
        <a:lstStyle/>
        <a:p>
          <a:endParaRPr lang="pt-BR" sz="1400" dirty="0"/>
        </a:p>
      </dgm:t>
    </dgm:pt>
    <dgm:pt modelId="{036DF210-BB24-491F-9B05-BED9EB97CCEA}" type="parTrans" cxnId="{F195A791-DD89-4913-8E1E-8DC4F82B6DC9}">
      <dgm:prSet/>
      <dgm:spPr/>
      <dgm:t>
        <a:bodyPr/>
        <a:lstStyle/>
        <a:p>
          <a:endParaRPr lang="pt-BR"/>
        </a:p>
      </dgm:t>
    </dgm:pt>
    <dgm:pt modelId="{8F34451D-735F-4913-B0FC-D3B45BB4B61F}" type="sibTrans" cxnId="{F195A791-DD89-4913-8E1E-8DC4F82B6DC9}">
      <dgm:prSet/>
      <dgm:spPr/>
      <dgm:t>
        <a:bodyPr/>
        <a:lstStyle/>
        <a:p>
          <a:endParaRPr lang="pt-BR"/>
        </a:p>
      </dgm:t>
    </dgm:pt>
    <dgm:pt modelId="{31E1C8DB-A788-4C7C-8E35-369521C571A2}">
      <dgm:prSet phldrT="[Texto]" phldr="1" custT="1"/>
      <dgm:spPr/>
      <dgm:t>
        <a:bodyPr/>
        <a:lstStyle/>
        <a:p>
          <a:endParaRPr lang="pt-BR" sz="1400" dirty="0"/>
        </a:p>
      </dgm:t>
    </dgm:pt>
    <dgm:pt modelId="{5CD5CAC8-AC56-4175-8B02-D9FDE7591724}" type="parTrans" cxnId="{A3234599-2A1F-4705-A7DB-C8EF644A84F6}">
      <dgm:prSet/>
      <dgm:spPr/>
      <dgm:t>
        <a:bodyPr/>
        <a:lstStyle/>
        <a:p>
          <a:endParaRPr lang="pt-BR"/>
        </a:p>
      </dgm:t>
    </dgm:pt>
    <dgm:pt modelId="{78634723-FA66-4AF5-9D17-D9106FB2D70F}" type="sibTrans" cxnId="{A3234599-2A1F-4705-A7DB-C8EF644A84F6}">
      <dgm:prSet/>
      <dgm:spPr/>
      <dgm:t>
        <a:bodyPr/>
        <a:lstStyle/>
        <a:p>
          <a:endParaRPr lang="pt-BR"/>
        </a:p>
      </dgm:t>
    </dgm:pt>
    <dgm:pt modelId="{597E7FEA-0A6D-4074-A2A0-EDBE84388C7A}">
      <dgm:prSet phldrT="[Texto]" phldr="1" custT="1"/>
      <dgm:spPr/>
      <dgm:t>
        <a:bodyPr/>
        <a:lstStyle/>
        <a:p>
          <a:endParaRPr lang="pt-BR" sz="1400"/>
        </a:p>
      </dgm:t>
    </dgm:pt>
    <dgm:pt modelId="{C9CB2A3C-AA8A-4C63-ADAF-BB4A990106BF}" type="parTrans" cxnId="{DB098DF9-4AC3-48C4-BC74-3A1AFF298A39}">
      <dgm:prSet/>
      <dgm:spPr/>
      <dgm:t>
        <a:bodyPr/>
        <a:lstStyle/>
        <a:p>
          <a:endParaRPr lang="pt-BR"/>
        </a:p>
      </dgm:t>
    </dgm:pt>
    <dgm:pt modelId="{78A577AF-6145-4A2C-8D9E-BB70A9BDA682}" type="sibTrans" cxnId="{DB098DF9-4AC3-48C4-BC74-3A1AFF298A39}">
      <dgm:prSet/>
      <dgm:spPr/>
      <dgm:t>
        <a:bodyPr/>
        <a:lstStyle/>
        <a:p>
          <a:endParaRPr lang="pt-BR"/>
        </a:p>
      </dgm:t>
    </dgm:pt>
    <dgm:pt modelId="{E65E6258-30CC-439C-9E12-987FB207C0BA}">
      <dgm:prSet phldrT="[Texto]" phldr="1" custT="1"/>
      <dgm:spPr/>
      <dgm:t>
        <a:bodyPr/>
        <a:lstStyle/>
        <a:p>
          <a:endParaRPr lang="pt-BR" sz="1400" dirty="0"/>
        </a:p>
      </dgm:t>
    </dgm:pt>
    <dgm:pt modelId="{88E727E9-53A4-4E95-A459-039A49E93B44}" type="parTrans" cxnId="{B7E99F65-BDD3-4DC8-BA59-474161888B08}">
      <dgm:prSet/>
      <dgm:spPr/>
      <dgm:t>
        <a:bodyPr/>
        <a:lstStyle/>
        <a:p>
          <a:endParaRPr lang="pt-BR"/>
        </a:p>
      </dgm:t>
    </dgm:pt>
    <dgm:pt modelId="{C1A9E9C8-E1E8-41AC-8025-94E945EC2819}" type="sibTrans" cxnId="{B7E99F65-BDD3-4DC8-BA59-474161888B08}">
      <dgm:prSet/>
      <dgm:spPr/>
      <dgm:t>
        <a:bodyPr/>
        <a:lstStyle/>
        <a:p>
          <a:endParaRPr lang="pt-BR"/>
        </a:p>
      </dgm:t>
    </dgm:pt>
    <dgm:pt modelId="{600CB5D7-2D85-4AF5-BB05-4A1B86521FA2}">
      <dgm:prSet phldrT="[Texto]" custT="1"/>
      <dgm:spPr/>
      <dgm:t>
        <a:bodyPr/>
        <a:lstStyle/>
        <a:p>
          <a:endParaRPr lang="pt-BR" sz="1400" dirty="0"/>
        </a:p>
      </dgm:t>
    </dgm:pt>
    <dgm:pt modelId="{D8ED6D04-2132-4167-966C-2933CD0F8E51}" type="sibTrans" cxnId="{A2C98141-733B-400B-91DC-A4454889E5AA}">
      <dgm:prSet/>
      <dgm:spPr/>
      <dgm:t>
        <a:bodyPr/>
        <a:lstStyle/>
        <a:p>
          <a:endParaRPr lang="pt-BR"/>
        </a:p>
      </dgm:t>
    </dgm:pt>
    <dgm:pt modelId="{0F4EE5F8-CE65-4C01-BA1B-62373453CD4B}" type="parTrans" cxnId="{A2C98141-733B-400B-91DC-A4454889E5AA}">
      <dgm:prSet/>
      <dgm:spPr/>
      <dgm:t>
        <a:bodyPr/>
        <a:lstStyle/>
        <a:p>
          <a:endParaRPr lang="pt-BR"/>
        </a:p>
      </dgm:t>
    </dgm:pt>
    <dgm:pt modelId="{6A9D9649-AA51-48D6-B507-7AEDD979430C}" type="pres">
      <dgm:prSet presAssocID="{D4F2E4FB-49BF-4721-8707-3457AAE0EB8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8F2EB1D-555E-470E-B78B-9F32BC1302F0}" type="pres">
      <dgm:prSet presAssocID="{9ADEF162-76FA-4A3C-8220-3CD2B3D3023E}" presName="centerShape" presStyleLbl="node0" presStyleIdx="0" presStyleCnt="1" custScaleX="123220" custScaleY="126494"/>
      <dgm:spPr/>
      <dgm:t>
        <a:bodyPr/>
        <a:lstStyle/>
        <a:p>
          <a:endParaRPr lang="pt-BR"/>
        </a:p>
      </dgm:t>
    </dgm:pt>
    <dgm:pt modelId="{D858E594-9B1F-454E-812B-1D569755D339}" type="pres">
      <dgm:prSet presAssocID="{036DF210-BB24-491F-9B05-BED9EB97CCEA}" presName="parTrans" presStyleLbl="sibTrans2D1" presStyleIdx="0" presStyleCnt="5"/>
      <dgm:spPr/>
      <dgm:t>
        <a:bodyPr/>
        <a:lstStyle/>
        <a:p>
          <a:endParaRPr lang="pt-BR"/>
        </a:p>
      </dgm:t>
    </dgm:pt>
    <dgm:pt modelId="{2BEFA425-F024-4BD4-B31D-0FB6C45896F7}" type="pres">
      <dgm:prSet presAssocID="{036DF210-BB24-491F-9B05-BED9EB97CCEA}" presName="connectorText" presStyleLbl="sibTrans2D1" presStyleIdx="0" presStyleCnt="5"/>
      <dgm:spPr/>
      <dgm:t>
        <a:bodyPr/>
        <a:lstStyle/>
        <a:p>
          <a:endParaRPr lang="pt-BR"/>
        </a:p>
      </dgm:t>
    </dgm:pt>
    <dgm:pt modelId="{E0159EA0-1A5D-476D-AD51-865243B2D714}" type="pres">
      <dgm:prSet presAssocID="{47D5C472-6F40-4426-8E86-BCB2F2BD330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D95D45C-9B20-4A4E-AD6C-37161FDE50AF}" type="pres">
      <dgm:prSet presAssocID="{0F4EE5F8-CE65-4C01-BA1B-62373453CD4B}" presName="parTrans" presStyleLbl="sibTrans2D1" presStyleIdx="1" presStyleCnt="5"/>
      <dgm:spPr/>
      <dgm:t>
        <a:bodyPr/>
        <a:lstStyle/>
        <a:p>
          <a:endParaRPr lang="pt-BR"/>
        </a:p>
      </dgm:t>
    </dgm:pt>
    <dgm:pt modelId="{FFC83820-1F59-4B99-B0E5-5EF505EF981A}" type="pres">
      <dgm:prSet presAssocID="{0F4EE5F8-CE65-4C01-BA1B-62373453CD4B}" presName="connectorText" presStyleLbl="sibTrans2D1" presStyleIdx="1" presStyleCnt="5"/>
      <dgm:spPr/>
      <dgm:t>
        <a:bodyPr/>
        <a:lstStyle/>
        <a:p>
          <a:endParaRPr lang="pt-BR"/>
        </a:p>
      </dgm:t>
    </dgm:pt>
    <dgm:pt modelId="{892AB89D-9357-4946-A690-9AB770094366}" type="pres">
      <dgm:prSet presAssocID="{600CB5D7-2D85-4AF5-BB05-4A1B86521FA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F93543A-5059-4DE8-A2FC-A99D358C55C0}" type="pres">
      <dgm:prSet presAssocID="{5CD5CAC8-AC56-4175-8B02-D9FDE7591724}" presName="parTrans" presStyleLbl="sibTrans2D1" presStyleIdx="2" presStyleCnt="5"/>
      <dgm:spPr/>
      <dgm:t>
        <a:bodyPr/>
        <a:lstStyle/>
        <a:p>
          <a:endParaRPr lang="pt-BR"/>
        </a:p>
      </dgm:t>
    </dgm:pt>
    <dgm:pt modelId="{63B15D18-84CC-4B8C-A7B8-9D7C87C445EE}" type="pres">
      <dgm:prSet presAssocID="{5CD5CAC8-AC56-4175-8B02-D9FDE7591724}" presName="connectorText" presStyleLbl="sibTrans2D1" presStyleIdx="2" presStyleCnt="5"/>
      <dgm:spPr/>
      <dgm:t>
        <a:bodyPr/>
        <a:lstStyle/>
        <a:p>
          <a:endParaRPr lang="pt-BR"/>
        </a:p>
      </dgm:t>
    </dgm:pt>
    <dgm:pt modelId="{4AE6AAFA-D59A-4F35-A5E8-C6D2EC6BBFF0}" type="pres">
      <dgm:prSet presAssocID="{31E1C8DB-A788-4C7C-8E35-369521C571A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32B50BC-8F9A-4A06-941D-13004E7B3F17}" type="pres">
      <dgm:prSet presAssocID="{C9CB2A3C-AA8A-4C63-ADAF-BB4A990106BF}" presName="parTrans" presStyleLbl="sibTrans2D1" presStyleIdx="3" presStyleCnt="5"/>
      <dgm:spPr/>
      <dgm:t>
        <a:bodyPr/>
        <a:lstStyle/>
        <a:p>
          <a:endParaRPr lang="pt-BR"/>
        </a:p>
      </dgm:t>
    </dgm:pt>
    <dgm:pt modelId="{DA7B04D8-8B81-4E5B-97E0-2DFA07EF08B4}" type="pres">
      <dgm:prSet presAssocID="{C9CB2A3C-AA8A-4C63-ADAF-BB4A990106BF}" presName="connectorText" presStyleLbl="sibTrans2D1" presStyleIdx="3" presStyleCnt="5"/>
      <dgm:spPr/>
      <dgm:t>
        <a:bodyPr/>
        <a:lstStyle/>
        <a:p>
          <a:endParaRPr lang="pt-BR"/>
        </a:p>
      </dgm:t>
    </dgm:pt>
    <dgm:pt modelId="{42C28B57-95B0-4561-B729-7C55DC80C4C3}" type="pres">
      <dgm:prSet presAssocID="{597E7FEA-0A6D-4074-A2A0-EDBE84388C7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ED8CFF9-57DF-415B-BFD2-F23237B98D78}" type="pres">
      <dgm:prSet presAssocID="{88E727E9-53A4-4E95-A459-039A49E93B44}" presName="parTrans" presStyleLbl="sibTrans2D1" presStyleIdx="4" presStyleCnt="5"/>
      <dgm:spPr/>
      <dgm:t>
        <a:bodyPr/>
        <a:lstStyle/>
        <a:p>
          <a:endParaRPr lang="pt-BR"/>
        </a:p>
      </dgm:t>
    </dgm:pt>
    <dgm:pt modelId="{30E14BBC-7822-4D38-BD74-0C71B2A3B30C}" type="pres">
      <dgm:prSet presAssocID="{88E727E9-53A4-4E95-A459-039A49E93B44}" presName="connectorText" presStyleLbl="sibTrans2D1" presStyleIdx="4" presStyleCnt="5"/>
      <dgm:spPr/>
      <dgm:t>
        <a:bodyPr/>
        <a:lstStyle/>
        <a:p>
          <a:endParaRPr lang="pt-BR"/>
        </a:p>
      </dgm:t>
    </dgm:pt>
    <dgm:pt modelId="{AE23CEE4-5E78-4BF2-A4EC-856A2ACE758E}" type="pres">
      <dgm:prSet presAssocID="{E65E6258-30CC-439C-9E12-987FB207C0B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366D01B-7B1A-4F7E-8897-A92969695C89}" type="presOf" srcId="{88E727E9-53A4-4E95-A459-039A49E93B44}" destId="{BED8CFF9-57DF-415B-BFD2-F23237B98D78}" srcOrd="0" destOrd="0" presId="urn:microsoft.com/office/officeart/2005/8/layout/radial5"/>
    <dgm:cxn modelId="{23207EC2-56B0-44E0-A6C7-84051896C37C}" type="presOf" srcId="{036DF210-BB24-491F-9B05-BED9EB97CCEA}" destId="{D858E594-9B1F-454E-812B-1D569755D339}" srcOrd="0" destOrd="0" presId="urn:microsoft.com/office/officeart/2005/8/layout/radial5"/>
    <dgm:cxn modelId="{622C7C39-11F8-4758-9549-8841122B7ED2}" type="presOf" srcId="{31E1C8DB-A788-4C7C-8E35-369521C571A2}" destId="{4AE6AAFA-D59A-4F35-A5E8-C6D2EC6BBFF0}" srcOrd="0" destOrd="0" presId="urn:microsoft.com/office/officeart/2005/8/layout/radial5"/>
    <dgm:cxn modelId="{89D3A26C-01B0-47D3-9792-AD7AC1141C23}" type="presOf" srcId="{0F4EE5F8-CE65-4C01-BA1B-62373453CD4B}" destId="{9D95D45C-9B20-4A4E-AD6C-37161FDE50AF}" srcOrd="0" destOrd="0" presId="urn:microsoft.com/office/officeart/2005/8/layout/radial5"/>
    <dgm:cxn modelId="{20E80264-2731-447C-89A6-6EF6F3B07D7B}" type="presOf" srcId="{C9CB2A3C-AA8A-4C63-ADAF-BB4A990106BF}" destId="{DA7B04D8-8B81-4E5B-97E0-2DFA07EF08B4}" srcOrd="1" destOrd="0" presId="urn:microsoft.com/office/officeart/2005/8/layout/radial5"/>
    <dgm:cxn modelId="{742A00C4-D75C-4EB9-B6C7-8556F6BF3B40}" type="presOf" srcId="{88E727E9-53A4-4E95-A459-039A49E93B44}" destId="{30E14BBC-7822-4D38-BD74-0C71B2A3B30C}" srcOrd="1" destOrd="0" presId="urn:microsoft.com/office/officeart/2005/8/layout/radial5"/>
    <dgm:cxn modelId="{A2C98141-733B-400B-91DC-A4454889E5AA}" srcId="{9ADEF162-76FA-4A3C-8220-3CD2B3D3023E}" destId="{600CB5D7-2D85-4AF5-BB05-4A1B86521FA2}" srcOrd="1" destOrd="0" parTransId="{0F4EE5F8-CE65-4C01-BA1B-62373453CD4B}" sibTransId="{D8ED6D04-2132-4167-966C-2933CD0F8E51}"/>
    <dgm:cxn modelId="{0AB8AA39-130D-4082-8073-DCFF557B8490}" srcId="{D4F2E4FB-49BF-4721-8707-3457AAE0EB88}" destId="{9ADEF162-76FA-4A3C-8220-3CD2B3D3023E}" srcOrd="0" destOrd="0" parTransId="{70CEE8AE-1BA1-4498-BED4-2294652E694E}" sibTransId="{8D6656CE-2472-4600-8A8A-680BB044CFF5}"/>
    <dgm:cxn modelId="{7442BC64-C27B-46B2-8FDA-C8CB7A69BB78}" type="presOf" srcId="{5CD5CAC8-AC56-4175-8B02-D9FDE7591724}" destId="{63B15D18-84CC-4B8C-A7B8-9D7C87C445EE}" srcOrd="1" destOrd="0" presId="urn:microsoft.com/office/officeart/2005/8/layout/radial5"/>
    <dgm:cxn modelId="{A3234599-2A1F-4705-A7DB-C8EF644A84F6}" srcId="{9ADEF162-76FA-4A3C-8220-3CD2B3D3023E}" destId="{31E1C8DB-A788-4C7C-8E35-369521C571A2}" srcOrd="2" destOrd="0" parTransId="{5CD5CAC8-AC56-4175-8B02-D9FDE7591724}" sibTransId="{78634723-FA66-4AF5-9D17-D9106FB2D70F}"/>
    <dgm:cxn modelId="{E76B003B-3141-48DA-8297-E3AA243031E5}" type="presOf" srcId="{D4F2E4FB-49BF-4721-8707-3457AAE0EB88}" destId="{6A9D9649-AA51-48D6-B507-7AEDD979430C}" srcOrd="0" destOrd="0" presId="urn:microsoft.com/office/officeart/2005/8/layout/radial5"/>
    <dgm:cxn modelId="{4D528558-CCA4-4766-9340-8DBA49C0C449}" type="presOf" srcId="{E65E6258-30CC-439C-9E12-987FB207C0BA}" destId="{AE23CEE4-5E78-4BF2-A4EC-856A2ACE758E}" srcOrd="0" destOrd="0" presId="urn:microsoft.com/office/officeart/2005/8/layout/radial5"/>
    <dgm:cxn modelId="{28AC89FC-11D9-4755-B886-3A3759AAC780}" type="presOf" srcId="{036DF210-BB24-491F-9B05-BED9EB97CCEA}" destId="{2BEFA425-F024-4BD4-B31D-0FB6C45896F7}" srcOrd="1" destOrd="0" presId="urn:microsoft.com/office/officeart/2005/8/layout/radial5"/>
    <dgm:cxn modelId="{8F72D950-79DD-429B-81A7-418362F720F6}" type="presOf" srcId="{600CB5D7-2D85-4AF5-BB05-4A1B86521FA2}" destId="{892AB89D-9357-4946-A690-9AB770094366}" srcOrd="0" destOrd="0" presId="urn:microsoft.com/office/officeart/2005/8/layout/radial5"/>
    <dgm:cxn modelId="{F195A791-DD89-4913-8E1E-8DC4F82B6DC9}" srcId="{9ADEF162-76FA-4A3C-8220-3CD2B3D3023E}" destId="{47D5C472-6F40-4426-8E86-BCB2F2BD330B}" srcOrd="0" destOrd="0" parTransId="{036DF210-BB24-491F-9B05-BED9EB97CCEA}" sibTransId="{8F34451D-735F-4913-B0FC-D3B45BB4B61F}"/>
    <dgm:cxn modelId="{6E4D8FAC-DF79-4656-AACF-B63351959842}" type="presOf" srcId="{C9CB2A3C-AA8A-4C63-ADAF-BB4A990106BF}" destId="{D32B50BC-8F9A-4A06-941D-13004E7B3F17}" srcOrd="0" destOrd="0" presId="urn:microsoft.com/office/officeart/2005/8/layout/radial5"/>
    <dgm:cxn modelId="{B6EF3246-0AA5-4CF3-8B72-C7979057E203}" type="presOf" srcId="{9ADEF162-76FA-4A3C-8220-3CD2B3D3023E}" destId="{18F2EB1D-555E-470E-B78B-9F32BC1302F0}" srcOrd="0" destOrd="0" presId="urn:microsoft.com/office/officeart/2005/8/layout/radial5"/>
    <dgm:cxn modelId="{B760B6A1-7F60-4ADC-BA75-CB0BE4EEDB34}" type="presOf" srcId="{5CD5CAC8-AC56-4175-8B02-D9FDE7591724}" destId="{8F93543A-5059-4DE8-A2FC-A99D358C55C0}" srcOrd="0" destOrd="0" presId="urn:microsoft.com/office/officeart/2005/8/layout/radial5"/>
    <dgm:cxn modelId="{DB098DF9-4AC3-48C4-BC74-3A1AFF298A39}" srcId="{9ADEF162-76FA-4A3C-8220-3CD2B3D3023E}" destId="{597E7FEA-0A6D-4074-A2A0-EDBE84388C7A}" srcOrd="3" destOrd="0" parTransId="{C9CB2A3C-AA8A-4C63-ADAF-BB4A990106BF}" sibTransId="{78A577AF-6145-4A2C-8D9E-BB70A9BDA682}"/>
    <dgm:cxn modelId="{CD189AED-CAFC-49C6-B708-4C84F713FF42}" type="presOf" srcId="{47D5C472-6F40-4426-8E86-BCB2F2BD330B}" destId="{E0159EA0-1A5D-476D-AD51-865243B2D714}" srcOrd="0" destOrd="0" presId="urn:microsoft.com/office/officeart/2005/8/layout/radial5"/>
    <dgm:cxn modelId="{B076A0DE-C14B-4C8D-AC1B-44814383AFD4}" type="presOf" srcId="{597E7FEA-0A6D-4074-A2A0-EDBE84388C7A}" destId="{42C28B57-95B0-4561-B729-7C55DC80C4C3}" srcOrd="0" destOrd="0" presId="urn:microsoft.com/office/officeart/2005/8/layout/radial5"/>
    <dgm:cxn modelId="{B7E99F65-BDD3-4DC8-BA59-474161888B08}" srcId="{9ADEF162-76FA-4A3C-8220-3CD2B3D3023E}" destId="{E65E6258-30CC-439C-9E12-987FB207C0BA}" srcOrd="4" destOrd="0" parTransId="{88E727E9-53A4-4E95-A459-039A49E93B44}" sibTransId="{C1A9E9C8-E1E8-41AC-8025-94E945EC2819}"/>
    <dgm:cxn modelId="{CFD51472-FE86-49A1-902F-BA2DC34B29F5}" type="presOf" srcId="{0F4EE5F8-CE65-4C01-BA1B-62373453CD4B}" destId="{FFC83820-1F59-4B99-B0E5-5EF505EF981A}" srcOrd="1" destOrd="0" presId="urn:microsoft.com/office/officeart/2005/8/layout/radial5"/>
    <dgm:cxn modelId="{D491739B-54EC-489C-A1A7-1DBEF4DF8E38}" type="presParOf" srcId="{6A9D9649-AA51-48D6-B507-7AEDD979430C}" destId="{18F2EB1D-555E-470E-B78B-9F32BC1302F0}" srcOrd="0" destOrd="0" presId="urn:microsoft.com/office/officeart/2005/8/layout/radial5"/>
    <dgm:cxn modelId="{5AB7F0EB-EAF7-40B7-8C32-386285178AF5}" type="presParOf" srcId="{6A9D9649-AA51-48D6-B507-7AEDD979430C}" destId="{D858E594-9B1F-454E-812B-1D569755D339}" srcOrd="1" destOrd="0" presId="urn:microsoft.com/office/officeart/2005/8/layout/radial5"/>
    <dgm:cxn modelId="{5E5AB94B-B50E-481F-A3CF-F462EDC78FD1}" type="presParOf" srcId="{D858E594-9B1F-454E-812B-1D569755D339}" destId="{2BEFA425-F024-4BD4-B31D-0FB6C45896F7}" srcOrd="0" destOrd="0" presId="urn:microsoft.com/office/officeart/2005/8/layout/radial5"/>
    <dgm:cxn modelId="{6B7C6AAD-0141-4C9D-8D64-FC6F6ADA9CE6}" type="presParOf" srcId="{6A9D9649-AA51-48D6-B507-7AEDD979430C}" destId="{E0159EA0-1A5D-476D-AD51-865243B2D714}" srcOrd="2" destOrd="0" presId="urn:microsoft.com/office/officeart/2005/8/layout/radial5"/>
    <dgm:cxn modelId="{7B38FD55-A5EA-45B4-98BA-37944428E1BB}" type="presParOf" srcId="{6A9D9649-AA51-48D6-B507-7AEDD979430C}" destId="{9D95D45C-9B20-4A4E-AD6C-37161FDE50AF}" srcOrd="3" destOrd="0" presId="urn:microsoft.com/office/officeart/2005/8/layout/radial5"/>
    <dgm:cxn modelId="{5869A8F4-1E5F-4927-8C46-158F4E332014}" type="presParOf" srcId="{9D95D45C-9B20-4A4E-AD6C-37161FDE50AF}" destId="{FFC83820-1F59-4B99-B0E5-5EF505EF981A}" srcOrd="0" destOrd="0" presId="urn:microsoft.com/office/officeart/2005/8/layout/radial5"/>
    <dgm:cxn modelId="{D5878A1E-2FAF-42E3-9F3C-1A872474F218}" type="presParOf" srcId="{6A9D9649-AA51-48D6-B507-7AEDD979430C}" destId="{892AB89D-9357-4946-A690-9AB770094366}" srcOrd="4" destOrd="0" presId="urn:microsoft.com/office/officeart/2005/8/layout/radial5"/>
    <dgm:cxn modelId="{FE384528-8958-4B12-819A-58DD6AA6E9F3}" type="presParOf" srcId="{6A9D9649-AA51-48D6-B507-7AEDD979430C}" destId="{8F93543A-5059-4DE8-A2FC-A99D358C55C0}" srcOrd="5" destOrd="0" presId="urn:microsoft.com/office/officeart/2005/8/layout/radial5"/>
    <dgm:cxn modelId="{99AE9AB9-86FB-455B-A147-63ED78F5DD8F}" type="presParOf" srcId="{8F93543A-5059-4DE8-A2FC-A99D358C55C0}" destId="{63B15D18-84CC-4B8C-A7B8-9D7C87C445EE}" srcOrd="0" destOrd="0" presId="urn:microsoft.com/office/officeart/2005/8/layout/radial5"/>
    <dgm:cxn modelId="{9E10A2CD-4CA3-4F8B-A375-8245C75B1054}" type="presParOf" srcId="{6A9D9649-AA51-48D6-B507-7AEDD979430C}" destId="{4AE6AAFA-D59A-4F35-A5E8-C6D2EC6BBFF0}" srcOrd="6" destOrd="0" presId="urn:microsoft.com/office/officeart/2005/8/layout/radial5"/>
    <dgm:cxn modelId="{E86A992F-CF49-422A-9A2B-382F2AB45ACB}" type="presParOf" srcId="{6A9D9649-AA51-48D6-B507-7AEDD979430C}" destId="{D32B50BC-8F9A-4A06-941D-13004E7B3F17}" srcOrd="7" destOrd="0" presId="urn:microsoft.com/office/officeart/2005/8/layout/radial5"/>
    <dgm:cxn modelId="{80B1D6F9-B73E-4D73-8538-6B96B6369400}" type="presParOf" srcId="{D32B50BC-8F9A-4A06-941D-13004E7B3F17}" destId="{DA7B04D8-8B81-4E5B-97E0-2DFA07EF08B4}" srcOrd="0" destOrd="0" presId="urn:microsoft.com/office/officeart/2005/8/layout/radial5"/>
    <dgm:cxn modelId="{F758910C-8DB2-4B35-A4D3-97A87E1632BB}" type="presParOf" srcId="{6A9D9649-AA51-48D6-B507-7AEDD979430C}" destId="{42C28B57-95B0-4561-B729-7C55DC80C4C3}" srcOrd="8" destOrd="0" presId="urn:microsoft.com/office/officeart/2005/8/layout/radial5"/>
    <dgm:cxn modelId="{C540D912-04C5-46FA-B744-D65458050CBC}" type="presParOf" srcId="{6A9D9649-AA51-48D6-B507-7AEDD979430C}" destId="{BED8CFF9-57DF-415B-BFD2-F23237B98D78}" srcOrd="9" destOrd="0" presId="urn:microsoft.com/office/officeart/2005/8/layout/radial5"/>
    <dgm:cxn modelId="{4AE9697D-2422-48EC-A14A-0247DC23964E}" type="presParOf" srcId="{BED8CFF9-57DF-415B-BFD2-F23237B98D78}" destId="{30E14BBC-7822-4D38-BD74-0C71B2A3B30C}" srcOrd="0" destOrd="0" presId="urn:microsoft.com/office/officeart/2005/8/layout/radial5"/>
    <dgm:cxn modelId="{F5528EBD-8017-4221-8757-CD6217DFFA5C}" type="presParOf" srcId="{6A9D9649-AA51-48D6-B507-7AEDD979430C}" destId="{AE23CEE4-5E78-4BF2-A4EC-856A2ACE758E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9AC528-84CD-4C4C-9AAA-944987E13663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4726959-BFCF-468E-8583-201CF07ACAB4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Dinamização de registro de atividades</a:t>
          </a:r>
          <a:endParaRPr lang="pt-BR" b="1" dirty="0">
            <a:solidFill>
              <a:srgbClr val="0070C0"/>
            </a:solidFill>
          </a:endParaRPr>
        </a:p>
      </dgm:t>
    </dgm:pt>
    <dgm:pt modelId="{1621746A-50DC-494D-BB5D-7D8ADC851307}" type="parTrans" cxnId="{B7B87462-1DAB-4820-9D8D-39215A0FD83D}">
      <dgm:prSet/>
      <dgm:spPr/>
      <dgm:t>
        <a:bodyPr/>
        <a:lstStyle/>
        <a:p>
          <a:endParaRPr lang="pt-BR"/>
        </a:p>
      </dgm:t>
    </dgm:pt>
    <dgm:pt modelId="{8835803B-4868-4BFF-8B3A-814A6D4954C8}" type="sibTrans" cxnId="{B7B87462-1DAB-4820-9D8D-39215A0FD83D}">
      <dgm:prSet/>
      <dgm:spPr/>
      <dgm:t>
        <a:bodyPr/>
        <a:lstStyle/>
        <a:p>
          <a:endParaRPr lang="pt-BR"/>
        </a:p>
      </dgm:t>
    </dgm:pt>
    <dgm:pt modelId="{EBE94DE7-18A9-4985-A440-D262D93A6316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 Acesso web em dispositivos moveis</a:t>
          </a:r>
          <a:endParaRPr lang="pt-BR" b="1" dirty="0">
            <a:solidFill>
              <a:srgbClr val="0070C0"/>
            </a:solidFill>
          </a:endParaRPr>
        </a:p>
      </dgm:t>
    </dgm:pt>
    <dgm:pt modelId="{7151D90C-DDED-45CE-9D5D-F45918DF7AF3}" type="parTrans" cxnId="{98F30085-95A3-4899-83ED-263051B4121C}">
      <dgm:prSet/>
      <dgm:spPr/>
      <dgm:t>
        <a:bodyPr/>
        <a:lstStyle/>
        <a:p>
          <a:endParaRPr lang="pt-BR"/>
        </a:p>
      </dgm:t>
    </dgm:pt>
    <dgm:pt modelId="{11D717CD-56AA-45FC-9323-4DF14FDC4A6F}" type="sibTrans" cxnId="{98F30085-95A3-4899-83ED-263051B4121C}">
      <dgm:prSet/>
      <dgm:spPr/>
      <dgm:t>
        <a:bodyPr/>
        <a:lstStyle/>
        <a:p>
          <a:endParaRPr lang="pt-BR"/>
        </a:p>
      </dgm:t>
    </dgm:pt>
    <dgm:pt modelId="{22558875-04DE-48A8-8D08-7DF713D16D36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Trabalho em grupo em ambiente multiusuário</a:t>
          </a:r>
          <a:endParaRPr lang="pt-BR" b="1" dirty="0">
            <a:solidFill>
              <a:srgbClr val="0070C0"/>
            </a:solidFill>
          </a:endParaRPr>
        </a:p>
      </dgm:t>
    </dgm:pt>
    <dgm:pt modelId="{AEADCE07-7102-4416-8E67-31648F62FFBE}" type="parTrans" cxnId="{4650B4FA-5E46-4507-BF35-61AB090D393E}">
      <dgm:prSet/>
      <dgm:spPr/>
      <dgm:t>
        <a:bodyPr/>
        <a:lstStyle/>
        <a:p>
          <a:endParaRPr lang="pt-BR"/>
        </a:p>
      </dgm:t>
    </dgm:pt>
    <dgm:pt modelId="{6C26663C-5E0F-469C-A84B-4E7D60C2ACED}" type="sibTrans" cxnId="{4650B4FA-5E46-4507-BF35-61AB090D393E}">
      <dgm:prSet/>
      <dgm:spPr/>
      <dgm:t>
        <a:bodyPr/>
        <a:lstStyle/>
        <a:p>
          <a:endParaRPr lang="pt-BR"/>
        </a:p>
      </dgm:t>
    </dgm:pt>
    <dgm:pt modelId="{C0424938-EAAD-4AFD-89AA-F9DAA339B8CE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dirty="0" smtClean="0">
              <a:solidFill>
                <a:srgbClr val="0070C0"/>
              </a:solidFill>
            </a:rPr>
            <a:t>Controles acadêmicos  </a:t>
          </a:r>
          <a:endParaRPr lang="pt-BR" b="1" dirty="0">
            <a:solidFill>
              <a:srgbClr val="0070C0"/>
            </a:solidFill>
          </a:endParaRPr>
        </a:p>
      </dgm:t>
    </dgm:pt>
    <dgm:pt modelId="{D85B5D0B-0237-4236-B15A-3AC15A4C8D6A}" type="parTrans" cxnId="{F9C7EEAC-7918-45CA-816F-B33C04B8B070}">
      <dgm:prSet/>
      <dgm:spPr/>
      <dgm:t>
        <a:bodyPr/>
        <a:lstStyle/>
        <a:p>
          <a:endParaRPr lang="pt-BR"/>
        </a:p>
      </dgm:t>
    </dgm:pt>
    <dgm:pt modelId="{EBF62A40-6125-4DD5-8EDA-1F45E06B9030}" type="sibTrans" cxnId="{F9C7EEAC-7918-45CA-816F-B33C04B8B070}">
      <dgm:prSet/>
      <dgm:spPr/>
      <dgm:t>
        <a:bodyPr/>
        <a:lstStyle/>
        <a:p>
          <a:endParaRPr lang="pt-BR"/>
        </a:p>
      </dgm:t>
    </dgm:pt>
    <dgm:pt modelId="{B682214D-3E19-400B-B148-C04F02C27327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Controles financeiros</a:t>
          </a:r>
          <a:endParaRPr lang="pt-BR" b="1" dirty="0">
            <a:solidFill>
              <a:srgbClr val="0070C0"/>
            </a:solidFill>
          </a:endParaRPr>
        </a:p>
      </dgm:t>
    </dgm:pt>
    <dgm:pt modelId="{328229DF-DAE6-431B-9EB1-E273DFF5EA70}" type="parTrans" cxnId="{E7BB10A8-4E7A-44F2-865F-A7389730AEBC}">
      <dgm:prSet/>
      <dgm:spPr/>
      <dgm:t>
        <a:bodyPr/>
        <a:lstStyle/>
        <a:p>
          <a:endParaRPr lang="pt-BR"/>
        </a:p>
      </dgm:t>
    </dgm:pt>
    <dgm:pt modelId="{4037F445-FC2C-47AE-89AE-E418F2282E02}" type="sibTrans" cxnId="{E7BB10A8-4E7A-44F2-865F-A7389730AEBC}">
      <dgm:prSet/>
      <dgm:spPr/>
      <dgm:t>
        <a:bodyPr/>
        <a:lstStyle/>
        <a:p>
          <a:endParaRPr lang="pt-BR"/>
        </a:p>
      </dgm:t>
    </dgm:pt>
    <dgm:pt modelId="{34E518D1-49BF-45FE-BD69-68CCC11C553D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Controle de contas a pagar</a:t>
          </a:r>
          <a:endParaRPr lang="pt-BR" b="1" dirty="0">
            <a:solidFill>
              <a:srgbClr val="0070C0"/>
            </a:solidFill>
          </a:endParaRPr>
        </a:p>
      </dgm:t>
    </dgm:pt>
    <dgm:pt modelId="{6E148B5F-7DF9-4BF6-BE15-08EA16D770D4}" type="parTrans" cxnId="{492DC469-18AA-4F1C-B5CB-83AA42592B95}">
      <dgm:prSet/>
      <dgm:spPr/>
      <dgm:t>
        <a:bodyPr/>
        <a:lstStyle/>
        <a:p>
          <a:endParaRPr lang="pt-BR"/>
        </a:p>
      </dgm:t>
    </dgm:pt>
    <dgm:pt modelId="{23E81CB5-6F0A-42EB-ADC8-9150ECA984D5}" type="sibTrans" cxnId="{492DC469-18AA-4F1C-B5CB-83AA42592B95}">
      <dgm:prSet/>
      <dgm:spPr/>
      <dgm:t>
        <a:bodyPr/>
        <a:lstStyle/>
        <a:p>
          <a:endParaRPr lang="pt-BR"/>
        </a:p>
      </dgm:t>
    </dgm:pt>
    <dgm:pt modelId="{5C305753-02C2-4005-B25D-F75DD4B08137}" type="pres">
      <dgm:prSet presAssocID="{739AC528-84CD-4C4C-9AAA-944987E1366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34D6D7E-5F2E-4AC9-BD73-0DDE9F8BB618}" type="pres">
      <dgm:prSet presAssocID="{64726959-BFCF-468E-8583-201CF07ACAB4}" presName="parentLin" presStyleCnt="0"/>
      <dgm:spPr/>
      <dgm:t>
        <a:bodyPr/>
        <a:lstStyle/>
        <a:p>
          <a:endParaRPr lang="pt-BR"/>
        </a:p>
      </dgm:t>
    </dgm:pt>
    <dgm:pt modelId="{5CF09D25-445D-4024-9E09-27B9086F12C2}" type="pres">
      <dgm:prSet presAssocID="{64726959-BFCF-468E-8583-201CF07ACAB4}" presName="parentLeftMargin" presStyleLbl="node1" presStyleIdx="0" presStyleCnt="6"/>
      <dgm:spPr/>
      <dgm:t>
        <a:bodyPr/>
        <a:lstStyle/>
        <a:p>
          <a:endParaRPr lang="pt-BR"/>
        </a:p>
      </dgm:t>
    </dgm:pt>
    <dgm:pt modelId="{B171C0C5-1265-474F-9A24-5267C4DEA6BB}" type="pres">
      <dgm:prSet presAssocID="{64726959-BFCF-468E-8583-201CF07ACAB4}" presName="parentText" presStyleLbl="node1" presStyleIdx="0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D01FD0-F69D-4BCE-A896-8ABB35BAACA9}" type="pres">
      <dgm:prSet presAssocID="{64726959-BFCF-468E-8583-201CF07ACAB4}" presName="negativeSpace" presStyleCnt="0"/>
      <dgm:spPr/>
      <dgm:t>
        <a:bodyPr/>
        <a:lstStyle/>
        <a:p>
          <a:endParaRPr lang="pt-BR"/>
        </a:p>
      </dgm:t>
    </dgm:pt>
    <dgm:pt modelId="{AA8514B8-7EBB-4287-ACDB-81BB8EE3A65E}" type="pres">
      <dgm:prSet presAssocID="{64726959-BFCF-468E-8583-201CF07ACAB4}" presName="childText" presStyleLbl="conFgAcc1" presStyleIdx="0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5F326BF0-420D-4866-A2BD-614369AB09BD}" type="pres">
      <dgm:prSet presAssocID="{8835803B-4868-4BFF-8B3A-814A6D4954C8}" presName="spaceBetweenRectangles" presStyleCnt="0"/>
      <dgm:spPr/>
      <dgm:t>
        <a:bodyPr/>
        <a:lstStyle/>
        <a:p>
          <a:endParaRPr lang="pt-BR"/>
        </a:p>
      </dgm:t>
    </dgm:pt>
    <dgm:pt modelId="{170F142A-5E5C-46E4-829F-5448D761498F}" type="pres">
      <dgm:prSet presAssocID="{EBE94DE7-18A9-4985-A440-D262D93A6316}" presName="parentLin" presStyleCnt="0"/>
      <dgm:spPr/>
      <dgm:t>
        <a:bodyPr/>
        <a:lstStyle/>
        <a:p>
          <a:endParaRPr lang="pt-BR"/>
        </a:p>
      </dgm:t>
    </dgm:pt>
    <dgm:pt modelId="{62A2C154-6AB5-4321-A742-C06A0E020873}" type="pres">
      <dgm:prSet presAssocID="{EBE94DE7-18A9-4985-A440-D262D93A6316}" presName="parentLeftMargin" presStyleLbl="node1" presStyleIdx="0" presStyleCnt="6"/>
      <dgm:spPr/>
      <dgm:t>
        <a:bodyPr/>
        <a:lstStyle/>
        <a:p>
          <a:endParaRPr lang="pt-BR"/>
        </a:p>
      </dgm:t>
    </dgm:pt>
    <dgm:pt modelId="{9939078C-FCDB-4354-9260-A7140D211969}" type="pres">
      <dgm:prSet presAssocID="{EBE94DE7-18A9-4985-A440-D262D93A6316}" presName="parentText" presStyleLbl="node1" presStyleIdx="1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402AF25-A1ED-4143-822D-2DE397E15ECF}" type="pres">
      <dgm:prSet presAssocID="{EBE94DE7-18A9-4985-A440-D262D93A6316}" presName="negativeSpace" presStyleCnt="0"/>
      <dgm:spPr/>
      <dgm:t>
        <a:bodyPr/>
        <a:lstStyle/>
        <a:p>
          <a:endParaRPr lang="pt-BR"/>
        </a:p>
      </dgm:t>
    </dgm:pt>
    <dgm:pt modelId="{122429B3-75B2-4400-B819-CC67C8478699}" type="pres">
      <dgm:prSet presAssocID="{EBE94DE7-18A9-4985-A440-D262D93A6316}" presName="childText" presStyleLbl="conFgAcc1" presStyleIdx="1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32DA1C74-5B5F-427E-8C8D-CACF3F061A44}" type="pres">
      <dgm:prSet presAssocID="{11D717CD-56AA-45FC-9323-4DF14FDC4A6F}" presName="spaceBetweenRectangles" presStyleCnt="0"/>
      <dgm:spPr/>
      <dgm:t>
        <a:bodyPr/>
        <a:lstStyle/>
        <a:p>
          <a:endParaRPr lang="pt-BR"/>
        </a:p>
      </dgm:t>
    </dgm:pt>
    <dgm:pt modelId="{849981CC-C8B4-4BA1-B450-ED50D8A4886D}" type="pres">
      <dgm:prSet presAssocID="{22558875-04DE-48A8-8D08-7DF713D16D36}" presName="parentLin" presStyleCnt="0"/>
      <dgm:spPr/>
      <dgm:t>
        <a:bodyPr/>
        <a:lstStyle/>
        <a:p>
          <a:endParaRPr lang="pt-BR"/>
        </a:p>
      </dgm:t>
    </dgm:pt>
    <dgm:pt modelId="{7CCD4125-60BB-4322-B726-7F91B5CDFF30}" type="pres">
      <dgm:prSet presAssocID="{22558875-04DE-48A8-8D08-7DF713D16D36}" presName="parentLeftMargin" presStyleLbl="node1" presStyleIdx="1" presStyleCnt="6"/>
      <dgm:spPr/>
      <dgm:t>
        <a:bodyPr/>
        <a:lstStyle/>
        <a:p>
          <a:endParaRPr lang="pt-BR"/>
        </a:p>
      </dgm:t>
    </dgm:pt>
    <dgm:pt modelId="{D78DBF14-3A29-4E42-B56E-7380E92A6552}" type="pres">
      <dgm:prSet presAssocID="{22558875-04DE-48A8-8D08-7DF713D16D36}" presName="parentText" presStyleLbl="node1" presStyleIdx="2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1B10306-6E6E-43CB-B07F-95D2F566D304}" type="pres">
      <dgm:prSet presAssocID="{22558875-04DE-48A8-8D08-7DF713D16D36}" presName="negativeSpace" presStyleCnt="0"/>
      <dgm:spPr/>
      <dgm:t>
        <a:bodyPr/>
        <a:lstStyle/>
        <a:p>
          <a:endParaRPr lang="pt-BR"/>
        </a:p>
      </dgm:t>
    </dgm:pt>
    <dgm:pt modelId="{06A3C85D-CDEB-4A13-9986-AD53F22D8EA9}" type="pres">
      <dgm:prSet presAssocID="{22558875-04DE-48A8-8D08-7DF713D16D36}" presName="childText" presStyleLbl="conFgAcc1" presStyleIdx="2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80A60F21-F2F5-418D-853F-D7EBBA576D8F}" type="pres">
      <dgm:prSet presAssocID="{6C26663C-5E0F-469C-A84B-4E7D60C2ACED}" presName="spaceBetweenRectangles" presStyleCnt="0"/>
      <dgm:spPr/>
      <dgm:t>
        <a:bodyPr/>
        <a:lstStyle/>
        <a:p>
          <a:endParaRPr lang="pt-BR"/>
        </a:p>
      </dgm:t>
    </dgm:pt>
    <dgm:pt modelId="{A9AF5B02-C771-4CE1-AF38-8D7E7F443749}" type="pres">
      <dgm:prSet presAssocID="{C0424938-EAAD-4AFD-89AA-F9DAA339B8CE}" presName="parentLin" presStyleCnt="0"/>
      <dgm:spPr/>
      <dgm:t>
        <a:bodyPr/>
        <a:lstStyle/>
        <a:p>
          <a:endParaRPr lang="pt-BR"/>
        </a:p>
      </dgm:t>
    </dgm:pt>
    <dgm:pt modelId="{3572EF4A-4D38-4BBD-9DE4-D188D70E2CAD}" type="pres">
      <dgm:prSet presAssocID="{C0424938-EAAD-4AFD-89AA-F9DAA339B8CE}" presName="parentLeftMargin" presStyleLbl="node1" presStyleIdx="2" presStyleCnt="6"/>
      <dgm:spPr/>
      <dgm:t>
        <a:bodyPr/>
        <a:lstStyle/>
        <a:p>
          <a:endParaRPr lang="pt-BR"/>
        </a:p>
      </dgm:t>
    </dgm:pt>
    <dgm:pt modelId="{6C17C5F1-150A-491F-92CE-A1BE931BB55D}" type="pres">
      <dgm:prSet presAssocID="{C0424938-EAAD-4AFD-89AA-F9DAA339B8CE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7F3F94-0B46-4D37-A8E1-1DAC68B681CD}" type="pres">
      <dgm:prSet presAssocID="{C0424938-EAAD-4AFD-89AA-F9DAA339B8CE}" presName="negativeSpace" presStyleCnt="0"/>
      <dgm:spPr/>
      <dgm:t>
        <a:bodyPr/>
        <a:lstStyle/>
        <a:p>
          <a:endParaRPr lang="pt-BR"/>
        </a:p>
      </dgm:t>
    </dgm:pt>
    <dgm:pt modelId="{BC58E8B0-740A-43C6-B230-1401E78D7A5B}" type="pres">
      <dgm:prSet presAssocID="{C0424938-EAAD-4AFD-89AA-F9DAA339B8CE}" presName="childText" presStyleLbl="conFgAcc1" presStyleIdx="3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61A1A8FC-AD23-4E2F-A533-544CD04D1CA9}" type="pres">
      <dgm:prSet presAssocID="{EBF62A40-6125-4DD5-8EDA-1F45E06B9030}" presName="spaceBetweenRectangles" presStyleCnt="0"/>
      <dgm:spPr/>
      <dgm:t>
        <a:bodyPr/>
        <a:lstStyle/>
        <a:p>
          <a:endParaRPr lang="pt-BR"/>
        </a:p>
      </dgm:t>
    </dgm:pt>
    <dgm:pt modelId="{74BE06AF-D1B6-41E2-B7D7-F20A5E34FB20}" type="pres">
      <dgm:prSet presAssocID="{B682214D-3E19-400B-B148-C04F02C27327}" presName="parentLin" presStyleCnt="0"/>
      <dgm:spPr/>
      <dgm:t>
        <a:bodyPr/>
        <a:lstStyle/>
        <a:p>
          <a:endParaRPr lang="pt-BR"/>
        </a:p>
      </dgm:t>
    </dgm:pt>
    <dgm:pt modelId="{846A3F17-1641-4BB9-AC38-13C0E8AB7383}" type="pres">
      <dgm:prSet presAssocID="{B682214D-3E19-400B-B148-C04F02C27327}" presName="parentLeftMargin" presStyleLbl="node1" presStyleIdx="3" presStyleCnt="6"/>
      <dgm:spPr/>
      <dgm:t>
        <a:bodyPr/>
        <a:lstStyle/>
        <a:p>
          <a:endParaRPr lang="pt-BR"/>
        </a:p>
      </dgm:t>
    </dgm:pt>
    <dgm:pt modelId="{231A70AB-9760-4FFF-B875-5D31C52D60AE}" type="pres">
      <dgm:prSet presAssocID="{B682214D-3E19-400B-B148-C04F02C2732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C9EB15F-97BA-48C2-B233-1F99DD2283F3}" type="pres">
      <dgm:prSet presAssocID="{B682214D-3E19-400B-B148-C04F02C27327}" presName="negativeSpace" presStyleCnt="0"/>
      <dgm:spPr/>
      <dgm:t>
        <a:bodyPr/>
        <a:lstStyle/>
        <a:p>
          <a:endParaRPr lang="pt-BR"/>
        </a:p>
      </dgm:t>
    </dgm:pt>
    <dgm:pt modelId="{7D8B9C6D-02C3-420B-906C-B43C36EE3306}" type="pres">
      <dgm:prSet presAssocID="{B682214D-3E19-400B-B148-C04F02C27327}" presName="childText" presStyleLbl="conFgAcc1" presStyleIdx="4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27077A43-AF2C-4BB7-B135-57882141D0A7}" type="pres">
      <dgm:prSet presAssocID="{4037F445-FC2C-47AE-89AE-E418F2282E02}" presName="spaceBetweenRectangles" presStyleCnt="0"/>
      <dgm:spPr/>
      <dgm:t>
        <a:bodyPr/>
        <a:lstStyle/>
        <a:p>
          <a:endParaRPr lang="pt-BR"/>
        </a:p>
      </dgm:t>
    </dgm:pt>
    <dgm:pt modelId="{211C6EE7-56DB-4520-8C76-4F6B73CA2F85}" type="pres">
      <dgm:prSet presAssocID="{34E518D1-49BF-45FE-BD69-68CCC11C553D}" presName="parentLin" presStyleCnt="0"/>
      <dgm:spPr/>
      <dgm:t>
        <a:bodyPr/>
        <a:lstStyle/>
        <a:p>
          <a:endParaRPr lang="pt-BR"/>
        </a:p>
      </dgm:t>
    </dgm:pt>
    <dgm:pt modelId="{390F44BF-71AC-4D9F-BF5E-075FA28FE010}" type="pres">
      <dgm:prSet presAssocID="{34E518D1-49BF-45FE-BD69-68CCC11C553D}" presName="parentLeftMargin" presStyleLbl="node1" presStyleIdx="4" presStyleCnt="6"/>
      <dgm:spPr/>
      <dgm:t>
        <a:bodyPr/>
        <a:lstStyle/>
        <a:p>
          <a:endParaRPr lang="pt-BR"/>
        </a:p>
      </dgm:t>
    </dgm:pt>
    <dgm:pt modelId="{029B9D8C-4A77-4645-9520-CB1F079C0081}" type="pres">
      <dgm:prSet presAssocID="{34E518D1-49BF-45FE-BD69-68CCC11C553D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327A79A-4795-4643-80F9-37F2D55457DE}" type="pres">
      <dgm:prSet presAssocID="{34E518D1-49BF-45FE-BD69-68CCC11C553D}" presName="negativeSpace" presStyleCnt="0"/>
      <dgm:spPr/>
      <dgm:t>
        <a:bodyPr/>
        <a:lstStyle/>
        <a:p>
          <a:endParaRPr lang="pt-BR"/>
        </a:p>
      </dgm:t>
    </dgm:pt>
    <dgm:pt modelId="{338DDB9A-A6BB-4D1C-8303-E07E7D076CB7}" type="pres">
      <dgm:prSet presAssocID="{34E518D1-49BF-45FE-BD69-68CCC11C553D}" presName="childText" presStyleLbl="conFgAcc1" presStyleIdx="5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</dgm:ptLst>
  <dgm:cxnLst>
    <dgm:cxn modelId="{B7B87462-1DAB-4820-9D8D-39215A0FD83D}" srcId="{739AC528-84CD-4C4C-9AAA-944987E13663}" destId="{64726959-BFCF-468E-8583-201CF07ACAB4}" srcOrd="0" destOrd="0" parTransId="{1621746A-50DC-494D-BB5D-7D8ADC851307}" sibTransId="{8835803B-4868-4BFF-8B3A-814A6D4954C8}"/>
    <dgm:cxn modelId="{7E93702C-2125-4942-BCFA-451032FA8C07}" type="presOf" srcId="{22558875-04DE-48A8-8D08-7DF713D16D36}" destId="{D78DBF14-3A29-4E42-B56E-7380E92A6552}" srcOrd="1" destOrd="0" presId="urn:microsoft.com/office/officeart/2005/8/layout/list1"/>
    <dgm:cxn modelId="{BC163CB6-4CBD-44DB-AD17-AFC4FDDC684C}" type="presOf" srcId="{EBE94DE7-18A9-4985-A440-D262D93A6316}" destId="{62A2C154-6AB5-4321-A742-C06A0E020873}" srcOrd="0" destOrd="0" presId="urn:microsoft.com/office/officeart/2005/8/layout/list1"/>
    <dgm:cxn modelId="{E7BB10A8-4E7A-44F2-865F-A7389730AEBC}" srcId="{739AC528-84CD-4C4C-9AAA-944987E13663}" destId="{B682214D-3E19-400B-B148-C04F02C27327}" srcOrd="4" destOrd="0" parTransId="{328229DF-DAE6-431B-9EB1-E273DFF5EA70}" sibTransId="{4037F445-FC2C-47AE-89AE-E418F2282E02}"/>
    <dgm:cxn modelId="{4650B4FA-5E46-4507-BF35-61AB090D393E}" srcId="{739AC528-84CD-4C4C-9AAA-944987E13663}" destId="{22558875-04DE-48A8-8D08-7DF713D16D36}" srcOrd="2" destOrd="0" parTransId="{AEADCE07-7102-4416-8E67-31648F62FFBE}" sibTransId="{6C26663C-5E0F-469C-A84B-4E7D60C2ACED}"/>
    <dgm:cxn modelId="{265C6533-7DF8-4BF6-8C28-3C782A037CF3}" type="presOf" srcId="{B682214D-3E19-400B-B148-C04F02C27327}" destId="{846A3F17-1641-4BB9-AC38-13C0E8AB7383}" srcOrd="0" destOrd="0" presId="urn:microsoft.com/office/officeart/2005/8/layout/list1"/>
    <dgm:cxn modelId="{F9C7EEAC-7918-45CA-816F-B33C04B8B070}" srcId="{739AC528-84CD-4C4C-9AAA-944987E13663}" destId="{C0424938-EAAD-4AFD-89AA-F9DAA339B8CE}" srcOrd="3" destOrd="0" parTransId="{D85B5D0B-0237-4236-B15A-3AC15A4C8D6A}" sibTransId="{EBF62A40-6125-4DD5-8EDA-1F45E06B9030}"/>
    <dgm:cxn modelId="{09CDA0F1-41AD-4AA3-BABC-AB3C68FE1F20}" type="presOf" srcId="{B682214D-3E19-400B-B148-C04F02C27327}" destId="{231A70AB-9760-4FFF-B875-5D31C52D60AE}" srcOrd="1" destOrd="0" presId="urn:microsoft.com/office/officeart/2005/8/layout/list1"/>
    <dgm:cxn modelId="{1842B81B-6CE1-4E7A-B9A2-8AECFE2C9FD1}" type="presOf" srcId="{34E518D1-49BF-45FE-BD69-68CCC11C553D}" destId="{029B9D8C-4A77-4645-9520-CB1F079C0081}" srcOrd="1" destOrd="0" presId="urn:microsoft.com/office/officeart/2005/8/layout/list1"/>
    <dgm:cxn modelId="{DC3681F8-CC97-4E15-8231-5EBA82EFEFD3}" type="presOf" srcId="{22558875-04DE-48A8-8D08-7DF713D16D36}" destId="{7CCD4125-60BB-4322-B726-7F91B5CDFF30}" srcOrd="0" destOrd="0" presId="urn:microsoft.com/office/officeart/2005/8/layout/list1"/>
    <dgm:cxn modelId="{D6B9F938-FD89-4765-A5F4-595BA2C69F68}" type="presOf" srcId="{34E518D1-49BF-45FE-BD69-68CCC11C553D}" destId="{390F44BF-71AC-4D9F-BF5E-075FA28FE010}" srcOrd="0" destOrd="0" presId="urn:microsoft.com/office/officeart/2005/8/layout/list1"/>
    <dgm:cxn modelId="{08B77D2D-50A3-4665-B5BC-776198A4C49D}" type="presOf" srcId="{64726959-BFCF-468E-8583-201CF07ACAB4}" destId="{5CF09D25-445D-4024-9E09-27B9086F12C2}" srcOrd="0" destOrd="0" presId="urn:microsoft.com/office/officeart/2005/8/layout/list1"/>
    <dgm:cxn modelId="{492DC469-18AA-4F1C-B5CB-83AA42592B95}" srcId="{739AC528-84CD-4C4C-9AAA-944987E13663}" destId="{34E518D1-49BF-45FE-BD69-68CCC11C553D}" srcOrd="5" destOrd="0" parTransId="{6E148B5F-7DF9-4BF6-BE15-08EA16D770D4}" sibTransId="{23E81CB5-6F0A-42EB-ADC8-9150ECA984D5}"/>
    <dgm:cxn modelId="{0E9F3CED-8870-48EB-AC03-616E89BB9C2E}" type="presOf" srcId="{64726959-BFCF-468E-8583-201CF07ACAB4}" destId="{B171C0C5-1265-474F-9A24-5267C4DEA6BB}" srcOrd="1" destOrd="0" presId="urn:microsoft.com/office/officeart/2005/8/layout/list1"/>
    <dgm:cxn modelId="{E58C8AA9-859D-436C-829F-177A8BC2DA06}" type="presOf" srcId="{C0424938-EAAD-4AFD-89AA-F9DAA339B8CE}" destId="{6C17C5F1-150A-491F-92CE-A1BE931BB55D}" srcOrd="1" destOrd="0" presId="urn:microsoft.com/office/officeart/2005/8/layout/list1"/>
    <dgm:cxn modelId="{0E348F8C-122A-48CD-A8DB-40A9364F57F3}" type="presOf" srcId="{EBE94DE7-18A9-4985-A440-D262D93A6316}" destId="{9939078C-FCDB-4354-9260-A7140D211969}" srcOrd="1" destOrd="0" presId="urn:microsoft.com/office/officeart/2005/8/layout/list1"/>
    <dgm:cxn modelId="{917C61F7-4EFA-4F87-8A86-AA04AD093EB6}" type="presOf" srcId="{C0424938-EAAD-4AFD-89AA-F9DAA339B8CE}" destId="{3572EF4A-4D38-4BBD-9DE4-D188D70E2CAD}" srcOrd="0" destOrd="0" presId="urn:microsoft.com/office/officeart/2005/8/layout/list1"/>
    <dgm:cxn modelId="{98F30085-95A3-4899-83ED-263051B4121C}" srcId="{739AC528-84CD-4C4C-9AAA-944987E13663}" destId="{EBE94DE7-18A9-4985-A440-D262D93A6316}" srcOrd="1" destOrd="0" parTransId="{7151D90C-DDED-45CE-9D5D-F45918DF7AF3}" sibTransId="{11D717CD-56AA-45FC-9323-4DF14FDC4A6F}"/>
    <dgm:cxn modelId="{81B323AF-A255-4CEA-BAE8-041C43CF3A80}" type="presOf" srcId="{739AC528-84CD-4C4C-9AAA-944987E13663}" destId="{5C305753-02C2-4005-B25D-F75DD4B08137}" srcOrd="0" destOrd="0" presId="urn:microsoft.com/office/officeart/2005/8/layout/list1"/>
    <dgm:cxn modelId="{5CEE8E5E-6F76-4967-8862-364C72A0F09D}" type="presParOf" srcId="{5C305753-02C2-4005-B25D-F75DD4B08137}" destId="{B34D6D7E-5F2E-4AC9-BD73-0DDE9F8BB618}" srcOrd="0" destOrd="0" presId="urn:microsoft.com/office/officeart/2005/8/layout/list1"/>
    <dgm:cxn modelId="{49AB42FC-D96F-419C-AA12-35C9654D957E}" type="presParOf" srcId="{B34D6D7E-5F2E-4AC9-BD73-0DDE9F8BB618}" destId="{5CF09D25-445D-4024-9E09-27B9086F12C2}" srcOrd="0" destOrd="0" presId="urn:microsoft.com/office/officeart/2005/8/layout/list1"/>
    <dgm:cxn modelId="{16B0EBB0-1939-4496-898C-63BE915DB1B6}" type="presParOf" srcId="{B34D6D7E-5F2E-4AC9-BD73-0DDE9F8BB618}" destId="{B171C0C5-1265-474F-9A24-5267C4DEA6BB}" srcOrd="1" destOrd="0" presId="urn:microsoft.com/office/officeart/2005/8/layout/list1"/>
    <dgm:cxn modelId="{2FD301FF-C00C-4AFC-81D5-C410F3287342}" type="presParOf" srcId="{5C305753-02C2-4005-B25D-F75DD4B08137}" destId="{7AD01FD0-F69D-4BCE-A896-8ABB35BAACA9}" srcOrd="1" destOrd="0" presId="urn:microsoft.com/office/officeart/2005/8/layout/list1"/>
    <dgm:cxn modelId="{E81504CA-AF73-46C1-AFC0-55171DBAF7E4}" type="presParOf" srcId="{5C305753-02C2-4005-B25D-F75DD4B08137}" destId="{AA8514B8-7EBB-4287-ACDB-81BB8EE3A65E}" srcOrd="2" destOrd="0" presId="urn:microsoft.com/office/officeart/2005/8/layout/list1"/>
    <dgm:cxn modelId="{3AC328DC-47FD-41B1-892F-5168C44700A1}" type="presParOf" srcId="{5C305753-02C2-4005-B25D-F75DD4B08137}" destId="{5F326BF0-420D-4866-A2BD-614369AB09BD}" srcOrd="3" destOrd="0" presId="urn:microsoft.com/office/officeart/2005/8/layout/list1"/>
    <dgm:cxn modelId="{38E7EA4E-F92F-441F-8EBA-49E4E223DAF4}" type="presParOf" srcId="{5C305753-02C2-4005-B25D-F75DD4B08137}" destId="{170F142A-5E5C-46E4-829F-5448D761498F}" srcOrd="4" destOrd="0" presId="urn:microsoft.com/office/officeart/2005/8/layout/list1"/>
    <dgm:cxn modelId="{E5576BAD-9FA2-453D-815A-AC1A6BA949B6}" type="presParOf" srcId="{170F142A-5E5C-46E4-829F-5448D761498F}" destId="{62A2C154-6AB5-4321-A742-C06A0E020873}" srcOrd="0" destOrd="0" presId="urn:microsoft.com/office/officeart/2005/8/layout/list1"/>
    <dgm:cxn modelId="{87746917-4099-4021-8686-D8E2AE8BB2CE}" type="presParOf" srcId="{170F142A-5E5C-46E4-829F-5448D761498F}" destId="{9939078C-FCDB-4354-9260-A7140D211969}" srcOrd="1" destOrd="0" presId="urn:microsoft.com/office/officeart/2005/8/layout/list1"/>
    <dgm:cxn modelId="{91503F7C-0C47-4E50-BBA6-D1791F2EDB54}" type="presParOf" srcId="{5C305753-02C2-4005-B25D-F75DD4B08137}" destId="{6402AF25-A1ED-4143-822D-2DE397E15ECF}" srcOrd="5" destOrd="0" presId="urn:microsoft.com/office/officeart/2005/8/layout/list1"/>
    <dgm:cxn modelId="{BB2D810A-FEE8-42D8-B3AA-6D892BED142B}" type="presParOf" srcId="{5C305753-02C2-4005-B25D-F75DD4B08137}" destId="{122429B3-75B2-4400-B819-CC67C8478699}" srcOrd="6" destOrd="0" presId="urn:microsoft.com/office/officeart/2005/8/layout/list1"/>
    <dgm:cxn modelId="{5E39AEE9-5501-4B78-8CE9-4A329CCAB536}" type="presParOf" srcId="{5C305753-02C2-4005-B25D-F75DD4B08137}" destId="{32DA1C74-5B5F-427E-8C8D-CACF3F061A44}" srcOrd="7" destOrd="0" presId="urn:microsoft.com/office/officeart/2005/8/layout/list1"/>
    <dgm:cxn modelId="{EDB8F007-0FE6-41D6-8FB2-F481FE2E5D81}" type="presParOf" srcId="{5C305753-02C2-4005-B25D-F75DD4B08137}" destId="{849981CC-C8B4-4BA1-B450-ED50D8A4886D}" srcOrd="8" destOrd="0" presId="urn:microsoft.com/office/officeart/2005/8/layout/list1"/>
    <dgm:cxn modelId="{E2CA3B05-BB89-4684-A41D-D66DC320A110}" type="presParOf" srcId="{849981CC-C8B4-4BA1-B450-ED50D8A4886D}" destId="{7CCD4125-60BB-4322-B726-7F91B5CDFF30}" srcOrd="0" destOrd="0" presId="urn:microsoft.com/office/officeart/2005/8/layout/list1"/>
    <dgm:cxn modelId="{EB5C052D-8605-4F9D-96F9-FD1C9EC188D8}" type="presParOf" srcId="{849981CC-C8B4-4BA1-B450-ED50D8A4886D}" destId="{D78DBF14-3A29-4E42-B56E-7380E92A6552}" srcOrd="1" destOrd="0" presId="urn:microsoft.com/office/officeart/2005/8/layout/list1"/>
    <dgm:cxn modelId="{6110C8D9-011C-4EBE-A844-8BCEC6679E72}" type="presParOf" srcId="{5C305753-02C2-4005-B25D-F75DD4B08137}" destId="{91B10306-6E6E-43CB-B07F-95D2F566D304}" srcOrd="9" destOrd="0" presId="urn:microsoft.com/office/officeart/2005/8/layout/list1"/>
    <dgm:cxn modelId="{DAE746B5-7CF4-40F1-B056-DD038006954F}" type="presParOf" srcId="{5C305753-02C2-4005-B25D-F75DD4B08137}" destId="{06A3C85D-CDEB-4A13-9986-AD53F22D8EA9}" srcOrd="10" destOrd="0" presId="urn:microsoft.com/office/officeart/2005/8/layout/list1"/>
    <dgm:cxn modelId="{7F53C315-70DB-4C70-9110-F543703C8625}" type="presParOf" srcId="{5C305753-02C2-4005-B25D-F75DD4B08137}" destId="{80A60F21-F2F5-418D-853F-D7EBBA576D8F}" srcOrd="11" destOrd="0" presId="urn:microsoft.com/office/officeart/2005/8/layout/list1"/>
    <dgm:cxn modelId="{527E9B72-2C32-4D7A-9141-37A49C6CA6F8}" type="presParOf" srcId="{5C305753-02C2-4005-B25D-F75DD4B08137}" destId="{A9AF5B02-C771-4CE1-AF38-8D7E7F443749}" srcOrd="12" destOrd="0" presId="urn:microsoft.com/office/officeart/2005/8/layout/list1"/>
    <dgm:cxn modelId="{ACD74D6E-F954-42CF-83A8-A27B663A7EA1}" type="presParOf" srcId="{A9AF5B02-C771-4CE1-AF38-8D7E7F443749}" destId="{3572EF4A-4D38-4BBD-9DE4-D188D70E2CAD}" srcOrd="0" destOrd="0" presId="urn:microsoft.com/office/officeart/2005/8/layout/list1"/>
    <dgm:cxn modelId="{9F2DEFA9-2136-4492-A38F-3A957EEB0FD1}" type="presParOf" srcId="{A9AF5B02-C771-4CE1-AF38-8D7E7F443749}" destId="{6C17C5F1-150A-491F-92CE-A1BE931BB55D}" srcOrd="1" destOrd="0" presId="urn:microsoft.com/office/officeart/2005/8/layout/list1"/>
    <dgm:cxn modelId="{B68C9834-D03A-4B12-AD62-5E916AD0F202}" type="presParOf" srcId="{5C305753-02C2-4005-B25D-F75DD4B08137}" destId="{D97F3F94-0B46-4D37-A8E1-1DAC68B681CD}" srcOrd="13" destOrd="0" presId="urn:microsoft.com/office/officeart/2005/8/layout/list1"/>
    <dgm:cxn modelId="{BBDFEAF1-9EF8-451F-A2D5-20C316236A23}" type="presParOf" srcId="{5C305753-02C2-4005-B25D-F75DD4B08137}" destId="{BC58E8B0-740A-43C6-B230-1401E78D7A5B}" srcOrd="14" destOrd="0" presId="urn:microsoft.com/office/officeart/2005/8/layout/list1"/>
    <dgm:cxn modelId="{35989019-3D0C-4151-8803-33F32D0AF139}" type="presParOf" srcId="{5C305753-02C2-4005-B25D-F75DD4B08137}" destId="{61A1A8FC-AD23-4E2F-A533-544CD04D1CA9}" srcOrd="15" destOrd="0" presId="urn:microsoft.com/office/officeart/2005/8/layout/list1"/>
    <dgm:cxn modelId="{64C94016-3BFE-4C52-8B68-3598BAB7ED6F}" type="presParOf" srcId="{5C305753-02C2-4005-B25D-F75DD4B08137}" destId="{74BE06AF-D1B6-41E2-B7D7-F20A5E34FB20}" srcOrd="16" destOrd="0" presId="urn:microsoft.com/office/officeart/2005/8/layout/list1"/>
    <dgm:cxn modelId="{A877C959-689A-4AB3-A85E-F26FFBEA4BAB}" type="presParOf" srcId="{74BE06AF-D1B6-41E2-B7D7-F20A5E34FB20}" destId="{846A3F17-1641-4BB9-AC38-13C0E8AB7383}" srcOrd="0" destOrd="0" presId="urn:microsoft.com/office/officeart/2005/8/layout/list1"/>
    <dgm:cxn modelId="{925AC7F5-B033-4067-8A44-35A1BB0C8B9F}" type="presParOf" srcId="{74BE06AF-D1B6-41E2-B7D7-F20A5E34FB20}" destId="{231A70AB-9760-4FFF-B875-5D31C52D60AE}" srcOrd="1" destOrd="0" presId="urn:microsoft.com/office/officeart/2005/8/layout/list1"/>
    <dgm:cxn modelId="{75CDC6C9-D17C-4E5C-95FD-99E229AA088F}" type="presParOf" srcId="{5C305753-02C2-4005-B25D-F75DD4B08137}" destId="{8C9EB15F-97BA-48C2-B233-1F99DD2283F3}" srcOrd="17" destOrd="0" presId="urn:microsoft.com/office/officeart/2005/8/layout/list1"/>
    <dgm:cxn modelId="{40EBBCDD-6E9B-412C-A2E4-98FF50E57A85}" type="presParOf" srcId="{5C305753-02C2-4005-B25D-F75DD4B08137}" destId="{7D8B9C6D-02C3-420B-906C-B43C36EE3306}" srcOrd="18" destOrd="0" presId="urn:microsoft.com/office/officeart/2005/8/layout/list1"/>
    <dgm:cxn modelId="{6FF547C4-FF28-42B1-B537-FADB4AD5F9AC}" type="presParOf" srcId="{5C305753-02C2-4005-B25D-F75DD4B08137}" destId="{27077A43-AF2C-4BB7-B135-57882141D0A7}" srcOrd="19" destOrd="0" presId="urn:microsoft.com/office/officeart/2005/8/layout/list1"/>
    <dgm:cxn modelId="{4AE42CFD-7165-4AAC-AB6A-E3E43C82BF90}" type="presParOf" srcId="{5C305753-02C2-4005-B25D-F75DD4B08137}" destId="{211C6EE7-56DB-4520-8C76-4F6B73CA2F85}" srcOrd="20" destOrd="0" presId="urn:microsoft.com/office/officeart/2005/8/layout/list1"/>
    <dgm:cxn modelId="{939F922E-46B9-4AB4-96A1-CA04EA4964F6}" type="presParOf" srcId="{211C6EE7-56DB-4520-8C76-4F6B73CA2F85}" destId="{390F44BF-71AC-4D9F-BF5E-075FA28FE010}" srcOrd="0" destOrd="0" presId="urn:microsoft.com/office/officeart/2005/8/layout/list1"/>
    <dgm:cxn modelId="{80A1A168-C10C-448B-9763-055B267C4B5E}" type="presParOf" srcId="{211C6EE7-56DB-4520-8C76-4F6B73CA2F85}" destId="{029B9D8C-4A77-4645-9520-CB1F079C0081}" srcOrd="1" destOrd="0" presId="urn:microsoft.com/office/officeart/2005/8/layout/list1"/>
    <dgm:cxn modelId="{547AB6DE-747B-442B-AC76-AA050F0C99A4}" type="presParOf" srcId="{5C305753-02C2-4005-B25D-F75DD4B08137}" destId="{B327A79A-4795-4643-80F9-37F2D55457DE}" srcOrd="21" destOrd="0" presId="urn:microsoft.com/office/officeart/2005/8/layout/list1"/>
    <dgm:cxn modelId="{6BBD468D-B441-42EF-967F-A8A1C37D42CF}" type="presParOf" srcId="{5C305753-02C2-4005-B25D-F75DD4B08137}" destId="{338DDB9A-A6BB-4D1C-8303-E07E7D076CB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069C5B0-E0D3-47C9-9E5F-416939C594B9}">
      <dsp:nvSpPr>
        <dsp:cNvPr id="0" name=""/>
        <dsp:cNvSpPr/>
      </dsp:nvSpPr>
      <dsp:spPr>
        <a:xfrm rot="5400000">
          <a:off x="5471223" y="-2232760"/>
          <a:ext cx="871601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err="1" smtClean="0"/>
            <a:t>Person</a:t>
          </a:r>
          <a:r>
            <a:rPr lang="pt-BR" sz="1600" kern="1200" dirty="0" smtClean="0"/>
            <a:t>  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Neimar  Desenvolvedor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Ricardo  Design gráfico </a:t>
          </a:r>
          <a:endParaRPr lang="pt-BR" sz="1600" kern="1200" dirty="0"/>
        </a:p>
      </dsp:txBody>
      <dsp:txXfrm rot="5400000">
        <a:off x="5471223" y="-2232760"/>
        <a:ext cx="871601" cy="5559552"/>
      </dsp:txXfrm>
    </dsp:sp>
    <dsp:sp modelId="{83285697-B771-41E8-BF80-D6B7B2E260A7}">
      <dsp:nvSpPr>
        <dsp:cNvPr id="0" name=""/>
        <dsp:cNvSpPr/>
      </dsp:nvSpPr>
      <dsp:spPr>
        <a:xfrm>
          <a:off x="0" y="0"/>
          <a:ext cx="3127248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Membros do grupo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0"/>
        <a:ext cx="3127248" cy="1089501"/>
      </dsp:txXfrm>
    </dsp:sp>
    <dsp:sp modelId="{76D300D9-3977-4D02-95E9-3905CCACBD1B}">
      <dsp:nvSpPr>
        <dsp:cNvPr id="0" name=""/>
        <dsp:cNvSpPr/>
      </dsp:nvSpPr>
      <dsp:spPr>
        <a:xfrm rot="5400000">
          <a:off x="5471223" y="-1088783"/>
          <a:ext cx="871601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Desenvolver um sistema que atenda as necessidades administrativas das pastorais da paróquia </a:t>
          </a:r>
          <a:endParaRPr lang="pt-BR" sz="1600" kern="1200" dirty="0"/>
        </a:p>
      </dsp:txBody>
      <dsp:txXfrm rot="5400000">
        <a:off x="5471223" y="-1088783"/>
        <a:ext cx="871601" cy="5559552"/>
      </dsp:txXfrm>
    </dsp:sp>
    <dsp:sp modelId="{1C4CF5AE-B0A9-4E79-99D0-8192DD361FD5}">
      <dsp:nvSpPr>
        <dsp:cNvPr id="0" name=""/>
        <dsp:cNvSpPr/>
      </dsp:nvSpPr>
      <dsp:spPr>
        <a:xfrm>
          <a:off x="0" y="1146241"/>
          <a:ext cx="3127248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Objetivos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1146241"/>
        <a:ext cx="3127248" cy="1089501"/>
      </dsp:txXfrm>
    </dsp:sp>
    <dsp:sp modelId="{7991AEF3-84F5-4F2F-9A87-D93011516A86}">
      <dsp:nvSpPr>
        <dsp:cNvPr id="0" name=""/>
        <dsp:cNvSpPr/>
      </dsp:nvSpPr>
      <dsp:spPr>
        <a:xfrm rot="5400000">
          <a:off x="5471223" y="55193"/>
          <a:ext cx="871601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Pesquisar e desenvolver novas técnicas na área de softwares </a:t>
          </a:r>
          <a:r>
            <a:rPr lang="pt-BR" sz="1600" kern="1200" dirty="0" err="1" smtClean="0"/>
            <a:t>multi-plataforma</a:t>
          </a:r>
          <a:r>
            <a:rPr lang="pt-BR" sz="1600" kern="1200" dirty="0" smtClean="0"/>
            <a:t>  </a:t>
          </a:r>
          <a:endParaRPr lang="pt-BR" sz="1600" kern="1200" dirty="0"/>
        </a:p>
      </dsp:txBody>
      <dsp:txXfrm rot="5400000">
        <a:off x="5471223" y="55193"/>
        <a:ext cx="871601" cy="5559552"/>
      </dsp:txXfrm>
    </dsp:sp>
    <dsp:sp modelId="{DE3A8CA3-F5E7-47D6-9409-0DAEFC3883C5}">
      <dsp:nvSpPr>
        <dsp:cNvPr id="0" name=""/>
        <dsp:cNvSpPr/>
      </dsp:nvSpPr>
      <dsp:spPr>
        <a:xfrm>
          <a:off x="0" y="2290218"/>
          <a:ext cx="3127248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Motivação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2290218"/>
        <a:ext cx="3127248" cy="1089501"/>
      </dsp:txXfrm>
    </dsp:sp>
    <dsp:sp modelId="{232E8D04-E732-492E-A284-139D99DFE02C}">
      <dsp:nvSpPr>
        <dsp:cNvPr id="0" name=""/>
        <dsp:cNvSpPr/>
      </dsp:nvSpPr>
      <dsp:spPr>
        <a:xfrm rot="5400000">
          <a:off x="5471223" y="1199170"/>
          <a:ext cx="871601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Montar um espécie de laboratório tecnológico com foco nas pesquisa das </a:t>
          </a:r>
          <a:r>
            <a:rPr lang="pt-BR" sz="1600" kern="1200" dirty="0" err="1" smtClean="0"/>
            <a:t>TICs</a:t>
          </a:r>
          <a:endParaRPr lang="pt-BR" sz="1600" kern="1200" dirty="0"/>
        </a:p>
      </dsp:txBody>
      <dsp:txXfrm rot="5400000">
        <a:off x="5471223" y="1199170"/>
        <a:ext cx="871601" cy="5559552"/>
      </dsp:txXfrm>
    </dsp:sp>
    <dsp:sp modelId="{F985ABD3-DA1F-4E90-952D-1C16820F198E}">
      <dsp:nvSpPr>
        <dsp:cNvPr id="0" name=""/>
        <dsp:cNvSpPr/>
      </dsp:nvSpPr>
      <dsp:spPr>
        <a:xfrm>
          <a:off x="0" y="3434195"/>
          <a:ext cx="3127248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Finalidade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3434195"/>
        <a:ext cx="3127248" cy="108950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ADC7395-583C-4FD5-8691-3342B823E6CA}">
      <dsp:nvSpPr>
        <dsp:cNvPr id="0" name=""/>
        <dsp:cNvSpPr/>
      </dsp:nvSpPr>
      <dsp:spPr>
        <a:xfrm>
          <a:off x="4320" y="26889"/>
          <a:ext cx="1964455" cy="27648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Interligar </a:t>
          </a:r>
          <a:endParaRPr lang="pt-BR" sz="2400" b="1" kern="1200" dirty="0"/>
        </a:p>
      </dsp:txBody>
      <dsp:txXfrm>
        <a:off x="4320" y="26889"/>
        <a:ext cx="1964455" cy="785782"/>
      </dsp:txXfrm>
    </dsp:sp>
    <dsp:sp modelId="{A64C8272-FC1A-4572-A0B1-A3C36EACD2B6}">
      <dsp:nvSpPr>
        <dsp:cNvPr id="0" name=""/>
        <dsp:cNvSpPr/>
      </dsp:nvSpPr>
      <dsp:spPr>
        <a:xfrm>
          <a:off x="406678" y="812672"/>
          <a:ext cx="1964455" cy="3686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Pastorais</a:t>
          </a:r>
          <a:endParaRPr lang="pt-BR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800" b="1" kern="1200" dirty="0"/>
        </a:p>
      </dsp:txBody>
      <dsp:txXfrm>
        <a:off x="406678" y="812672"/>
        <a:ext cx="1964455" cy="3686400"/>
      </dsp:txXfrm>
    </dsp:sp>
    <dsp:sp modelId="{330F8E89-32DF-4BC4-AED2-91D2D7CB94C5}">
      <dsp:nvSpPr>
        <dsp:cNvPr id="0" name=""/>
        <dsp:cNvSpPr/>
      </dsp:nvSpPr>
      <dsp:spPr>
        <a:xfrm>
          <a:off x="2266580" y="175234"/>
          <a:ext cx="631345" cy="48909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kern="1200"/>
        </a:p>
      </dsp:txBody>
      <dsp:txXfrm>
        <a:off x="2266580" y="175234"/>
        <a:ext cx="631345" cy="489092"/>
      </dsp:txXfrm>
    </dsp:sp>
    <dsp:sp modelId="{D6C82472-F7A1-44F8-BE16-C0E2E40E0D6B}">
      <dsp:nvSpPr>
        <dsp:cNvPr id="0" name=""/>
        <dsp:cNvSpPr/>
      </dsp:nvSpPr>
      <dsp:spPr>
        <a:xfrm>
          <a:off x="3159993" y="26889"/>
          <a:ext cx="1964455" cy="27648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Padronizar</a:t>
          </a:r>
          <a:endParaRPr lang="pt-BR" sz="2400" b="1" kern="1200" dirty="0"/>
        </a:p>
      </dsp:txBody>
      <dsp:txXfrm>
        <a:off x="3159993" y="26889"/>
        <a:ext cx="1964455" cy="785782"/>
      </dsp:txXfrm>
    </dsp:sp>
    <dsp:sp modelId="{3E47BC9E-87C0-4D93-83F4-A810B62AEF07}">
      <dsp:nvSpPr>
        <dsp:cNvPr id="0" name=""/>
        <dsp:cNvSpPr/>
      </dsp:nvSpPr>
      <dsp:spPr>
        <a:xfrm>
          <a:off x="3562351" y="812672"/>
          <a:ext cx="1964455" cy="3686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?</a:t>
          </a:r>
          <a:endParaRPr lang="pt-BR" sz="1800" b="1" kern="1200" dirty="0"/>
        </a:p>
      </dsp:txBody>
      <dsp:txXfrm>
        <a:off x="3562351" y="812672"/>
        <a:ext cx="1964455" cy="3686400"/>
      </dsp:txXfrm>
    </dsp:sp>
    <dsp:sp modelId="{1390A124-BEDA-4A49-9B1B-0ED2FB571A6C}">
      <dsp:nvSpPr>
        <dsp:cNvPr id="0" name=""/>
        <dsp:cNvSpPr/>
      </dsp:nvSpPr>
      <dsp:spPr>
        <a:xfrm>
          <a:off x="5422252" y="175234"/>
          <a:ext cx="631345" cy="48909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kern="1200"/>
        </a:p>
      </dsp:txBody>
      <dsp:txXfrm>
        <a:off x="5422252" y="175234"/>
        <a:ext cx="631345" cy="489092"/>
      </dsp:txXfrm>
    </dsp:sp>
    <dsp:sp modelId="{944B484B-F688-4CFA-A4FB-08B237CA5903}">
      <dsp:nvSpPr>
        <dsp:cNvPr id="0" name=""/>
        <dsp:cNvSpPr/>
      </dsp:nvSpPr>
      <dsp:spPr>
        <a:xfrm>
          <a:off x="6315665" y="26889"/>
          <a:ext cx="1964455" cy="27648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Facilitar</a:t>
          </a:r>
          <a:endParaRPr lang="pt-BR" sz="2400" b="1" kern="1200" dirty="0"/>
        </a:p>
      </dsp:txBody>
      <dsp:txXfrm>
        <a:off x="6315665" y="26889"/>
        <a:ext cx="1964455" cy="785782"/>
      </dsp:txXfrm>
    </dsp:sp>
    <dsp:sp modelId="{1993AEF3-68C8-4F83-9F1E-D1B7B5B4963C}">
      <dsp:nvSpPr>
        <dsp:cNvPr id="0" name=""/>
        <dsp:cNvSpPr/>
      </dsp:nvSpPr>
      <dsp:spPr>
        <a:xfrm>
          <a:off x="6718024" y="812672"/>
          <a:ext cx="1964455" cy="3686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b="1" kern="1200" dirty="0" smtClean="0"/>
            <a:t>?</a:t>
          </a:r>
          <a:endParaRPr lang="pt-BR" sz="1400" b="1" kern="1200" dirty="0"/>
        </a:p>
      </dsp:txBody>
      <dsp:txXfrm>
        <a:off x="6718024" y="812672"/>
        <a:ext cx="1964455" cy="36864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E90345-FE91-47A7-8E8D-7EC91F8F325D}">
      <dsp:nvSpPr>
        <dsp:cNvPr id="0" name=""/>
        <dsp:cNvSpPr/>
      </dsp:nvSpPr>
      <dsp:spPr>
        <a:xfrm>
          <a:off x="5677" y="894390"/>
          <a:ext cx="4231924" cy="49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AB41D-A8B9-4C81-AFE5-A9DDC7C501DB}">
      <dsp:nvSpPr>
        <dsp:cNvPr id="0" name=""/>
        <dsp:cNvSpPr/>
      </dsp:nvSpPr>
      <dsp:spPr>
        <a:xfrm>
          <a:off x="5677" y="1081371"/>
          <a:ext cx="310892" cy="3108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18B1E-4B8C-49D0-A2C5-B72A0992791A}">
      <dsp:nvSpPr>
        <dsp:cNvPr id="0" name=""/>
        <dsp:cNvSpPr/>
      </dsp:nvSpPr>
      <dsp:spPr>
        <a:xfrm>
          <a:off x="5677" y="0"/>
          <a:ext cx="4231924" cy="894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700" kern="1200" dirty="0"/>
        </a:p>
      </dsp:txBody>
      <dsp:txXfrm>
        <a:off x="5677" y="0"/>
        <a:ext cx="4231924" cy="894390"/>
      </dsp:txXfrm>
    </dsp:sp>
    <dsp:sp modelId="{8A80B33F-319E-4097-BABE-6D06200B4059}">
      <dsp:nvSpPr>
        <dsp:cNvPr id="0" name=""/>
        <dsp:cNvSpPr/>
      </dsp:nvSpPr>
      <dsp:spPr>
        <a:xfrm>
          <a:off x="5677" y="1806052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7BCBD-CEEE-4C3C-8575-8FCB6CDA438E}">
      <dsp:nvSpPr>
        <dsp:cNvPr id="0" name=""/>
        <dsp:cNvSpPr/>
      </dsp:nvSpPr>
      <dsp:spPr>
        <a:xfrm>
          <a:off x="301911" y="1599157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301911" y="1599157"/>
        <a:ext cx="3935690" cy="724673"/>
      </dsp:txXfrm>
    </dsp:sp>
    <dsp:sp modelId="{FDEBDDC6-2C76-49BA-AA17-2EC6B30C86BD}">
      <dsp:nvSpPr>
        <dsp:cNvPr id="0" name=""/>
        <dsp:cNvSpPr/>
      </dsp:nvSpPr>
      <dsp:spPr>
        <a:xfrm>
          <a:off x="5677" y="2530725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FB06B-349E-4C46-9386-C2A7693F919C}">
      <dsp:nvSpPr>
        <dsp:cNvPr id="0" name=""/>
        <dsp:cNvSpPr/>
      </dsp:nvSpPr>
      <dsp:spPr>
        <a:xfrm>
          <a:off x="301911" y="2323831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301911" y="2323831"/>
        <a:ext cx="3935690" cy="724673"/>
      </dsp:txXfrm>
    </dsp:sp>
    <dsp:sp modelId="{F1021B75-F18F-4829-9EBD-5BA808E16033}">
      <dsp:nvSpPr>
        <dsp:cNvPr id="0" name=""/>
        <dsp:cNvSpPr/>
      </dsp:nvSpPr>
      <dsp:spPr>
        <a:xfrm>
          <a:off x="5677" y="3255398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4B189-7DCD-4266-B46D-8752B3C3A89E}">
      <dsp:nvSpPr>
        <dsp:cNvPr id="0" name=""/>
        <dsp:cNvSpPr/>
      </dsp:nvSpPr>
      <dsp:spPr>
        <a:xfrm>
          <a:off x="301911" y="3048504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301911" y="3048504"/>
        <a:ext cx="3935690" cy="724673"/>
      </dsp:txXfrm>
    </dsp:sp>
    <dsp:sp modelId="{1101818C-F9E6-48B1-8106-9EDF7C77010F}">
      <dsp:nvSpPr>
        <dsp:cNvPr id="0" name=""/>
        <dsp:cNvSpPr/>
      </dsp:nvSpPr>
      <dsp:spPr>
        <a:xfrm>
          <a:off x="4449198" y="894390"/>
          <a:ext cx="4231924" cy="49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02440-DF3A-49DD-9E3E-7B520195C2F2}">
      <dsp:nvSpPr>
        <dsp:cNvPr id="0" name=""/>
        <dsp:cNvSpPr/>
      </dsp:nvSpPr>
      <dsp:spPr>
        <a:xfrm>
          <a:off x="4449198" y="1081371"/>
          <a:ext cx="310892" cy="3108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C1E90-5036-40EE-8B7B-C03BC172C6F4}">
      <dsp:nvSpPr>
        <dsp:cNvPr id="0" name=""/>
        <dsp:cNvSpPr/>
      </dsp:nvSpPr>
      <dsp:spPr>
        <a:xfrm>
          <a:off x="4449198" y="0"/>
          <a:ext cx="4231924" cy="894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700" kern="1200"/>
        </a:p>
      </dsp:txBody>
      <dsp:txXfrm>
        <a:off x="4449198" y="0"/>
        <a:ext cx="4231924" cy="894390"/>
      </dsp:txXfrm>
    </dsp:sp>
    <dsp:sp modelId="{AC7AB7D7-9945-4B50-9E90-95E126A5DEAB}">
      <dsp:nvSpPr>
        <dsp:cNvPr id="0" name=""/>
        <dsp:cNvSpPr/>
      </dsp:nvSpPr>
      <dsp:spPr>
        <a:xfrm>
          <a:off x="4449198" y="1806052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322E5-B7AE-4570-A9FC-84DF641F4452}">
      <dsp:nvSpPr>
        <dsp:cNvPr id="0" name=""/>
        <dsp:cNvSpPr/>
      </dsp:nvSpPr>
      <dsp:spPr>
        <a:xfrm>
          <a:off x="4745432" y="1599157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 dirty="0"/>
        </a:p>
      </dsp:txBody>
      <dsp:txXfrm>
        <a:off x="4745432" y="1599157"/>
        <a:ext cx="3935690" cy="724673"/>
      </dsp:txXfrm>
    </dsp:sp>
    <dsp:sp modelId="{51818F82-5864-453D-89E1-3C9A291A4AF3}">
      <dsp:nvSpPr>
        <dsp:cNvPr id="0" name=""/>
        <dsp:cNvSpPr/>
      </dsp:nvSpPr>
      <dsp:spPr>
        <a:xfrm>
          <a:off x="4449198" y="2530725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72757-B95B-4606-93FF-4ADF0BB6D429}">
      <dsp:nvSpPr>
        <dsp:cNvPr id="0" name=""/>
        <dsp:cNvSpPr/>
      </dsp:nvSpPr>
      <dsp:spPr>
        <a:xfrm>
          <a:off x="4745432" y="2323831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4745432" y="2323831"/>
        <a:ext cx="3935690" cy="724673"/>
      </dsp:txXfrm>
    </dsp:sp>
    <dsp:sp modelId="{EF37E1C5-C3F1-4532-9E9C-884D1DE44A7F}">
      <dsp:nvSpPr>
        <dsp:cNvPr id="0" name=""/>
        <dsp:cNvSpPr/>
      </dsp:nvSpPr>
      <dsp:spPr>
        <a:xfrm>
          <a:off x="4449198" y="3255398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F8D48-7B6A-4438-922B-86FD094F44BF}">
      <dsp:nvSpPr>
        <dsp:cNvPr id="0" name=""/>
        <dsp:cNvSpPr/>
      </dsp:nvSpPr>
      <dsp:spPr>
        <a:xfrm>
          <a:off x="4745432" y="3048504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4745432" y="3048504"/>
        <a:ext cx="3935690" cy="72467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351131-57DF-4AF2-A89D-95AF9C6149DC}">
      <dsp:nvSpPr>
        <dsp:cNvPr id="0" name=""/>
        <dsp:cNvSpPr/>
      </dsp:nvSpPr>
      <dsp:spPr>
        <a:xfrm>
          <a:off x="3739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Ambiente de servidor de dados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739" y="1495569"/>
        <a:ext cx="2373731" cy="1205932"/>
      </dsp:txXfrm>
    </dsp:sp>
    <dsp:sp modelId="{BB47B8A7-A69A-47BA-8429-499D75D98923}">
      <dsp:nvSpPr>
        <dsp:cNvPr id="0" name=""/>
        <dsp:cNvSpPr/>
      </dsp:nvSpPr>
      <dsp:spPr>
        <a:xfrm>
          <a:off x="5131256" y="4463843"/>
          <a:ext cx="66552" cy="124236"/>
        </a:xfrm>
        <a:prstGeom prst="mathMultiply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8FD8A5-9BA3-47FA-8D32-ED60BCA98D24}">
      <dsp:nvSpPr>
        <dsp:cNvPr id="0" name=""/>
        <dsp:cNvSpPr/>
      </dsp:nvSpPr>
      <dsp:spPr>
        <a:xfrm>
          <a:off x="450782" y="938731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Base de dados 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450782" y="938731"/>
        <a:ext cx="2109983" cy="657781"/>
      </dsp:txXfrm>
    </dsp:sp>
    <dsp:sp modelId="{0C27C69B-3C82-4A7E-9AEC-146B678149A2}">
      <dsp:nvSpPr>
        <dsp:cNvPr id="0" name=""/>
        <dsp:cNvSpPr/>
      </dsp:nvSpPr>
      <dsp:spPr>
        <a:xfrm>
          <a:off x="3024660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Processa de solicitações de usuário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024660" y="1824460"/>
        <a:ext cx="2373731" cy="1205932"/>
      </dsp:txXfrm>
    </dsp:sp>
    <dsp:sp modelId="{E5E8036A-476D-4F9C-9D7B-4ED08A33C842}">
      <dsp:nvSpPr>
        <dsp:cNvPr id="0" name=""/>
        <dsp:cNvSpPr/>
      </dsp:nvSpPr>
      <dsp:spPr>
        <a:xfrm flipV="1">
          <a:off x="2841986" y="2561983"/>
          <a:ext cx="40045" cy="553960"/>
        </a:xfrm>
        <a:prstGeom prst="leftCircularArrow">
          <a:avLst>
            <a:gd name="adj1" fmla="val 2688"/>
            <a:gd name="adj2" fmla="val 327245"/>
            <a:gd name="adj3" fmla="val 19397459"/>
            <a:gd name="adj4" fmla="val 12475726"/>
            <a:gd name="adj5" fmla="val 31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BA2879-403E-43AC-A59E-A90A5FACC251}">
      <dsp:nvSpPr>
        <dsp:cNvPr id="0" name=""/>
        <dsp:cNvSpPr/>
      </dsp:nvSpPr>
      <dsp:spPr>
        <a:xfrm>
          <a:off x="3475120" y="938736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Aplicação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3475120" y="938736"/>
        <a:ext cx="2109983" cy="657781"/>
      </dsp:txXfrm>
    </dsp:sp>
    <dsp:sp modelId="{AE566E9F-D101-4F88-9692-208EF2AE8557}">
      <dsp:nvSpPr>
        <dsp:cNvPr id="0" name=""/>
        <dsp:cNvSpPr/>
      </dsp:nvSpPr>
      <dsp:spPr>
        <a:xfrm>
          <a:off x="6045580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Dispositivo de conexão com sistema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6045580" y="1495569"/>
        <a:ext cx="2373731" cy="1205932"/>
      </dsp:txXfrm>
    </dsp:sp>
    <dsp:sp modelId="{301F9B7A-61FD-4D71-8D0E-DCB457B0DAC9}">
      <dsp:nvSpPr>
        <dsp:cNvPr id="0" name=""/>
        <dsp:cNvSpPr/>
      </dsp:nvSpPr>
      <dsp:spPr>
        <a:xfrm>
          <a:off x="6499438" y="938731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Usuário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6499438" y="938731"/>
        <a:ext cx="2109983" cy="65778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F2EB1D-555E-470E-B78B-9F32BC1302F0}">
      <dsp:nvSpPr>
        <dsp:cNvPr id="0" name=""/>
        <dsp:cNvSpPr/>
      </dsp:nvSpPr>
      <dsp:spPr>
        <a:xfrm>
          <a:off x="3555504" y="1625330"/>
          <a:ext cx="1575790" cy="1617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Paróquia</a:t>
          </a:r>
          <a:endParaRPr lang="pt-BR" sz="1400" kern="1200" dirty="0"/>
        </a:p>
      </dsp:txBody>
      <dsp:txXfrm>
        <a:off x="3555504" y="1625330"/>
        <a:ext cx="1575790" cy="1617659"/>
      </dsp:txXfrm>
    </dsp:sp>
    <dsp:sp modelId="{D858E594-9B1F-454E-812B-1D569755D339}">
      <dsp:nvSpPr>
        <dsp:cNvPr id="0" name=""/>
        <dsp:cNvSpPr/>
      </dsp:nvSpPr>
      <dsp:spPr>
        <a:xfrm rot="16200000">
          <a:off x="4252145" y="1240913"/>
          <a:ext cx="182509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16200000">
        <a:off x="4252145" y="1240913"/>
        <a:ext cx="182509" cy="434806"/>
      </dsp:txXfrm>
    </dsp:sp>
    <dsp:sp modelId="{E0159EA0-1A5D-476D-AD51-865243B2D714}">
      <dsp:nvSpPr>
        <dsp:cNvPr id="0" name=""/>
        <dsp:cNvSpPr/>
      </dsp:nvSpPr>
      <dsp:spPr>
        <a:xfrm>
          <a:off x="3703978" y="2130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3703978" y="2130"/>
        <a:ext cx="1278842" cy="1278842"/>
      </dsp:txXfrm>
    </dsp:sp>
    <dsp:sp modelId="{9D95D45C-9B20-4A4E-AD6C-37161FDE50AF}">
      <dsp:nvSpPr>
        <dsp:cNvPr id="0" name=""/>
        <dsp:cNvSpPr/>
      </dsp:nvSpPr>
      <dsp:spPr>
        <a:xfrm rot="20520000">
          <a:off x="5165881" y="1918229"/>
          <a:ext cx="19258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20520000">
        <a:off x="5165881" y="1918229"/>
        <a:ext cx="192581" cy="434806"/>
      </dsp:txXfrm>
    </dsp:sp>
    <dsp:sp modelId="{892AB89D-9357-4946-A690-9AB770094366}">
      <dsp:nvSpPr>
        <dsp:cNvPr id="0" name=""/>
        <dsp:cNvSpPr/>
      </dsp:nvSpPr>
      <dsp:spPr>
        <a:xfrm>
          <a:off x="5408849" y="1240792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5408849" y="1240792"/>
        <a:ext cx="1278842" cy="1278842"/>
      </dsp:txXfrm>
    </dsp:sp>
    <dsp:sp modelId="{8F93543A-5059-4DE8-A2FC-A99D358C55C0}">
      <dsp:nvSpPr>
        <dsp:cNvPr id="0" name=""/>
        <dsp:cNvSpPr/>
      </dsp:nvSpPr>
      <dsp:spPr>
        <a:xfrm rot="3240000">
          <a:off x="4821518" y="3003138"/>
          <a:ext cx="18644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3240000">
        <a:off x="4821518" y="3003138"/>
        <a:ext cx="186441" cy="434806"/>
      </dsp:txXfrm>
    </dsp:sp>
    <dsp:sp modelId="{4AE6AAFA-D59A-4F35-A5E8-C6D2EC6BBFF0}">
      <dsp:nvSpPr>
        <dsp:cNvPr id="0" name=""/>
        <dsp:cNvSpPr/>
      </dsp:nvSpPr>
      <dsp:spPr>
        <a:xfrm>
          <a:off x="4757647" y="3244988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4757647" y="3244988"/>
        <a:ext cx="1278842" cy="1278842"/>
      </dsp:txXfrm>
    </dsp:sp>
    <dsp:sp modelId="{D32B50BC-8F9A-4A06-941D-13004E7B3F17}">
      <dsp:nvSpPr>
        <dsp:cNvPr id="0" name=""/>
        <dsp:cNvSpPr/>
      </dsp:nvSpPr>
      <dsp:spPr>
        <a:xfrm rot="7560000">
          <a:off x="3678839" y="3003138"/>
          <a:ext cx="18644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7560000">
        <a:off x="3678839" y="3003138"/>
        <a:ext cx="186441" cy="434806"/>
      </dsp:txXfrm>
    </dsp:sp>
    <dsp:sp modelId="{42C28B57-95B0-4561-B729-7C55DC80C4C3}">
      <dsp:nvSpPr>
        <dsp:cNvPr id="0" name=""/>
        <dsp:cNvSpPr/>
      </dsp:nvSpPr>
      <dsp:spPr>
        <a:xfrm>
          <a:off x="2650310" y="3244988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2650310" y="3244988"/>
        <a:ext cx="1278842" cy="1278842"/>
      </dsp:txXfrm>
    </dsp:sp>
    <dsp:sp modelId="{BED8CFF9-57DF-415B-BFD2-F23237B98D78}">
      <dsp:nvSpPr>
        <dsp:cNvPr id="0" name=""/>
        <dsp:cNvSpPr/>
      </dsp:nvSpPr>
      <dsp:spPr>
        <a:xfrm rot="11880000">
          <a:off x="3328336" y="1918229"/>
          <a:ext cx="19258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11880000">
        <a:off x="3328336" y="1918229"/>
        <a:ext cx="192581" cy="434806"/>
      </dsp:txXfrm>
    </dsp:sp>
    <dsp:sp modelId="{AE23CEE4-5E78-4BF2-A4EC-856A2ACE758E}">
      <dsp:nvSpPr>
        <dsp:cNvPr id="0" name=""/>
        <dsp:cNvSpPr/>
      </dsp:nvSpPr>
      <dsp:spPr>
        <a:xfrm>
          <a:off x="1999107" y="1240792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1999107" y="1240792"/>
        <a:ext cx="1278842" cy="1278842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22/05/2014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22/05/2014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22/05/2014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22/05/2014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22/05/2014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22/05/2014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22/05/2014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22/05/2014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22/05/2014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22/05/2014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22/05/2014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29FDC3E-7424-49CF-AF38-AA35F4C77C8D}" type="datetimeFigureOut">
              <a:rPr lang="pt-BR" smtClean="0"/>
              <a:pPr/>
              <a:t>22/05/2014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pt-BR" sz="35000" dirty="0" smtClean="0">
                <a:solidFill>
                  <a:srgbClr val="FF0000"/>
                </a:solidFill>
                <a:latin typeface="Bauhaus 93" pitchFamily="82" charset="0"/>
              </a:rPr>
              <a:t>Sas</a:t>
            </a:r>
            <a:endParaRPr lang="pt-BR" sz="35000" dirty="0">
              <a:solidFill>
                <a:srgbClr val="FF0000"/>
              </a:solidFill>
              <a:latin typeface="Bauhaus 93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27984" y="43651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Sistema de ações sociais</a:t>
            </a:r>
            <a:endParaRPr lang="pt-BR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</a:t>
            </a:r>
            <a:endParaRPr lang="pt-BR" dirty="0"/>
          </a:p>
        </p:txBody>
      </p: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686800" cy="838200"/>
          </a:xfrm>
        </p:spPr>
        <p:txBody>
          <a:bodyPr/>
          <a:lstStyle/>
          <a:p>
            <a:r>
              <a:rPr lang="pt-BR" dirty="0" smtClean="0"/>
              <a:t>abrangência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08909862"/>
              </p:ext>
            </p:extLst>
          </p:nvPr>
        </p:nvGraphicFramePr>
        <p:xfrm>
          <a:off x="304800" y="1268761"/>
          <a:ext cx="8686800" cy="54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Facilidade de manutenção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exigida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idealização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pretensões 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18870426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inicial do problema 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36405372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funcional Da aplicação 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Seta para a esquerda e para a direita 13"/>
          <p:cNvSpPr/>
          <p:nvPr/>
        </p:nvSpPr>
        <p:spPr>
          <a:xfrm>
            <a:off x="2555776" y="3573016"/>
            <a:ext cx="936104" cy="548680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esquerda e para a direita 14"/>
          <p:cNvSpPr/>
          <p:nvPr/>
        </p:nvSpPr>
        <p:spPr>
          <a:xfrm>
            <a:off x="5580112" y="3573016"/>
            <a:ext cx="936104" cy="548680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539</TotalTime>
  <Words>127</Words>
  <Application>Microsoft Office PowerPoint</Application>
  <PresentationFormat>Apresentação na tela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Viagem</vt:lpstr>
      <vt:lpstr>Sas</vt:lpstr>
      <vt:lpstr>idealização</vt:lpstr>
      <vt:lpstr>pretensões </vt:lpstr>
      <vt:lpstr>Descrição inicial do problema </vt:lpstr>
      <vt:lpstr>?</vt:lpstr>
      <vt:lpstr>?</vt:lpstr>
      <vt:lpstr>?</vt:lpstr>
      <vt:lpstr>Solução Proposta</vt:lpstr>
      <vt:lpstr>Conceito funcional Da aplicação </vt:lpstr>
      <vt:lpstr>Integração</vt:lpstr>
      <vt:lpstr>abrangência</vt:lpstr>
      <vt:lpstr>Mobilidade</vt:lpstr>
      <vt:lpstr>Facilidade de manutenção</vt:lpstr>
      <vt:lpstr>Estrutura exigida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Portaria</dc:creator>
  <cp:lastModifiedBy>Portaria</cp:lastModifiedBy>
  <cp:revision>76</cp:revision>
  <dcterms:created xsi:type="dcterms:W3CDTF">2014-03-25T19:03:33Z</dcterms:created>
  <dcterms:modified xsi:type="dcterms:W3CDTF">2014-05-22T23:44:49Z</dcterms:modified>
</cp:coreProperties>
</file>