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3" r:id="rId3"/>
    <p:sldId id="273" r:id="rId4"/>
    <p:sldId id="265" r:id="rId5"/>
    <p:sldId id="269" r:id="rId6"/>
    <p:sldId id="264" r:id="rId7"/>
    <p:sldId id="260" r:id="rId8"/>
    <p:sldId id="261" r:id="rId9"/>
    <p:sldId id="270" r:id="rId10"/>
    <p:sldId id="271" r:id="rId11"/>
    <p:sldId id="272" r:id="rId12"/>
    <p:sldId id="274" r:id="rId13"/>
    <p:sldId id="275" r:id="rId14"/>
    <p:sldId id="276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FF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80" autoAdjust="0"/>
  </p:normalViewPr>
  <p:slideViewPr>
    <p:cSldViewPr>
      <p:cViewPr varScale="1">
        <p:scale>
          <a:sx n="63" d="100"/>
          <a:sy n="63" d="100"/>
        </p:scale>
        <p:origin x="-135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DA33D-4309-45A4-8090-C7C1B8DE2840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204C1C4-4A05-4E69-9F7B-60981284C004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Membros do grupo</a:t>
          </a:r>
          <a:endParaRPr lang="pt-BR" sz="1800" b="1" dirty="0">
            <a:solidFill>
              <a:srgbClr val="7030A0"/>
            </a:solidFill>
          </a:endParaRPr>
        </a:p>
      </dgm:t>
    </dgm:pt>
    <dgm:pt modelId="{4413B713-B44E-40B8-B9EC-C52CD6FE6A10}" type="parTrans" cxnId="{87BA7E12-F7AF-46BE-8604-29232418CB3A}">
      <dgm:prSet/>
      <dgm:spPr/>
      <dgm:t>
        <a:bodyPr/>
        <a:lstStyle/>
        <a:p>
          <a:endParaRPr lang="pt-BR"/>
        </a:p>
      </dgm:t>
    </dgm:pt>
    <dgm:pt modelId="{03005108-F32D-4EFF-9439-890CCA627D66}" type="sibTrans" cxnId="{87BA7E12-F7AF-46BE-8604-29232418CB3A}">
      <dgm:prSet/>
      <dgm:spPr/>
      <dgm:t>
        <a:bodyPr/>
        <a:lstStyle/>
        <a:p>
          <a:endParaRPr lang="pt-BR"/>
        </a:p>
      </dgm:t>
    </dgm:pt>
    <dgm:pt modelId="{FEEFF06B-F309-4B5C-9120-F2D5BB2A0B0A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err="1" smtClean="0"/>
            <a:t>Person</a:t>
          </a:r>
          <a:r>
            <a:rPr lang="pt-BR" sz="1600" dirty="0" smtClean="0"/>
            <a:t>  </a:t>
          </a:r>
          <a:endParaRPr lang="pt-BR" sz="1600" dirty="0"/>
        </a:p>
      </dgm:t>
    </dgm:pt>
    <dgm:pt modelId="{92393A6B-0584-45D2-B927-C5E52B55B04B}" type="parTrans" cxnId="{29B6EE33-46BD-4DFF-8EAB-6F54D53EE694}">
      <dgm:prSet/>
      <dgm:spPr/>
      <dgm:t>
        <a:bodyPr/>
        <a:lstStyle/>
        <a:p>
          <a:endParaRPr lang="pt-BR"/>
        </a:p>
      </dgm:t>
    </dgm:pt>
    <dgm:pt modelId="{9A34E78C-3E18-40E0-9559-08591574FBDD}" type="sibTrans" cxnId="{29B6EE33-46BD-4DFF-8EAB-6F54D53EE694}">
      <dgm:prSet/>
      <dgm:spPr/>
      <dgm:t>
        <a:bodyPr/>
        <a:lstStyle/>
        <a:p>
          <a:endParaRPr lang="pt-BR"/>
        </a:p>
      </dgm:t>
    </dgm:pt>
    <dgm:pt modelId="{D7EEFC11-8883-4ED2-BE60-DD96E84152F9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Desenvolver um sistema que atenda as necessidades administrativas das pastorais da paróquia </a:t>
          </a:r>
          <a:endParaRPr lang="pt-BR" sz="1600" dirty="0"/>
        </a:p>
      </dgm:t>
    </dgm:pt>
    <dgm:pt modelId="{B482877E-31B6-44B4-8CD6-B7C7B7B41713}" type="parTrans" cxnId="{287A446E-66DE-4E87-9D02-0CCC24AE66D5}">
      <dgm:prSet/>
      <dgm:spPr/>
      <dgm:t>
        <a:bodyPr/>
        <a:lstStyle/>
        <a:p>
          <a:endParaRPr lang="pt-BR"/>
        </a:p>
      </dgm:t>
    </dgm:pt>
    <dgm:pt modelId="{6D43DDB6-F7AC-4CC2-A2C8-5A3FEEC47C1E}" type="sibTrans" cxnId="{287A446E-66DE-4E87-9D02-0CCC24AE66D5}">
      <dgm:prSet/>
      <dgm:spPr/>
      <dgm:t>
        <a:bodyPr/>
        <a:lstStyle/>
        <a:p>
          <a:endParaRPr lang="pt-BR"/>
        </a:p>
      </dgm:t>
    </dgm:pt>
    <dgm:pt modelId="{F764DBA7-A3E6-41AE-AAE3-82E4B8468FDE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Motivação</a:t>
          </a:r>
          <a:endParaRPr lang="pt-BR" sz="1800" b="1" dirty="0">
            <a:solidFill>
              <a:srgbClr val="7030A0"/>
            </a:solidFill>
          </a:endParaRPr>
        </a:p>
      </dgm:t>
    </dgm:pt>
    <dgm:pt modelId="{DC130EEF-0F89-485F-A675-CEFBD90A8E41}" type="parTrans" cxnId="{895F7E3F-AB1D-4DDA-9805-E992151AA0A5}">
      <dgm:prSet/>
      <dgm:spPr/>
      <dgm:t>
        <a:bodyPr/>
        <a:lstStyle/>
        <a:p>
          <a:endParaRPr lang="pt-BR"/>
        </a:p>
      </dgm:t>
    </dgm:pt>
    <dgm:pt modelId="{41615984-E2C2-477B-BB5D-8BF374A79996}" type="sibTrans" cxnId="{895F7E3F-AB1D-4DDA-9805-E992151AA0A5}">
      <dgm:prSet/>
      <dgm:spPr/>
      <dgm:t>
        <a:bodyPr/>
        <a:lstStyle/>
        <a:p>
          <a:endParaRPr lang="pt-BR"/>
        </a:p>
      </dgm:t>
    </dgm:pt>
    <dgm:pt modelId="{3D263D67-4D7A-41A5-91A5-670388FEE69F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Montar um espécie de laboratório tecnológico com foco nas pesquisa das </a:t>
          </a:r>
          <a:r>
            <a:rPr lang="pt-BR" sz="1600" dirty="0" err="1" smtClean="0"/>
            <a:t>TICs</a:t>
          </a:r>
          <a:r>
            <a:rPr lang="pt-BR" sz="1600" dirty="0" smtClean="0"/>
            <a:t> (</a:t>
          </a:r>
          <a:r>
            <a:rPr lang="pt-BR" sz="800" dirty="0" smtClean="0"/>
            <a:t>Tecnologias da Informação e Comunicação colaborativas)</a:t>
          </a:r>
          <a:endParaRPr lang="pt-BR" sz="800" dirty="0"/>
        </a:p>
      </dgm:t>
    </dgm:pt>
    <dgm:pt modelId="{ACF50AC0-88E8-48BB-8EA1-B472F428EFC8}" type="parTrans" cxnId="{49439F5F-703F-42C8-AC41-9D10F0F390C7}">
      <dgm:prSet/>
      <dgm:spPr/>
      <dgm:t>
        <a:bodyPr/>
        <a:lstStyle/>
        <a:p>
          <a:endParaRPr lang="pt-BR"/>
        </a:p>
      </dgm:t>
    </dgm:pt>
    <dgm:pt modelId="{E1C076EE-C718-4411-AC8A-F6087CE2E2FC}" type="sibTrans" cxnId="{49439F5F-703F-42C8-AC41-9D10F0F390C7}">
      <dgm:prSet/>
      <dgm:spPr/>
      <dgm:t>
        <a:bodyPr/>
        <a:lstStyle/>
        <a:p>
          <a:endParaRPr lang="pt-BR"/>
        </a:p>
      </dgm:t>
    </dgm:pt>
    <dgm:pt modelId="{CD90799B-3B74-4BC7-8657-98A1B4DCC681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Neimar  Desenvolvedor</a:t>
          </a:r>
          <a:endParaRPr lang="pt-BR" sz="1600" dirty="0"/>
        </a:p>
      </dgm:t>
    </dgm:pt>
    <dgm:pt modelId="{751EC021-411F-4A76-B34F-42C814479026}" type="parTrans" cxnId="{83312643-ADFE-4B1B-815A-D60947C8A4EC}">
      <dgm:prSet/>
      <dgm:spPr/>
      <dgm:t>
        <a:bodyPr/>
        <a:lstStyle/>
        <a:p>
          <a:endParaRPr lang="pt-BR"/>
        </a:p>
      </dgm:t>
    </dgm:pt>
    <dgm:pt modelId="{7A7CB2A3-1623-4099-B0DA-33EDC01CA133}" type="sibTrans" cxnId="{83312643-ADFE-4B1B-815A-D60947C8A4EC}">
      <dgm:prSet/>
      <dgm:spPr/>
      <dgm:t>
        <a:bodyPr/>
        <a:lstStyle/>
        <a:p>
          <a:endParaRPr lang="pt-BR"/>
        </a:p>
      </dgm:t>
    </dgm:pt>
    <dgm:pt modelId="{532DDF30-8F85-4CC7-9DA6-BD224FB1F3F5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Ricardo  Design gráfico</a:t>
          </a:r>
          <a:endParaRPr lang="pt-BR" sz="1600" dirty="0"/>
        </a:p>
      </dgm:t>
    </dgm:pt>
    <dgm:pt modelId="{D1BC096E-7702-440B-BE80-860792D3DFB7}" type="parTrans" cxnId="{7DA06D24-3FE4-409C-A5B4-AABEB6DCE6D5}">
      <dgm:prSet/>
      <dgm:spPr/>
      <dgm:t>
        <a:bodyPr/>
        <a:lstStyle/>
        <a:p>
          <a:endParaRPr lang="pt-BR"/>
        </a:p>
      </dgm:t>
    </dgm:pt>
    <dgm:pt modelId="{9D185A63-1973-4493-917E-43CEF87568E8}" type="sibTrans" cxnId="{7DA06D24-3FE4-409C-A5B4-AABEB6DCE6D5}">
      <dgm:prSet/>
      <dgm:spPr/>
      <dgm:t>
        <a:bodyPr/>
        <a:lstStyle/>
        <a:p>
          <a:endParaRPr lang="pt-BR"/>
        </a:p>
      </dgm:t>
    </dgm:pt>
    <dgm:pt modelId="{3E8A25C2-92DB-4ED8-B8C9-EA3371ADABA4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Objetivos</a:t>
          </a:r>
          <a:endParaRPr lang="pt-BR" sz="1800" b="1" dirty="0">
            <a:solidFill>
              <a:srgbClr val="7030A0"/>
            </a:solidFill>
          </a:endParaRPr>
        </a:p>
      </dgm:t>
    </dgm:pt>
    <dgm:pt modelId="{DFAB64E3-84EF-4A31-90B3-B1CB79332689}" type="sibTrans" cxnId="{40518AFD-BA91-4B2F-AEA2-E573186B25A5}">
      <dgm:prSet/>
      <dgm:spPr/>
      <dgm:t>
        <a:bodyPr/>
        <a:lstStyle/>
        <a:p>
          <a:endParaRPr lang="pt-BR"/>
        </a:p>
      </dgm:t>
    </dgm:pt>
    <dgm:pt modelId="{AE9D5A4F-DE63-4C00-8459-58284FF23117}" type="parTrans" cxnId="{40518AFD-BA91-4B2F-AEA2-E573186B25A5}">
      <dgm:prSet/>
      <dgm:spPr/>
      <dgm:t>
        <a:bodyPr/>
        <a:lstStyle/>
        <a:p>
          <a:endParaRPr lang="pt-BR"/>
        </a:p>
      </dgm:t>
    </dgm:pt>
    <dgm:pt modelId="{C9FFFE1F-6078-4D82-87D0-BC919E87007C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Finalidade</a:t>
          </a:r>
          <a:endParaRPr lang="pt-BR" sz="1800" b="1" dirty="0">
            <a:solidFill>
              <a:srgbClr val="7030A0"/>
            </a:solidFill>
          </a:endParaRPr>
        </a:p>
      </dgm:t>
    </dgm:pt>
    <dgm:pt modelId="{542BC124-9D9F-4260-8A13-671245865973}" type="parTrans" cxnId="{B14882FA-3621-45BB-AD02-588DC237E259}">
      <dgm:prSet/>
      <dgm:spPr/>
      <dgm:t>
        <a:bodyPr/>
        <a:lstStyle/>
        <a:p>
          <a:endParaRPr lang="pt-BR"/>
        </a:p>
      </dgm:t>
    </dgm:pt>
    <dgm:pt modelId="{7CFEB858-7D09-4292-AFD8-A460BF109FDB}" type="sibTrans" cxnId="{B14882FA-3621-45BB-AD02-588DC237E259}">
      <dgm:prSet/>
      <dgm:spPr/>
      <dgm:t>
        <a:bodyPr/>
        <a:lstStyle/>
        <a:p>
          <a:endParaRPr lang="pt-BR"/>
        </a:p>
      </dgm:t>
    </dgm:pt>
    <dgm:pt modelId="{8CD26415-961D-4B68-B921-E5200F5307C6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Pesquisar e desenvolver novas técnicas na área de softwares </a:t>
          </a:r>
          <a:r>
            <a:rPr lang="pt-BR" sz="1600" dirty="0" err="1" smtClean="0"/>
            <a:t>multi-plataforma</a:t>
          </a:r>
          <a:r>
            <a:rPr lang="pt-BR" sz="1600" dirty="0" smtClean="0"/>
            <a:t>  </a:t>
          </a:r>
          <a:endParaRPr lang="pt-BR" sz="1600" dirty="0"/>
        </a:p>
      </dgm:t>
    </dgm:pt>
    <dgm:pt modelId="{BA48AF34-0E50-497A-9716-D728A68A822C}" type="parTrans" cxnId="{F9191076-F8DA-4139-AB2E-8676FB0EE6B9}">
      <dgm:prSet/>
      <dgm:spPr/>
      <dgm:t>
        <a:bodyPr/>
        <a:lstStyle/>
        <a:p>
          <a:endParaRPr lang="pt-BR"/>
        </a:p>
      </dgm:t>
    </dgm:pt>
    <dgm:pt modelId="{442A9638-1598-4307-926B-38E8B2F5EC42}" type="sibTrans" cxnId="{F9191076-F8DA-4139-AB2E-8676FB0EE6B9}">
      <dgm:prSet/>
      <dgm:spPr/>
      <dgm:t>
        <a:bodyPr/>
        <a:lstStyle/>
        <a:p>
          <a:endParaRPr lang="pt-BR"/>
        </a:p>
      </dgm:t>
    </dgm:pt>
    <dgm:pt modelId="{173220D9-50C9-488E-A9A9-489CC4741688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Marlon   Design gráfico</a:t>
          </a:r>
          <a:endParaRPr lang="pt-BR" sz="1600" dirty="0"/>
        </a:p>
      </dgm:t>
    </dgm:pt>
    <dgm:pt modelId="{697FBDF5-834B-4E5D-BD0B-12A48E5AAFF4}" type="parTrans" cxnId="{D46377DF-2182-4F84-AFF5-DB9944A33CEB}">
      <dgm:prSet/>
      <dgm:spPr/>
      <dgm:t>
        <a:bodyPr/>
        <a:lstStyle/>
        <a:p>
          <a:endParaRPr lang="pt-BR"/>
        </a:p>
      </dgm:t>
    </dgm:pt>
    <dgm:pt modelId="{5A7C2A10-2078-49E3-9412-D762C6EE25B3}" type="sibTrans" cxnId="{D46377DF-2182-4F84-AFF5-DB9944A33CEB}">
      <dgm:prSet/>
      <dgm:spPr/>
      <dgm:t>
        <a:bodyPr/>
        <a:lstStyle/>
        <a:p>
          <a:endParaRPr lang="pt-BR"/>
        </a:p>
      </dgm:t>
    </dgm:pt>
    <dgm:pt modelId="{9951C6AC-0F0C-48FA-BECF-6C3F336159BF}" type="pres">
      <dgm:prSet presAssocID="{E42DA33D-4309-45A4-8090-C7C1B8DE28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4EA5511-F8C7-4860-A01C-41612C829EF5}" type="pres">
      <dgm:prSet presAssocID="{7204C1C4-4A05-4E69-9F7B-60981284C004}" presName="linNode" presStyleCnt="0"/>
      <dgm:spPr/>
    </dgm:pt>
    <dgm:pt modelId="{83285697-B771-41E8-BF80-D6B7B2E260A7}" type="pres">
      <dgm:prSet presAssocID="{7204C1C4-4A05-4E69-9F7B-60981284C004}" presName="parentText" presStyleLbl="node1" presStyleIdx="0" presStyleCnt="4" custLinFactNeighborX="-5482" custLinFactNeighborY="-4908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069C5B0-E0D3-47C9-9E5F-416939C594B9}" type="pres">
      <dgm:prSet presAssocID="{7204C1C4-4A05-4E69-9F7B-60981284C004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B59BBE-AA69-4330-AD3A-ECEF9A373DC4}" type="pres">
      <dgm:prSet presAssocID="{03005108-F32D-4EFF-9439-890CCA627D66}" presName="sp" presStyleCnt="0"/>
      <dgm:spPr/>
    </dgm:pt>
    <dgm:pt modelId="{1171D6D9-8096-4867-A7A5-BEF5DDD3A46A}" type="pres">
      <dgm:prSet presAssocID="{3E8A25C2-92DB-4ED8-B8C9-EA3371ADABA4}" presName="linNode" presStyleCnt="0"/>
      <dgm:spPr/>
    </dgm:pt>
    <dgm:pt modelId="{1C4CF5AE-B0A9-4E79-99D0-8192DD361FD5}" type="pres">
      <dgm:prSet presAssocID="{3E8A25C2-92DB-4ED8-B8C9-EA3371ADABA4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6D300D9-3977-4D02-95E9-3905CCACBD1B}" type="pres">
      <dgm:prSet presAssocID="{3E8A25C2-92DB-4ED8-B8C9-EA3371ADABA4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27C36CC-6582-4EE3-9B15-9B5783F4B6DA}" type="pres">
      <dgm:prSet presAssocID="{DFAB64E3-84EF-4A31-90B3-B1CB79332689}" presName="sp" presStyleCnt="0"/>
      <dgm:spPr/>
    </dgm:pt>
    <dgm:pt modelId="{186CBC2F-A967-4AC8-B482-26CE0DA89E88}" type="pres">
      <dgm:prSet presAssocID="{F764DBA7-A3E6-41AE-AAE3-82E4B8468FDE}" presName="linNode" presStyleCnt="0"/>
      <dgm:spPr/>
    </dgm:pt>
    <dgm:pt modelId="{DE3A8CA3-F5E7-47D6-9409-0DAEFC3883C5}" type="pres">
      <dgm:prSet presAssocID="{F764DBA7-A3E6-41AE-AAE3-82E4B8468FDE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991AEF3-84F5-4F2F-9A87-D93011516A86}" type="pres">
      <dgm:prSet presAssocID="{F764DBA7-A3E6-41AE-AAE3-82E4B8468FDE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C4A4FCE-CCEA-492C-9F2F-FDC70597A638}" type="pres">
      <dgm:prSet presAssocID="{41615984-E2C2-477B-BB5D-8BF374A79996}" presName="sp" presStyleCnt="0"/>
      <dgm:spPr/>
    </dgm:pt>
    <dgm:pt modelId="{C22DDC80-F05A-48C0-A725-2827838E554B}" type="pres">
      <dgm:prSet presAssocID="{C9FFFE1F-6078-4D82-87D0-BC919E87007C}" presName="linNode" presStyleCnt="0"/>
      <dgm:spPr/>
    </dgm:pt>
    <dgm:pt modelId="{F985ABD3-DA1F-4E90-952D-1C16820F198E}" type="pres">
      <dgm:prSet presAssocID="{C9FFFE1F-6078-4D82-87D0-BC919E87007C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2E8D04-E732-492E-A284-139D99DFE02C}" type="pres">
      <dgm:prSet presAssocID="{C9FFFE1F-6078-4D82-87D0-BC919E87007C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9191076-F8DA-4139-AB2E-8676FB0EE6B9}" srcId="{F764DBA7-A3E6-41AE-AAE3-82E4B8468FDE}" destId="{8CD26415-961D-4B68-B921-E5200F5307C6}" srcOrd="0" destOrd="0" parTransId="{BA48AF34-0E50-497A-9716-D728A68A822C}" sibTransId="{442A9638-1598-4307-926B-38E8B2F5EC42}"/>
    <dgm:cxn modelId="{40518AFD-BA91-4B2F-AEA2-E573186B25A5}" srcId="{E42DA33D-4309-45A4-8090-C7C1B8DE2840}" destId="{3E8A25C2-92DB-4ED8-B8C9-EA3371ADABA4}" srcOrd="1" destOrd="0" parTransId="{AE9D5A4F-DE63-4C00-8459-58284FF23117}" sibTransId="{DFAB64E3-84EF-4A31-90B3-B1CB79332689}"/>
    <dgm:cxn modelId="{886B9366-E103-4F17-9B78-865383070892}" type="presOf" srcId="{3E8A25C2-92DB-4ED8-B8C9-EA3371ADABA4}" destId="{1C4CF5AE-B0A9-4E79-99D0-8192DD361FD5}" srcOrd="0" destOrd="0" presId="urn:microsoft.com/office/officeart/2005/8/layout/vList5"/>
    <dgm:cxn modelId="{E320DCA1-229B-464B-A3C2-83EF157F38FD}" type="presOf" srcId="{FEEFF06B-F309-4B5C-9120-F2D5BB2A0B0A}" destId="{4069C5B0-E0D3-47C9-9E5F-416939C594B9}" srcOrd="0" destOrd="0" presId="urn:microsoft.com/office/officeart/2005/8/layout/vList5"/>
    <dgm:cxn modelId="{287A446E-66DE-4E87-9D02-0CCC24AE66D5}" srcId="{3E8A25C2-92DB-4ED8-B8C9-EA3371ADABA4}" destId="{D7EEFC11-8883-4ED2-BE60-DD96E84152F9}" srcOrd="0" destOrd="0" parTransId="{B482877E-31B6-44B4-8CD6-B7C7B7B41713}" sibTransId="{6D43DDB6-F7AC-4CC2-A2C8-5A3FEEC47C1E}"/>
    <dgm:cxn modelId="{02D36449-91AF-4126-9259-E191C70B70F8}" type="presOf" srcId="{3D263D67-4D7A-41A5-91A5-670388FEE69F}" destId="{232E8D04-E732-492E-A284-139D99DFE02C}" srcOrd="0" destOrd="0" presId="urn:microsoft.com/office/officeart/2005/8/layout/vList5"/>
    <dgm:cxn modelId="{8A68C0B9-F522-4B3B-9EBF-E7A9F6BA3F83}" type="presOf" srcId="{F764DBA7-A3E6-41AE-AAE3-82E4B8468FDE}" destId="{DE3A8CA3-F5E7-47D6-9409-0DAEFC3883C5}" srcOrd="0" destOrd="0" presId="urn:microsoft.com/office/officeart/2005/8/layout/vList5"/>
    <dgm:cxn modelId="{7DA06D24-3FE4-409C-A5B4-AABEB6DCE6D5}" srcId="{7204C1C4-4A05-4E69-9F7B-60981284C004}" destId="{532DDF30-8F85-4CC7-9DA6-BD224FB1F3F5}" srcOrd="2" destOrd="0" parTransId="{D1BC096E-7702-440B-BE80-860792D3DFB7}" sibTransId="{9D185A63-1973-4493-917E-43CEF87568E8}"/>
    <dgm:cxn modelId="{482FF1F3-2CE5-45AC-BB2F-4517318D1C97}" type="presOf" srcId="{CD90799B-3B74-4BC7-8657-98A1B4DCC681}" destId="{4069C5B0-E0D3-47C9-9E5F-416939C594B9}" srcOrd="0" destOrd="1" presId="urn:microsoft.com/office/officeart/2005/8/layout/vList5"/>
    <dgm:cxn modelId="{8992B31C-96AE-42D8-92E7-747632B0038C}" type="presOf" srcId="{532DDF30-8F85-4CC7-9DA6-BD224FB1F3F5}" destId="{4069C5B0-E0D3-47C9-9E5F-416939C594B9}" srcOrd="0" destOrd="2" presId="urn:microsoft.com/office/officeart/2005/8/layout/vList5"/>
    <dgm:cxn modelId="{D46377DF-2182-4F84-AFF5-DB9944A33CEB}" srcId="{7204C1C4-4A05-4E69-9F7B-60981284C004}" destId="{173220D9-50C9-488E-A9A9-489CC4741688}" srcOrd="3" destOrd="0" parTransId="{697FBDF5-834B-4E5D-BD0B-12A48E5AAFF4}" sibTransId="{5A7C2A10-2078-49E3-9412-D762C6EE25B3}"/>
    <dgm:cxn modelId="{29B6EE33-46BD-4DFF-8EAB-6F54D53EE694}" srcId="{7204C1C4-4A05-4E69-9F7B-60981284C004}" destId="{FEEFF06B-F309-4B5C-9120-F2D5BB2A0B0A}" srcOrd="0" destOrd="0" parTransId="{92393A6B-0584-45D2-B927-C5E52B55B04B}" sibTransId="{9A34E78C-3E18-40E0-9559-08591574FBDD}"/>
    <dgm:cxn modelId="{49439F5F-703F-42C8-AC41-9D10F0F390C7}" srcId="{C9FFFE1F-6078-4D82-87D0-BC919E87007C}" destId="{3D263D67-4D7A-41A5-91A5-670388FEE69F}" srcOrd="0" destOrd="0" parTransId="{ACF50AC0-88E8-48BB-8EA1-B472F428EFC8}" sibTransId="{E1C076EE-C718-4411-AC8A-F6087CE2E2FC}"/>
    <dgm:cxn modelId="{B14882FA-3621-45BB-AD02-588DC237E259}" srcId="{E42DA33D-4309-45A4-8090-C7C1B8DE2840}" destId="{C9FFFE1F-6078-4D82-87D0-BC919E87007C}" srcOrd="3" destOrd="0" parTransId="{542BC124-9D9F-4260-8A13-671245865973}" sibTransId="{7CFEB858-7D09-4292-AFD8-A460BF109FDB}"/>
    <dgm:cxn modelId="{5146D501-AD3A-4D91-A2EE-6B8E055A8536}" type="presOf" srcId="{C9FFFE1F-6078-4D82-87D0-BC919E87007C}" destId="{F985ABD3-DA1F-4E90-952D-1C16820F198E}" srcOrd="0" destOrd="0" presId="urn:microsoft.com/office/officeart/2005/8/layout/vList5"/>
    <dgm:cxn modelId="{2F03713C-0490-4725-99D7-5056B7C29DD9}" type="presOf" srcId="{E42DA33D-4309-45A4-8090-C7C1B8DE2840}" destId="{9951C6AC-0F0C-48FA-BECF-6C3F336159BF}" srcOrd="0" destOrd="0" presId="urn:microsoft.com/office/officeart/2005/8/layout/vList5"/>
    <dgm:cxn modelId="{87BA7E12-F7AF-46BE-8604-29232418CB3A}" srcId="{E42DA33D-4309-45A4-8090-C7C1B8DE2840}" destId="{7204C1C4-4A05-4E69-9F7B-60981284C004}" srcOrd="0" destOrd="0" parTransId="{4413B713-B44E-40B8-B9EC-C52CD6FE6A10}" sibTransId="{03005108-F32D-4EFF-9439-890CCA627D66}"/>
    <dgm:cxn modelId="{16F3F74B-7060-4D12-9C89-BB95B103C25C}" type="presOf" srcId="{D7EEFC11-8883-4ED2-BE60-DD96E84152F9}" destId="{76D300D9-3977-4D02-95E9-3905CCACBD1B}" srcOrd="0" destOrd="0" presId="urn:microsoft.com/office/officeart/2005/8/layout/vList5"/>
    <dgm:cxn modelId="{F8EDE821-F4CD-4FD2-80DE-63681A6BFEE6}" type="presOf" srcId="{8CD26415-961D-4B68-B921-E5200F5307C6}" destId="{7991AEF3-84F5-4F2F-9A87-D93011516A86}" srcOrd="0" destOrd="0" presId="urn:microsoft.com/office/officeart/2005/8/layout/vList5"/>
    <dgm:cxn modelId="{7B753C74-0022-47C2-9FF5-93322A5AF332}" type="presOf" srcId="{7204C1C4-4A05-4E69-9F7B-60981284C004}" destId="{83285697-B771-41E8-BF80-D6B7B2E260A7}" srcOrd="0" destOrd="0" presId="urn:microsoft.com/office/officeart/2005/8/layout/vList5"/>
    <dgm:cxn modelId="{5841D8E5-D5C7-4B41-9DAE-560DF7678DA7}" type="presOf" srcId="{173220D9-50C9-488E-A9A9-489CC4741688}" destId="{4069C5B0-E0D3-47C9-9E5F-416939C594B9}" srcOrd="0" destOrd="3" presId="urn:microsoft.com/office/officeart/2005/8/layout/vList5"/>
    <dgm:cxn modelId="{895F7E3F-AB1D-4DDA-9805-E992151AA0A5}" srcId="{E42DA33D-4309-45A4-8090-C7C1B8DE2840}" destId="{F764DBA7-A3E6-41AE-AAE3-82E4B8468FDE}" srcOrd="2" destOrd="0" parTransId="{DC130EEF-0F89-485F-A675-CEFBD90A8E41}" sibTransId="{41615984-E2C2-477B-BB5D-8BF374A79996}"/>
    <dgm:cxn modelId="{83312643-ADFE-4B1B-815A-D60947C8A4EC}" srcId="{7204C1C4-4A05-4E69-9F7B-60981284C004}" destId="{CD90799B-3B74-4BC7-8657-98A1B4DCC681}" srcOrd="1" destOrd="0" parTransId="{751EC021-411F-4A76-B34F-42C814479026}" sibTransId="{7A7CB2A3-1623-4099-B0DA-33EDC01CA133}"/>
    <dgm:cxn modelId="{A3BB4633-1B83-438C-B46A-5AF3D92225A3}" type="presParOf" srcId="{9951C6AC-0F0C-48FA-BECF-6C3F336159BF}" destId="{74EA5511-F8C7-4860-A01C-41612C829EF5}" srcOrd="0" destOrd="0" presId="urn:microsoft.com/office/officeart/2005/8/layout/vList5"/>
    <dgm:cxn modelId="{8F3604BB-2758-4462-926E-F93AA05F30B5}" type="presParOf" srcId="{74EA5511-F8C7-4860-A01C-41612C829EF5}" destId="{83285697-B771-41E8-BF80-D6B7B2E260A7}" srcOrd="0" destOrd="0" presId="urn:microsoft.com/office/officeart/2005/8/layout/vList5"/>
    <dgm:cxn modelId="{C5A249E9-42F1-43F9-8331-FBEE8E16B894}" type="presParOf" srcId="{74EA5511-F8C7-4860-A01C-41612C829EF5}" destId="{4069C5B0-E0D3-47C9-9E5F-416939C594B9}" srcOrd="1" destOrd="0" presId="urn:microsoft.com/office/officeart/2005/8/layout/vList5"/>
    <dgm:cxn modelId="{00DE1AF3-385A-41A8-BAD8-C58CF6D114C1}" type="presParOf" srcId="{9951C6AC-0F0C-48FA-BECF-6C3F336159BF}" destId="{CFB59BBE-AA69-4330-AD3A-ECEF9A373DC4}" srcOrd="1" destOrd="0" presId="urn:microsoft.com/office/officeart/2005/8/layout/vList5"/>
    <dgm:cxn modelId="{DE0B164B-4D8E-4B1E-AEEF-FB32C0709572}" type="presParOf" srcId="{9951C6AC-0F0C-48FA-BECF-6C3F336159BF}" destId="{1171D6D9-8096-4867-A7A5-BEF5DDD3A46A}" srcOrd="2" destOrd="0" presId="urn:microsoft.com/office/officeart/2005/8/layout/vList5"/>
    <dgm:cxn modelId="{BEF5F433-14F3-4B5E-A9ED-4851097E57B1}" type="presParOf" srcId="{1171D6D9-8096-4867-A7A5-BEF5DDD3A46A}" destId="{1C4CF5AE-B0A9-4E79-99D0-8192DD361FD5}" srcOrd="0" destOrd="0" presId="urn:microsoft.com/office/officeart/2005/8/layout/vList5"/>
    <dgm:cxn modelId="{887435AE-85EE-43C5-9347-787FA150B64D}" type="presParOf" srcId="{1171D6D9-8096-4867-A7A5-BEF5DDD3A46A}" destId="{76D300D9-3977-4D02-95E9-3905CCACBD1B}" srcOrd="1" destOrd="0" presId="urn:microsoft.com/office/officeart/2005/8/layout/vList5"/>
    <dgm:cxn modelId="{1F14BC67-9740-4FF8-8BBE-0E252A390B73}" type="presParOf" srcId="{9951C6AC-0F0C-48FA-BECF-6C3F336159BF}" destId="{E27C36CC-6582-4EE3-9B15-9B5783F4B6DA}" srcOrd="3" destOrd="0" presId="urn:microsoft.com/office/officeart/2005/8/layout/vList5"/>
    <dgm:cxn modelId="{5A8B2EEA-F6D3-40E5-803C-856CBA66D849}" type="presParOf" srcId="{9951C6AC-0F0C-48FA-BECF-6C3F336159BF}" destId="{186CBC2F-A967-4AC8-B482-26CE0DA89E88}" srcOrd="4" destOrd="0" presId="urn:microsoft.com/office/officeart/2005/8/layout/vList5"/>
    <dgm:cxn modelId="{2311C333-B644-4CBA-8854-7495DD990E91}" type="presParOf" srcId="{186CBC2F-A967-4AC8-B482-26CE0DA89E88}" destId="{DE3A8CA3-F5E7-47D6-9409-0DAEFC3883C5}" srcOrd="0" destOrd="0" presId="urn:microsoft.com/office/officeart/2005/8/layout/vList5"/>
    <dgm:cxn modelId="{A7DB4034-59F0-4E59-AE59-0A0EEF9C01FA}" type="presParOf" srcId="{186CBC2F-A967-4AC8-B482-26CE0DA89E88}" destId="{7991AEF3-84F5-4F2F-9A87-D93011516A86}" srcOrd="1" destOrd="0" presId="urn:microsoft.com/office/officeart/2005/8/layout/vList5"/>
    <dgm:cxn modelId="{734DA843-456F-4727-B178-7B39E9286DF4}" type="presParOf" srcId="{9951C6AC-0F0C-48FA-BECF-6C3F336159BF}" destId="{5C4A4FCE-CCEA-492C-9F2F-FDC70597A638}" srcOrd="5" destOrd="0" presId="urn:microsoft.com/office/officeart/2005/8/layout/vList5"/>
    <dgm:cxn modelId="{22824532-870E-4F7F-AB68-E436FAA1BB73}" type="presParOf" srcId="{9951C6AC-0F0C-48FA-BECF-6C3F336159BF}" destId="{C22DDC80-F05A-48C0-A725-2827838E554B}" srcOrd="6" destOrd="0" presId="urn:microsoft.com/office/officeart/2005/8/layout/vList5"/>
    <dgm:cxn modelId="{E0B10AB2-E3F5-4AC9-A207-DD821DE2C959}" type="presParOf" srcId="{C22DDC80-F05A-48C0-A725-2827838E554B}" destId="{F985ABD3-DA1F-4E90-952D-1C16820F198E}" srcOrd="0" destOrd="0" presId="urn:microsoft.com/office/officeart/2005/8/layout/vList5"/>
    <dgm:cxn modelId="{0134771E-549E-4C35-8EB4-85F872DC500D}" type="presParOf" srcId="{C22DDC80-F05A-48C0-A725-2827838E554B}" destId="{232E8D04-E732-492E-A284-139D99DFE02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E1FA74-CAD4-4D8F-8C9F-47DB10A12E4C}" type="doc">
      <dgm:prSet loTypeId="urn:microsoft.com/office/officeart/2005/8/layout/target2" loCatId="relationship" qsTypeId="urn:microsoft.com/office/officeart/2005/8/quickstyle/3d8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41D75AE-2A29-4277-8DBB-D5E9CED79C4D}">
      <dgm:prSet phldrT="[Texto]" custT="1"/>
      <dgm:spPr/>
      <dgm:t>
        <a:bodyPr/>
        <a:lstStyle/>
        <a:p>
          <a:r>
            <a:rPr lang="pt-BR" sz="4400" b="1" dirty="0" smtClean="0">
              <a:latin typeface="+mn-lt"/>
            </a:rPr>
            <a:t>Cenário atual</a:t>
          </a:r>
          <a:endParaRPr lang="pt-BR" sz="4400" b="1" dirty="0">
            <a:latin typeface="+mn-lt"/>
          </a:endParaRPr>
        </a:p>
      </dgm:t>
    </dgm:pt>
    <dgm:pt modelId="{E4BA2DF7-CD16-40C5-8D39-63D87AB06BAE}" type="parTrans" cxnId="{925D1D41-F295-4BF5-8F35-6B0283EB1660}">
      <dgm:prSet/>
      <dgm:spPr/>
      <dgm:t>
        <a:bodyPr/>
        <a:lstStyle/>
        <a:p>
          <a:endParaRPr lang="pt-BR"/>
        </a:p>
      </dgm:t>
    </dgm:pt>
    <dgm:pt modelId="{49219BB6-AF08-4355-8AAC-CB63EB613BD5}" type="sibTrans" cxnId="{925D1D41-F295-4BF5-8F35-6B0283EB1660}">
      <dgm:prSet/>
      <dgm:spPr/>
      <dgm:t>
        <a:bodyPr/>
        <a:lstStyle/>
        <a:p>
          <a:endParaRPr lang="pt-BR"/>
        </a:p>
      </dgm:t>
    </dgm:pt>
    <dgm:pt modelId="{3973E519-921D-4357-808F-65EA81567642}">
      <dgm:prSet phldrT="[Texto]" custT="1"/>
      <dgm:spPr/>
      <dgm:t>
        <a:bodyPr/>
        <a:lstStyle/>
        <a:p>
          <a:r>
            <a:rPr lang="pt-BR" sz="1600" b="1" smtClean="0"/>
            <a:t>Fragmentação de  históricos de dados</a:t>
          </a:r>
          <a:endParaRPr lang="pt-BR" sz="1600" dirty="0"/>
        </a:p>
      </dgm:t>
    </dgm:pt>
    <dgm:pt modelId="{74AF20CE-7799-4C8E-A894-EE0C2D449A5F}" type="parTrans" cxnId="{762F7717-D26E-4D1C-A6FD-498F6E1B02A3}">
      <dgm:prSet/>
      <dgm:spPr/>
      <dgm:t>
        <a:bodyPr/>
        <a:lstStyle/>
        <a:p>
          <a:endParaRPr lang="pt-BR"/>
        </a:p>
      </dgm:t>
    </dgm:pt>
    <dgm:pt modelId="{ED0B01CC-F5BD-4E3D-9811-96F476147302}" type="sibTrans" cxnId="{762F7717-D26E-4D1C-A6FD-498F6E1B02A3}">
      <dgm:prSet/>
      <dgm:spPr/>
      <dgm:t>
        <a:bodyPr/>
        <a:lstStyle/>
        <a:p>
          <a:endParaRPr lang="pt-BR"/>
        </a:p>
      </dgm:t>
    </dgm:pt>
    <dgm:pt modelId="{25E09C33-42FD-4F52-8CB0-452BF541B7EE}">
      <dgm:prSet phldrT="[Texto]" custT="1"/>
      <dgm:spPr/>
      <dgm:t>
        <a:bodyPr/>
        <a:lstStyle/>
        <a:p>
          <a:r>
            <a:rPr lang="pt-BR" sz="1600" b="1" dirty="0" smtClean="0"/>
            <a:t>Consultas  com pouco ou nenhum sucesso</a:t>
          </a:r>
          <a:endParaRPr lang="pt-BR" sz="1600" b="1" dirty="0"/>
        </a:p>
      </dgm:t>
    </dgm:pt>
    <dgm:pt modelId="{2E5C60CF-085B-4C66-A01B-83A3AF9AC5CE}" type="parTrans" cxnId="{2FFE2D2F-5254-486D-A83F-5A8A96275BDB}">
      <dgm:prSet/>
      <dgm:spPr/>
      <dgm:t>
        <a:bodyPr/>
        <a:lstStyle/>
        <a:p>
          <a:endParaRPr lang="pt-BR"/>
        </a:p>
      </dgm:t>
    </dgm:pt>
    <dgm:pt modelId="{F9299BC1-DA27-4702-A02B-E2D61037A6E5}" type="sibTrans" cxnId="{2FFE2D2F-5254-486D-A83F-5A8A96275BDB}">
      <dgm:prSet/>
      <dgm:spPr/>
      <dgm:t>
        <a:bodyPr/>
        <a:lstStyle/>
        <a:p>
          <a:endParaRPr lang="pt-BR"/>
        </a:p>
      </dgm:t>
    </dgm:pt>
    <dgm:pt modelId="{22AB3F71-BC8F-4768-888B-F6E1856CFD5B}">
      <dgm:prSet phldrT="[Texto]" custT="1"/>
      <dgm:spPr/>
      <dgm:t>
        <a:bodyPr/>
        <a:lstStyle/>
        <a:p>
          <a:r>
            <a:rPr lang="pt-BR" sz="4400" b="1" dirty="0" smtClean="0">
              <a:latin typeface="+mn-lt"/>
            </a:rPr>
            <a:t>Conseqüências</a:t>
          </a:r>
          <a:endParaRPr lang="pt-BR" sz="4400" b="1" dirty="0">
            <a:latin typeface="+mn-lt"/>
          </a:endParaRPr>
        </a:p>
      </dgm:t>
    </dgm:pt>
    <dgm:pt modelId="{C9F02517-C147-4C66-A0F0-11E0F557FBA6}" type="sibTrans" cxnId="{47F9B3B4-FA63-45BD-B156-69D5C1732BE8}">
      <dgm:prSet/>
      <dgm:spPr/>
      <dgm:t>
        <a:bodyPr/>
        <a:lstStyle/>
        <a:p>
          <a:endParaRPr lang="pt-BR"/>
        </a:p>
      </dgm:t>
    </dgm:pt>
    <dgm:pt modelId="{72548C30-62AA-4264-A91B-6E316ED2D1D5}" type="parTrans" cxnId="{47F9B3B4-FA63-45BD-B156-69D5C1732BE8}">
      <dgm:prSet/>
      <dgm:spPr/>
      <dgm:t>
        <a:bodyPr/>
        <a:lstStyle/>
        <a:p>
          <a:endParaRPr lang="pt-BR"/>
        </a:p>
      </dgm:t>
    </dgm:pt>
    <dgm:pt modelId="{2B94917F-01CC-4A71-9A16-8FAE36546B5C}">
      <dgm:prSet phldrT="[Texto]" custT="1"/>
      <dgm:spPr/>
      <dgm:t>
        <a:bodyPr/>
        <a:lstStyle/>
        <a:p>
          <a:r>
            <a:rPr lang="pt-BR" sz="1600" b="1" dirty="0" smtClean="0"/>
            <a:t>Dificuldades no controles de atividades</a:t>
          </a:r>
          <a:endParaRPr lang="pt-BR" sz="1600" b="1" dirty="0"/>
        </a:p>
      </dgm:t>
    </dgm:pt>
    <dgm:pt modelId="{417D8286-04D5-40B8-9DD8-FB9B660136A4}" type="parTrans" cxnId="{600AD4AE-0545-4933-B03C-C176DBDB557C}">
      <dgm:prSet/>
      <dgm:spPr/>
      <dgm:t>
        <a:bodyPr/>
        <a:lstStyle/>
        <a:p>
          <a:endParaRPr lang="pt-BR"/>
        </a:p>
      </dgm:t>
    </dgm:pt>
    <dgm:pt modelId="{9159FC4B-5B3E-42A2-871F-1D19B3560545}" type="sibTrans" cxnId="{600AD4AE-0545-4933-B03C-C176DBDB557C}">
      <dgm:prSet/>
      <dgm:spPr/>
      <dgm:t>
        <a:bodyPr/>
        <a:lstStyle/>
        <a:p>
          <a:endParaRPr lang="pt-BR"/>
        </a:p>
      </dgm:t>
    </dgm:pt>
    <dgm:pt modelId="{1119A085-6F07-46C4-B85B-D1CE300590BF}">
      <dgm:prSet phldrT="[Texto]" custT="1"/>
      <dgm:spPr/>
      <dgm:t>
        <a:bodyPr/>
        <a:lstStyle/>
        <a:p>
          <a:r>
            <a:rPr lang="pt-BR" sz="1600" b="1" dirty="0" smtClean="0"/>
            <a:t>Falta de uma base de dados referencia </a:t>
          </a:r>
          <a:endParaRPr lang="pt-BR" sz="1600" b="1" dirty="0"/>
        </a:p>
      </dgm:t>
    </dgm:pt>
    <dgm:pt modelId="{A201BA82-5ACD-41C4-A756-1020B1F24B4A}" type="parTrans" cxnId="{B2FC2E59-E0BF-4CD3-9D3D-E86B294BD972}">
      <dgm:prSet/>
      <dgm:spPr/>
      <dgm:t>
        <a:bodyPr/>
        <a:lstStyle/>
        <a:p>
          <a:endParaRPr lang="pt-BR"/>
        </a:p>
      </dgm:t>
    </dgm:pt>
    <dgm:pt modelId="{5B1107D9-A94B-4373-8B80-400FA79466AA}" type="sibTrans" cxnId="{B2FC2E59-E0BF-4CD3-9D3D-E86B294BD972}">
      <dgm:prSet/>
      <dgm:spPr/>
      <dgm:t>
        <a:bodyPr/>
        <a:lstStyle/>
        <a:p>
          <a:endParaRPr lang="pt-BR"/>
        </a:p>
      </dgm:t>
    </dgm:pt>
    <dgm:pt modelId="{9386B31C-5E45-4E23-9545-29E102B9F75C}">
      <dgm:prSet phldrT="[Texto]" custT="1"/>
      <dgm:spPr/>
      <dgm:t>
        <a:bodyPr/>
        <a:lstStyle/>
        <a:p>
          <a:r>
            <a:rPr lang="pt-BR" sz="1600" b="1" dirty="0" smtClean="0"/>
            <a:t>Excesso de processos manuais</a:t>
          </a:r>
          <a:endParaRPr lang="pt-BR" sz="1600" b="1" dirty="0"/>
        </a:p>
      </dgm:t>
    </dgm:pt>
    <dgm:pt modelId="{E5DE2FC0-1550-46BE-897B-AE2B5F4C4F50}" type="parTrans" cxnId="{4162AF35-F4B6-484B-85F5-7EA768BB9E8E}">
      <dgm:prSet/>
      <dgm:spPr/>
      <dgm:t>
        <a:bodyPr/>
        <a:lstStyle/>
        <a:p>
          <a:endParaRPr lang="pt-BR"/>
        </a:p>
      </dgm:t>
    </dgm:pt>
    <dgm:pt modelId="{81D5BC8E-7E40-419C-B9FD-4110FCC5033E}" type="sibTrans" cxnId="{4162AF35-F4B6-484B-85F5-7EA768BB9E8E}">
      <dgm:prSet/>
      <dgm:spPr/>
      <dgm:t>
        <a:bodyPr/>
        <a:lstStyle/>
        <a:p>
          <a:endParaRPr lang="pt-BR"/>
        </a:p>
      </dgm:t>
    </dgm:pt>
    <dgm:pt modelId="{FD0A912F-A5FF-4195-8F6E-F1107C247D33}" type="pres">
      <dgm:prSet presAssocID="{09E1FA74-CAD4-4D8F-8C9F-47DB10A12E4C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73AB8ED-F4AA-404C-834D-C3DDB163AC49}" type="pres">
      <dgm:prSet presAssocID="{09E1FA74-CAD4-4D8F-8C9F-47DB10A12E4C}" presName="outerBox" presStyleCnt="0"/>
      <dgm:spPr/>
      <dgm:t>
        <a:bodyPr/>
        <a:lstStyle/>
        <a:p>
          <a:endParaRPr lang="pt-BR"/>
        </a:p>
      </dgm:t>
    </dgm:pt>
    <dgm:pt modelId="{C26A6EA6-0081-4BE7-88AC-DA923A48049B}" type="pres">
      <dgm:prSet presAssocID="{09E1FA74-CAD4-4D8F-8C9F-47DB10A12E4C}" presName="outerBoxParent" presStyleLbl="node1" presStyleIdx="0" presStyleCnt="2" custLinFactNeighborX="4069" custLinFactNeighborY="348"/>
      <dgm:spPr/>
      <dgm:t>
        <a:bodyPr/>
        <a:lstStyle/>
        <a:p>
          <a:endParaRPr lang="pt-BR"/>
        </a:p>
      </dgm:t>
    </dgm:pt>
    <dgm:pt modelId="{40631DF0-C0BD-4F09-8B85-05530F809995}" type="pres">
      <dgm:prSet presAssocID="{09E1FA74-CAD4-4D8F-8C9F-47DB10A12E4C}" presName="outerBoxChildren" presStyleCnt="0"/>
      <dgm:spPr/>
      <dgm:t>
        <a:bodyPr/>
        <a:lstStyle/>
        <a:p>
          <a:endParaRPr lang="pt-BR"/>
        </a:p>
      </dgm:t>
    </dgm:pt>
    <dgm:pt modelId="{55454349-EAF4-470E-BBAA-D434698917ED}" type="pres">
      <dgm:prSet presAssocID="{2B94917F-01CC-4A71-9A16-8FAE36546B5C}" presName="oChild" presStyleLbl="fgAcc1" presStyleIdx="0" presStyleCnt="5" custScaleX="214731" custScaleY="41769" custLinFactNeighborX="56977" custLinFactNeighborY="-22830">
        <dgm:presLayoutVars>
          <dgm:bulletEnabled val="1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  <dgm:pt modelId="{CA1FC550-1840-448D-BD3E-77FE09C2581F}" type="pres">
      <dgm:prSet presAssocID="{9159FC4B-5B3E-42A2-871F-1D19B3560545}" presName="outerSibTrans" presStyleCnt="0"/>
      <dgm:spPr/>
      <dgm:t>
        <a:bodyPr/>
        <a:lstStyle/>
        <a:p>
          <a:endParaRPr lang="pt-BR"/>
        </a:p>
      </dgm:t>
    </dgm:pt>
    <dgm:pt modelId="{10DC5E61-068F-4913-9663-325D256495C3}" type="pres">
      <dgm:prSet presAssocID="{1119A085-6F07-46C4-B85B-D1CE300590BF}" presName="oChild" presStyleLbl="fgAcc1" presStyleIdx="1" presStyleCnt="5" custScaleX="214731" custScaleY="41769" custLinFactNeighborX="56977" custLinFactNeighborY="-12127">
        <dgm:presLayoutVars>
          <dgm:bulletEnabled val="1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  <dgm:pt modelId="{9D009C0A-DC49-4FB9-8035-CFE162EBF8B3}" type="pres">
      <dgm:prSet presAssocID="{5B1107D9-A94B-4373-8B80-400FA79466AA}" presName="outerSibTrans" presStyleCnt="0"/>
      <dgm:spPr/>
      <dgm:t>
        <a:bodyPr/>
        <a:lstStyle/>
        <a:p>
          <a:endParaRPr lang="pt-BR"/>
        </a:p>
      </dgm:t>
    </dgm:pt>
    <dgm:pt modelId="{F8CD597C-AF41-4911-8CDE-B209DEFA8EFC}" type="pres">
      <dgm:prSet presAssocID="{9386B31C-5E45-4E23-9545-29E102B9F75C}" presName="oChild" presStyleLbl="fgAcc1" presStyleIdx="2" presStyleCnt="5" custScaleX="214731" custScaleY="41769" custLinFactNeighborX="56977" custLinFactNeighborY="-1424">
        <dgm:presLayoutVars>
          <dgm:bulletEnabled val="1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  <dgm:pt modelId="{FF808A2F-0229-448C-A3CC-A68AD4541AE0}" type="pres">
      <dgm:prSet presAssocID="{09E1FA74-CAD4-4D8F-8C9F-47DB10A12E4C}" presName="middleBox" presStyleCnt="0"/>
      <dgm:spPr/>
      <dgm:t>
        <a:bodyPr/>
        <a:lstStyle/>
        <a:p>
          <a:endParaRPr lang="pt-BR"/>
        </a:p>
      </dgm:t>
    </dgm:pt>
    <dgm:pt modelId="{51DE05A1-F310-4AD4-BD2A-E814179084C5}" type="pres">
      <dgm:prSet presAssocID="{09E1FA74-CAD4-4D8F-8C9F-47DB10A12E4C}" presName="middleBoxParent" presStyleLbl="node1" presStyleIdx="1" presStyleCnt="2" custScaleX="80419" custScaleY="103559" custLinFactNeighborX="10611" custLinFactNeighborY="3169"/>
      <dgm:spPr/>
      <dgm:t>
        <a:bodyPr/>
        <a:lstStyle/>
        <a:p>
          <a:endParaRPr lang="pt-BR"/>
        </a:p>
      </dgm:t>
    </dgm:pt>
    <dgm:pt modelId="{5A816AC3-B5D5-4277-8DF0-2E4895570095}" type="pres">
      <dgm:prSet presAssocID="{09E1FA74-CAD4-4D8F-8C9F-47DB10A12E4C}" presName="middleBoxChildren" presStyleCnt="0"/>
      <dgm:spPr/>
      <dgm:t>
        <a:bodyPr/>
        <a:lstStyle/>
        <a:p>
          <a:endParaRPr lang="pt-BR"/>
        </a:p>
      </dgm:t>
    </dgm:pt>
    <dgm:pt modelId="{7FBFBAC4-2975-4795-ADC7-4B54CCBAEAB1}" type="pres">
      <dgm:prSet presAssocID="{3973E519-921D-4357-808F-65EA81567642}" presName="mChild" presStyleLbl="fgAcc1" presStyleIdx="3" presStyleCnt="5" custScaleX="38307" custScaleY="71368" custLinFactX="19249" custLinFactNeighborX="100000" custLinFactNeighborY="-691">
        <dgm:presLayoutVars>
          <dgm:bulletEnabled val="1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  <dgm:pt modelId="{380C533E-C74C-4832-9E8A-669287DCE079}" type="pres">
      <dgm:prSet presAssocID="{ED0B01CC-F5BD-4E3D-9811-96F476147302}" presName="middleSibTrans" presStyleCnt="0"/>
      <dgm:spPr/>
      <dgm:t>
        <a:bodyPr/>
        <a:lstStyle/>
        <a:p>
          <a:endParaRPr lang="pt-BR"/>
        </a:p>
      </dgm:t>
    </dgm:pt>
    <dgm:pt modelId="{C233A43E-286F-4E8D-BC0D-A6E7625559B2}" type="pres">
      <dgm:prSet presAssocID="{25E09C33-42FD-4F52-8CB0-452BF541B7EE}" presName="mChild" presStyleLbl="fgAcc1" presStyleIdx="4" presStyleCnt="5" custScaleX="39061" custScaleY="71368" custLinFactX="18470" custLinFactNeighborX="100000" custLinFactNeighborY="-2763">
        <dgm:presLayoutVars>
          <dgm:bulletEnabled val="1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</dgm:ptLst>
  <dgm:cxnLst>
    <dgm:cxn modelId="{4162AF35-F4B6-484B-85F5-7EA768BB9E8E}" srcId="{B41D75AE-2A29-4277-8DBB-D5E9CED79C4D}" destId="{9386B31C-5E45-4E23-9545-29E102B9F75C}" srcOrd="2" destOrd="0" parTransId="{E5DE2FC0-1550-46BE-897B-AE2B5F4C4F50}" sibTransId="{81D5BC8E-7E40-419C-B9FD-4110FCC5033E}"/>
    <dgm:cxn modelId="{762F7717-D26E-4D1C-A6FD-498F6E1B02A3}" srcId="{22AB3F71-BC8F-4768-888B-F6E1856CFD5B}" destId="{3973E519-921D-4357-808F-65EA81567642}" srcOrd="0" destOrd="0" parTransId="{74AF20CE-7799-4C8E-A894-EE0C2D449A5F}" sibTransId="{ED0B01CC-F5BD-4E3D-9811-96F476147302}"/>
    <dgm:cxn modelId="{707FFF28-2F42-47B1-AF9C-ADF519D8B5EB}" type="presOf" srcId="{3973E519-921D-4357-808F-65EA81567642}" destId="{7FBFBAC4-2975-4795-ADC7-4B54CCBAEAB1}" srcOrd="0" destOrd="0" presId="urn:microsoft.com/office/officeart/2005/8/layout/target2"/>
    <dgm:cxn modelId="{600AD4AE-0545-4933-B03C-C176DBDB557C}" srcId="{B41D75AE-2A29-4277-8DBB-D5E9CED79C4D}" destId="{2B94917F-01CC-4A71-9A16-8FAE36546B5C}" srcOrd="0" destOrd="0" parTransId="{417D8286-04D5-40B8-9DD8-FB9B660136A4}" sibTransId="{9159FC4B-5B3E-42A2-871F-1D19B3560545}"/>
    <dgm:cxn modelId="{5FB89280-146C-4EF7-B075-DCAA25CB7C0B}" type="presOf" srcId="{1119A085-6F07-46C4-B85B-D1CE300590BF}" destId="{10DC5E61-068F-4913-9663-325D256495C3}" srcOrd="0" destOrd="0" presId="urn:microsoft.com/office/officeart/2005/8/layout/target2"/>
    <dgm:cxn modelId="{ABC03601-362A-489C-B301-16AAA4E2B732}" type="presOf" srcId="{B41D75AE-2A29-4277-8DBB-D5E9CED79C4D}" destId="{C26A6EA6-0081-4BE7-88AC-DA923A48049B}" srcOrd="0" destOrd="0" presId="urn:microsoft.com/office/officeart/2005/8/layout/target2"/>
    <dgm:cxn modelId="{925D1D41-F295-4BF5-8F35-6B0283EB1660}" srcId="{09E1FA74-CAD4-4D8F-8C9F-47DB10A12E4C}" destId="{B41D75AE-2A29-4277-8DBB-D5E9CED79C4D}" srcOrd="0" destOrd="0" parTransId="{E4BA2DF7-CD16-40C5-8D39-63D87AB06BAE}" sibTransId="{49219BB6-AF08-4355-8AAC-CB63EB613BD5}"/>
    <dgm:cxn modelId="{426C3B10-AC34-460C-A304-941DA2997EEF}" type="presOf" srcId="{09E1FA74-CAD4-4D8F-8C9F-47DB10A12E4C}" destId="{FD0A912F-A5FF-4195-8F6E-F1107C247D33}" srcOrd="0" destOrd="0" presId="urn:microsoft.com/office/officeart/2005/8/layout/target2"/>
    <dgm:cxn modelId="{61055A83-F922-4350-9380-CFE46E9497BE}" type="presOf" srcId="{9386B31C-5E45-4E23-9545-29E102B9F75C}" destId="{F8CD597C-AF41-4911-8CDE-B209DEFA8EFC}" srcOrd="0" destOrd="0" presId="urn:microsoft.com/office/officeart/2005/8/layout/target2"/>
    <dgm:cxn modelId="{B2FC2E59-E0BF-4CD3-9D3D-E86B294BD972}" srcId="{B41D75AE-2A29-4277-8DBB-D5E9CED79C4D}" destId="{1119A085-6F07-46C4-B85B-D1CE300590BF}" srcOrd="1" destOrd="0" parTransId="{A201BA82-5ACD-41C4-A756-1020B1F24B4A}" sibTransId="{5B1107D9-A94B-4373-8B80-400FA79466AA}"/>
    <dgm:cxn modelId="{63AF8B90-41F1-4468-A6F5-BAA7319821CA}" type="presOf" srcId="{2B94917F-01CC-4A71-9A16-8FAE36546B5C}" destId="{55454349-EAF4-470E-BBAA-D434698917ED}" srcOrd="0" destOrd="0" presId="urn:microsoft.com/office/officeart/2005/8/layout/target2"/>
    <dgm:cxn modelId="{2C1BC967-8769-46FF-A481-D45F7FB44D2D}" type="presOf" srcId="{22AB3F71-BC8F-4768-888B-F6E1856CFD5B}" destId="{51DE05A1-F310-4AD4-BD2A-E814179084C5}" srcOrd="0" destOrd="0" presId="urn:microsoft.com/office/officeart/2005/8/layout/target2"/>
    <dgm:cxn modelId="{D407E21F-2FB2-486B-85B9-E1A242433F11}" type="presOf" srcId="{25E09C33-42FD-4F52-8CB0-452BF541B7EE}" destId="{C233A43E-286F-4E8D-BC0D-A6E7625559B2}" srcOrd="0" destOrd="0" presId="urn:microsoft.com/office/officeart/2005/8/layout/target2"/>
    <dgm:cxn modelId="{2FFE2D2F-5254-486D-A83F-5A8A96275BDB}" srcId="{22AB3F71-BC8F-4768-888B-F6E1856CFD5B}" destId="{25E09C33-42FD-4F52-8CB0-452BF541B7EE}" srcOrd="1" destOrd="0" parTransId="{2E5C60CF-085B-4C66-A01B-83A3AF9AC5CE}" sibTransId="{F9299BC1-DA27-4702-A02B-E2D61037A6E5}"/>
    <dgm:cxn modelId="{47F9B3B4-FA63-45BD-B156-69D5C1732BE8}" srcId="{09E1FA74-CAD4-4D8F-8C9F-47DB10A12E4C}" destId="{22AB3F71-BC8F-4768-888B-F6E1856CFD5B}" srcOrd="1" destOrd="0" parTransId="{72548C30-62AA-4264-A91B-6E316ED2D1D5}" sibTransId="{C9F02517-C147-4C66-A0F0-11E0F557FBA6}"/>
    <dgm:cxn modelId="{16E8C1E6-70FB-4022-92B1-0898AD7615A5}" type="presParOf" srcId="{FD0A912F-A5FF-4195-8F6E-F1107C247D33}" destId="{773AB8ED-F4AA-404C-834D-C3DDB163AC49}" srcOrd="0" destOrd="0" presId="urn:microsoft.com/office/officeart/2005/8/layout/target2"/>
    <dgm:cxn modelId="{B231CFE6-040F-4F36-934A-8F1C58DBB4C6}" type="presParOf" srcId="{773AB8ED-F4AA-404C-834D-C3DDB163AC49}" destId="{C26A6EA6-0081-4BE7-88AC-DA923A48049B}" srcOrd="0" destOrd="0" presId="urn:microsoft.com/office/officeart/2005/8/layout/target2"/>
    <dgm:cxn modelId="{36F10470-1CAB-4D37-96B9-51BBDA2806A8}" type="presParOf" srcId="{773AB8ED-F4AA-404C-834D-C3DDB163AC49}" destId="{40631DF0-C0BD-4F09-8B85-05530F809995}" srcOrd="1" destOrd="0" presId="urn:microsoft.com/office/officeart/2005/8/layout/target2"/>
    <dgm:cxn modelId="{73EA30D4-40F5-4F16-9D74-ED4E21CC4F9B}" type="presParOf" srcId="{40631DF0-C0BD-4F09-8B85-05530F809995}" destId="{55454349-EAF4-470E-BBAA-D434698917ED}" srcOrd="0" destOrd="0" presId="urn:microsoft.com/office/officeart/2005/8/layout/target2"/>
    <dgm:cxn modelId="{145BBE44-2C13-4B57-B5A5-58B0FF55EB6C}" type="presParOf" srcId="{40631DF0-C0BD-4F09-8B85-05530F809995}" destId="{CA1FC550-1840-448D-BD3E-77FE09C2581F}" srcOrd="1" destOrd="0" presId="urn:microsoft.com/office/officeart/2005/8/layout/target2"/>
    <dgm:cxn modelId="{B51EE98A-E32E-40C1-AD31-30FFF28B20A9}" type="presParOf" srcId="{40631DF0-C0BD-4F09-8B85-05530F809995}" destId="{10DC5E61-068F-4913-9663-325D256495C3}" srcOrd="2" destOrd="0" presId="urn:microsoft.com/office/officeart/2005/8/layout/target2"/>
    <dgm:cxn modelId="{719B4C0A-542C-4C7E-8561-128DB40ACB43}" type="presParOf" srcId="{40631DF0-C0BD-4F09-8B85-05530F809995}" destId="{9D009C0A-DC49-4FB9-8035-CFE162EBF8B3}" srcOrd="3" destOrd="0" presId="urn:microsoft.com/office/officeart/2005/8/layout/target2"/>
    <dgm:cxn modelId="{BBD6C3E4-8C6D-4277-B4F5-BCECE8531298}" type="presParOf" srcId="{40631DF0-C0BD-4F09-8B85-05530F809995}" destId="{F8CD597C-AF41-4911-8CDE-B209DEFA8EFC}" srcOrd="4" destOrd="0" presId="urn:microsoft.com/office/officeart/2005/8/layout/target2"/>
    <dgm:cxn modelId="{805BE890-1EA1-4D90-BB01-CC71980433FF}" type="presParOf" srcId="{FD0A912F-A5FF-4195-8F6E-F1107C247D33}" destId="{FF808A2F-0229-448C-A3CC-A68AD4541AE0}" srcOrd="1" destOrd="0" presId="urn:microsoft.com/office/officeart/2005/8/layout/target2"/>
    <dgm:cxn modelId="{D935850C-459A-4AB6-B2C0-1DCECEC76925}" type="presParOf" srcId="{FF808A2F-0229-448C-A3CC-A68AD4541AE0}" destId="{51DE05A1-F310-4AD4-BD2A-E814179084C5}" srcOrd="0" destOrd="0" presId="urn:microsoft.com/office/officeart/2005/8/layout/target2"/>
    <dgm:cxn modelId="{9C0CEF6E-9D22-4A2B-A1B5-50D5ADBD7101}" type="presParOf" srcId="{FF808A2F-0229-448C-A3CC-A68AD4541AE0}" destId="{5A816AC3-B5D5-4277-8DF0-2E4895570095}" srcOrd="1" destOrd="0" presId="urn:microsoft.com/office/officeart/2005/8/layout/target2"/>
    <dgm:cxn modelId="{EE4DF673-F193-44A3-95DE-75E30AC8B86C}" type="presParOf" srcId="{5A816AC3-B5D5-4277-8DF0-2E4895570095}" destId="{7FBFBAC4-2975-4795-ADC7-4B54CCBAEAB1}" srcOrd="0" destOrd="0" presId="urn:microsoft.com/office/officeart/2005/8/layout/target2"/>
    <dgm:cxn modelId="{EC2304C4-090F-4230-82A8-07C04AF442A0}" type="presParOf" srcId="{5A816AC3-B5D5-4277-8DF0-2E4895570095}" destId="{380C533E-C74C-4832-9E8A-669287DCE079}" srcOrd="1" destOrd="0" presId="urn:microsoft.com/office/officeart/2005/8/layout/target2"/>
    <dgm:cxn modelId="{1F7FE894-7401-479C-87E0-720078B3FA82}" type="presParOf" srcId="{5A816AC3-B5D5-4277-8DF0-2E4895570095}" destId="{C233A43E-286F-4E8D-BC0D-A6E7625559B2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53E697-B0C3-42D4-81FD-D3ABCA72938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BA36FF7-0F0F-4341-A68C-01E8516603CD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2400" b="1" dirty="0" smtClean="0">
              <a:solidFill>
                <a:srgbClr val="00FFFF"/>
              </a:solidFill>
            </a:rPr>
            <a:t>Interligar </a:t>
          </a:r>
          <a:endParaRPr lang="pt-BR" sz="2400" b="1" dirty="0">
            <a:solidFill>
              <a:srgbClr val="00FFFF"/>
            </a:solidFill>
          </a:endParaRPr>
        </a:p>
      </dgm:t>
    </dgm:pt>
    <dgm:pt modelId="{9FBCD112-267C-4316-B4DD-D2608637A18B}" type="parTrans" cxnId="{13DDD5AB-9265-4DB2-9E66-512CAA799786}">
      <dgm:prSet/>
      <dgm:spPr/>
      <dgm:t>
        <a:bodyPr/>
        <a:lstStyle/>
        <a:p>
          <a:endParaRPr lang="pt-BR"/>
        </a:p>
      </dgm:t>
    </dgm:pt>
    <dgm:pt modelId="{579997AD-FA9A-4915-A323-8F17CA09514B}" type="sibTrans" cxnId="{13DDD5AB-9265-4DB2-9E66-512CAA799786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B2D64904-4778-414A-935C-AFC992C15E50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sz="1600" b="1" dirty="0" smtClean="0">
              <a:solidFill>
                <a:srgbClr val="0070C0"/>
              </a:solidFill>
            </a:rPr>
            <a:t>Pastorais</a:t>
          </a:r>
          <a:endParaRPr lang="pt-BR" sz="1600" b="1" dirty="0">
            <a:solidFill>
              <a:srgbClr val="0070C0"/>
            </a:solidFill>
          </a:endParaRPr>
        </a:p>
      </dgm:t>
    </dgm:pt>
    <dgm:pt modelId="{3886B039-ED5A-4C35-9224-7296F3AB00E8}" type="parTrans" cxnId="{E6108260-E385-432B-A806-C31C8E849437}">
      <dgm:prSet/>
      <dgm:spPr/>
      <dgm:t>
        <a:bodyPr/>
        <a:lstStyle/>
        <a:p>
          <a:endParaRPr lang="pt-BR"/>
        </a:p>
      </dgm:t>
    </dgm:pt>
    <dgm:pt modelId="{F27A2EE6-AA94-4404-920A-4FEA4A59E153}" type="sibTrans" cxnId="{E6108260-E385-432B-A806-C31C8E849437}">
      <dgm:prSet/>
      <dgm:spPr/>
      <dgm:t>
        <a:bodyPr/>
        <a:lstStyle/>
        <a:p>
          <a:endParaRPr lang="pt-BR"/>
        </a:p>
      </dgm:t>
    </dgm:pt>
    <dgm:pt modelId="{140DB818-E071-4B39-BEDA-37F84C79FBA2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t-BR" sz="2400" b="1" dirty="0" smtClean="0">
              <a:solidFill>
                <a:srgbClr val="00FFFF"/>
              </a:solidFill>
            </a:rPr>
            <a:t>Padronizar</a:t>
          </a:r>
          <a:endParaRPr lang="pt-BR" sz="2400" b="1" dirty="0">
            <a:solidFill>
              <a:srgbClr val="00FFFF"/>
            </a:solidFill>
          </a:endParaRPr>
        </a:p>
      </dgm:t>
    </dgm:pt>
    <dgm:pt modelId="{5D492640-F330-4177-9F25-0C2545064803}" type="parTrans" cxnId="{BB53AC73-5473-4487-A280-CC415E72C20C}">
      <dgm:prSet/>
      <dgm:spPr/>
      <dgm:t>
        <a:bodyPr/>
        <a:lstStyle/>
        <a:p>
          <a:endParaRPr lang="pt-BR"/>
        </a:p>
      </dgm:t>
    </dgm:pt>
    <dgm:pt modelId="{AAA7816F-0D18-434B-AF27-E1709A042EA5}" type="sibTrans" cxnId="{BB53AC73-5473-4487-A280-CC415E72C20C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57884B04-88D4-4FB2-8678-5199DF429E6F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Emissão Documentos</a:t>
          </a:r>
          <a:endParaRPr lang="pt-BR" sz="1600" b="1" dirty="0">
            <a:solidFill>
              <a:srgbClr val="0070C0"/>
            </a:solidFill>
          </a:endParaRPr>
        </a:p>
      </dgm:t>
    </dgm:pt>
    <dgm:pt modelId="{C4B27B1D-C2E0-4804-B643-F031B63B66D3}" type="parTrans" cxnId="{82215399-8FEF-435E-B12E-B0BBF6350A2D}">
      <dgm:prSet/>
      <dgm:spPr/>
      <dgm:t>
        <a:bodyPr/>
        <a:lstStyle/>
        <a:p>
          <a:endParaRPr lang="pt-BR"/>
        </a:p>
      </dgm:t>
    </dgm:pt>
    <dgm:pt modelId="{B8942B1F-0DA1-4630-8D8B-34A3B43C11D5}" type="sibTrans" cxnId="{82215399-8FEF-435E-B12E-B0BBF6350A2D}">
      <dgm:prSet/>
      <dgm:spPr/>
      <dgm:t>
        <a:bodyPr/>
        <a:lstStyle/>
        <a:p>
          <a:endParaRPr lang="pt-BR"/>
        </a:p>
      </dgm:t>
    </dgm:pt>
    <dgm:pt modelId="{AD7A2D0A-69C1-40D4-AC3C-50ACA39C45C1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2400" b="1" dirty="0" smtClean="0">
              <a:solidFill>
                <a:srgbClr val="00FFFF"/>
              </a:solidFill>
            </a:rPr>
            <a:t>Facilitar</a:t>
          </a:r>
          <a:endParaRPr lang="pt-BR" sz="2400" b="1" dirty="0">
            <a:solidFill>
              <a:srgbClr val="00FFFF"/>
            </a:solidFill>
          </a:endParaRPr>
        </a:p>
      </dgm:t>
    </dgm:pt>
    <dgm:pt modelId="{B65DA3CC-30DF-4011-97FD-91E67EF19982}" type="parTrans" cxnId="{1BD557F6-3147-4A3E-96E1-8774CC36B89A}">
      <dgm:prSet/>
      <dgm:spPr/>
      <dgm:t>
        <a:bodyPr/>
        <a:lstStyle/>
        <a:p>
          <a:endParaRPr lang="pt-BR"/>
        </a:p>
      </dgm:t>
    </dgm:pt>
    <dgm:pt modelId="{D8E3431A-1020-45BC-A3A1-D9601A2EED84}" type="sibTrans" cxnId="{1BD557F6-3147-4A3E-96E1-8774CC36B89A}">
      <dgm:prSet/>
      <dgm:spPr/>
      <dgm:t>
        <a:bodyPr/>
        <a:lstStyle/>
        <a:p>
          <a:endParaRPr lang="pt-BR"/>
        </a:p>
      </dgm:t>
    </dgm:pt>
    <dgm:pt modelId="{21736AD5-ED16-41EE-9520-03DEC94C9DD9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Comunicação </a:t>
          </a:r>
          <a:endParaRPr lang="pt-BR" sz="1600" b="1" dirty="0">
            <a:solidFill>
              <a:srgbClr val="0070C0"/>
            </a:solidFill>
          </a:endParaRPr>
        </a:p>
      </dgm:t>
    </dgm:pt>
    <dgm:pt modelId="{9CB51E30-49E4-4E36-942B-179B5A0EC94C}" type="parTrans" cxnId="{33D1B9A7-E56C-4778-97FB-A5B130BCA5C0}">
      <dgm:prSet/>
      <dgm:spPr/>
      <dgm:t>
        <a:bodyPr/>
        <a:lstStyle/>
        <a:p>
          <a:endParaRPr lang="pt-BR"/>
        </a:p>
      </dgm:t>
    </dgm:pt>
    <dgm:pt modelId="{DFDDDFD5-3525-4DBC-A81D-34093C1E23BA}" type="sibTrans" cxnId="{33D1B9A7-E56C-4778-97FB-A5B130BCA5C0}">
      <dgm:prSet/>
      <dgm:spPr/>
      <dgm:t>
        <a:bodyPr/>
        <a:lstStyle/>
        <a:p>
          <a:endParaRPr lang="pt-BR"/>
        </a:p>
      </dgm:t>
    </dgm:pt>
    <dgm:pt modelId="{835444D0-9403-488B-8CF6-1BA423F14FF4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sz="1600" b="1" dirty="0" smtClean="0">
              <a:solidFill>
                <a:srgbClr val="0070C0"/>
              </a:solidFill>
            </a:rPr>
            <a:t>Compartilhamento de dados</a:t>
          </a:r>
          <a:endParaRPr lang="pt-BR" sz="1600" b="1" dirty="0">
            <a:solidFill>
              <a:srgbClr val="0070C0"/>
            </a:solidFill>
          </a:endParaRPr>
        </a:p>
      </dgm:t>
    </dgm:pt>
    <dgm:pt modelId="{C29ED5FF-29B9-4D55-9C15-3D427BB84784}" type="parTrans" cxnId="{2E04EE15-0EFD-4A5E-96F9-C3FE50E596F5}">
      <dgm:prSet/>
      <dgm:spPr/>
      <dgm:t>
        <a:bodyPr/>
        <a:lstStyle/>
        <a:p>
          <a:endParaRPr lang="pt-BR"/>
        </a:p>
      </dgm:t>
    </dgm:pt>
    <dgm:pt modelId="{F0580B45-2587-4095-A289-2D6D62D7D0E2}" type="sibTrans" cxnId="{2E04EE15-0EFD-4A5E-96F9-C3FE50E596F5}">
      <dgm:prSet/>
      <dgm:spPr/>
      <dgm:t>
        <a:bodyPr/>
        <a:lstStyle/>
        <a:p>
          <a:endParaRPr lang="pt-BR"/>
        </a:p>
      </dgm:t>
    </dgm:pt>
    <dgm:pt modelId="{0F73E91A-24E8-44FC-8282-F39E528AC837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endParaRPr lang="pt-BR" sz="1600" b="1" dirty="0">
            <a:solidFill>
              <a:srgbClr val="0070C0"/>
            </a:solidFill>
          </a:endParaRPr>
        </a:p>
      </dgm:t>
    </dgm:pt>
    <dgm:pt modelId="{C1AA1994-3B2F-47C9-8F5B-A08CE6A5D095}" type="parTrans" cxnId="{22BA4952-EA9D-42A7-ABA5-EAD0B5F9B167}">
      <dgm:prSet/>
      <dgm:spPr/>
      <dgm:t>
        <a:bodyPr/>
        <a:lstStyle/>
        <a:p>
          <a:endParaRPr lang="pt-BR"/>
        </a:p>
      </dgm:t>
    </dgm:pt>
    <dgm:pt modelId="{F93555B6-77A8-4728-91CF-7AF5B0C7EE62}" type="sibTrans" cxnId="{22BA4952-EA9D-42A7-ABA5-EAD0B5F9B167}">
      <dgm:prSet/>
      <dgm:spPr/>
      <dgm:t>
        <a:bodyPr/>
        <a:lstStyle/>
        <a:p>
          <a:endParaRPr lang="pt-BR"/>
        </a:p>
      </dgm:t>
    </dgm:pt>
    <dgm:pt modelId="{F9D38618-21A9-472D-92B4-2079A7013EA4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181E5304-5E89-4CE3-A1FA-1A4445AF15C8}" type="parTrans" cxnId="{9DB33BD0-4DBA-4C3F-846F-F2711FE0E6BD}">
      <dgm:prSet/>
      <dgm:spPr/>
      <dgm:t>
        <a:bodyPr/>
        <a:lstStyle/>
        <a:p>
          <a:endParaRPr lang="pt-BR"/>
        </a:p>
      </dgm:t>
    </dgm:pt>
    <dgm:pt modelId="{DEBEAAE4-E6F2-4848-9079-BE40B31BACCD}" type="sibTrans" cxnId="{9DB33BD0-4DBA-4C3F-846F-F2711FE0E6BD}">
      <dgm:prSet/>
      <dgm:spPr/>
      <dgm:t>
        <a:bodyPr/>
        <a:lstStyle/>
        <a:p>
          <a:endParaRPr lang="pt-BR"/>
        </a:p>
      </dgm:t>
    </dgm:pt>
    <dgm:pt modelId="{59BF4FD9-4BF0-450F-A924-D7283EA0A3C2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endParaRPr lang="pt-BR" sz="1600" b="1" dirty="0">
            <a:solidFill>
              <a:srgbClr val="0070C0"/>
            </a:solidFill>
          </a:endParaRPr>
        </a:p>
      </dgm:t>
    </dgm:pt>
    <dgm:pt modelId="{8761CF33-9B88-4BC0-8A8D-8E4B646981F2}" type="parTrans" cxnId="{4B0F930D-EE14-4620-9947-895E9A1529BF}">
      <dgm:prSet/>
      <dgm:spPr/>
      <dgm:t>
        <a:bodyPr/>
        <a:lstStyle/>
        <a:p>
          <a:endParaRPr lang="pt-BR"/>
        </a:p>
      </dgm:t>
    </dgm:pt>
    <dgm:pt modelId="{9F8163B5-F294-45D7-AEAF-EA88EBB3B6A3}" type="sibTrans" cxnId="{4B0F930D-EE14-4620-9947-895E9A1529BF}">
      <dgm:prSet/>
      <dgm:spPr/>
      <dgm:t>
        <a:bodyPr/>
        <a:lstStyle/>
        <a:p>
          <a:endParaRPr lang="pt-BR"/>
        </a:p>
      </dgm:t>
    </dgm:pt>
    <dgm:pt modelId="{0F3E3240-049E-4C85-83B0-4A38B3BAD305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500CBC5A-72EC-4F1F-8BD7-22D81C693AA8}" type="parTrans" cxnId="{E5B78FEC-B1D9-4EC3-A03E-DD89AE2D8BBB}">
      <dgm:prSet/>
      <dgm:spPr/>
      <dgm:t>
        <a:bodyPr/>
        <a:lstStyle/>
        <a:p>
          <a:endParaRPr lang="pt-BR"/>
        </a:p>
      </dgm:t>
    </dgm:pt>
    <dgm:pt modelId="{6817EB24-D370-4C5E-ABB4-525C433C69F0}" type="sibTrans" cxnId="{E5B78FEC-B1D9-4EC3-A03E-DD89AE2D8BBB}">
      <dgm:prSet/>
      <dgm:spPr/>
      <dgm:t>
        <a:bodyPr/>
        <a:lstStyle/>
        <a:p>
          <a:endParaRPr lang="pt-BR"/>
        </a:p>
      </dgm:t>
    </dgm:pt>
    <dgm:pt modelId="{A7D226C9-5E92-4FD2-9426-D029994EEFDC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416E4625-0C19-49C1-9768-BDBCCA30B93C}" type="parTrans" cxnId="{95E1E2D3-B64B-4AEA-BF04-D1CA2E013D44}">
      <dgm:prSet/>
      <dgm:spPr/>
      <dgm:t>
        <a:bodyPr/>
        <a:lstStyle/>
        <a:p>
          <a:endParaRPr lang="pt-BR"/>
        </a:p>
      </dgm:t>
    </dgm:pt>
    <dgm:pt modelId="{618C3FCC-A047-4A59-B8AE-EB8EEF617890}" type="sibTrans" cxnId="{95E1E2D3-B64B-4AEA-BF04-D1CA2E013D44}">
      <dgm:prSet/>
      <dgm:spPr/>
      <dgm:t>
        <a:bodyPr/>
        <a:lstStyle/>
        <a:p>
          <a:endParaRPr lang="pt-BR"/>
        </a:p>
      </dgm:t>
    </dgm:pt>
    <dgm:pt modelId="{30BC9797-C8E3-4728-AA34-A33AFEAA692E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054B1F8E-E9AC-4A78-BB16-7D8497700B75}" type="sibTrans" cxnId="{D0D17C37-7497-44FA-8908-85838A8EB613}">
      <dgm:prSet/>
      <dgm:spPr/>
      <dgm:t>
        <a:bodyPr/>
        <a:lstStyle/>
        <a:p>
          <a:endParaRPr lang="pt-BR"/>
        </a:p>
      </dgm:t>
    </dgm:pt>
    <dgm:pt modelId="{22B7AA6B-9EFA-4D2B-9167-284C1AC4B3BE}" type="parTrans" cxnId="{D0D17C37-7497-44FA-8908-85838A8EB613}">
      <dgm:prSet/>
      <dgm:spPr/>
      <dgm:t>
        <a:bodyPr/>
        <a:lstStyle/>
        <a:p>
          <a:endParaRPr lang="pt-BR"/>
        </a:p>
      </dgm:t>
    </dgm:pt>
    <dgm:pt modelId="{C5FC6C3C-ED92-4431-9B44-CD976E59FF5E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Interação entre grupos</a:t>
          </a:r>
          <a:endParaRPr lang="pt-BR" sz="1600" b="1" dirty="0">
            <a:solidFill>
              <a:srgbClr val="0070C0"/>
            </a:solidFill>
          </a:endParaRPr>
        </a:p>
      </dgm:t>
    </dgm:pt>
    <dgm:pt modelId="{28F32126-D00F-495F-BE9C-85E968D4121F}" type="sibTrans" cxnId="{C8252A43-F89B-4ED8-9407-8C4E3235C497}">
      <dgm:prSet/>
      <dgm:spPr/>
      <dgm:t>
        <a:bodyPr/>
        <a:lstStyle/>
        <a:p>
          <a:endParaRPr lang="pt-BR"/>
        </a:p>
      </dgm:t>
    </dgm:pt>
    <dgm:pt modelId="{AE0E9CC2-5345-4F36-A90C-AD2752E7E9E6}" type="parTrans" cxnId="{C8252A43-F89B-4ED8-9407-8C4E3235C497}">
      <dgm:prSet/>
      <dgm:spPr/>
      <dgm:t>
        <a:bodyPr/>
        <a:lstStyle/>
        <a:p>
          <a:endParaRPr lang="pt-BR"/>
        </a:p>
      </dgm:t>
    </dgm:pt>
    <dgm:pt modelId="{EAE6F129-AF20-489F-B448-BFE264B615C1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Registros de atividades</a:t>
          </a:r>
          <a:endParaRPr lang="pt-BR" sz="1600" b="1" dirty="0">
            <a:solidFill>
              <a:srgbClr val="0070C0"/>
            </a:solidFill>
          </a:endParaRPr>
        </a:p>
      </dgm:t>
    </dgm:pt>
    <dgm:pt modelId="{401713F0-76B5-43A2-A4F5-305F4CA21957}" type="sibTrans" cxnId="{E3287FDC-8A55-45DA-AEE5-89AB63B59CE0}">
      <dgm:prSet/>
      <dgm:spPr/>
      <dgm:t>
        <a:bodyPr/>
        <a:lstStyle/>
        <a:p>
          <a:endParaRPr lang="pt-BR"/>
        </a:p>
      </dgm:t>
    </dgm:pt>
    <dgm:pt modelId="{C0D5B7C3-AA00-473E-8E71-2FD79A462FEE}" type="parTrans" cxnId="{E3287FDC-8A55-45DA-AEE5-89AB63B59CE0}">
      <dgm:prSet/>
      <dgm:spPr/>
      <dgm:t>
        <a:bodyPr/>
        <a:lstStyle/>
        <a:p>
          <a:endParaRPr lang="pt-BR"/>
        </a:p>
      </dgm:t>
    </dgm:pt>
    <dgm:pt modelId="{2CABE3B6-2EEA-4A99-BBE7-085383B9725D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Consultas</a:t>
          </a:r>
          <a:endParaRPr lang="pt-BR" sz="1600" b="1" dirty="0">
            <a:solidFill>
              <a:srgbClr val="0070C0"/>
            </a:solidFill>
          </a:endParaRPr>
        </a:p>
      </dgm:t>
    </dgm:pt>
    <dgm:pt modelId="{4AC18B29-D66A-4290-B0B1-638894B89790}" type="sibTrans" cxnId="{9C28426E-782A-4827-A1AF-DF19DEE0E663}">
      <dgm:prSet/>
      <dgm:spPr/>
      <dgm:t>
        <a:bodyPr/>
        <a:lstStyle/>
        <a:p>
          <a:endParaRPr lang="pt-BR"/>
        </a:p>
      </dgm:t>
    </dgm:pt>
    <dgm:pt modelId="{E50B1FFE-B27A-488D-9E1C-753288103707}" type="parTrans" cxnId="{9C28426E-782A-4827-A1AF-DF19DEE0E663}">
      <dgm:prSet/>
      <dgm:spPr/>
      <dgm:t>
        <a:bodyPr/>
        <a:lstStyle/>
        <a:p>
          <a:endParaRPr lang="pt-BR"/>
        </a:p>
      </dgm:t>
    </dgm:pt>
    <dgm:pt modelId="{33CF88AB-0BBD-45CE-A2E6-91DC37BEC598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endParaRPr lang="pt-BR" sz="1600" b="1" dirty="0">
            <a:solidFill>
              <a:srgbClr val="0070C0"/>
            </a:solidFill>
          </a:endParaRPr>
        </a:p>
      </dgm:t>
    </dgm:pt>
    <dgm:pt modelId="{79CE13D7-ECCC-4341-8CA2-7CDC47245BC1}" type="parTrans" cxnId="{5A7F80D8-A330-410D-B489-3AC0ED203AA3}">
      <dgm:prSet/>
      <dgm:spPr/>
      <dgm:t>
        <a:bodyPr/>
        <a:lstStyle/>
        <a:p>
          <a:endParaRPr lang="pt-BR"/>
        </a:p>
      </dgm:t>
    </dgm:pt>
    <dgm:pt modelId="{99324A83-CEE1-4535-BF17-0F2B7234D073}" type="sibTrans" cxnId="{5A7F80D8-A330-410D-B489-3AC0ED203AA3}">
      <dgm:prSet/>
      <dgm:spPr/>
      <dgm:t>
        <a:bodyPr/>
        <a:lstStyle/>
        <a:p>
          <a:endParaRPr lang="pt-BR"/>
        </a:p>
      </dgm:t>
    </dgm:pt>
    <dgm:pt modelId="{60103D0B-3A05-4853-92C2-7E00584C981E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9D676AB5-9AAE-4AB8-977A-2D9DC18A4B46}" type="parTrans" cxnId="{8BF56599-6D59-4BFC-B288-4AEC63D44ED7}">
      <dgm:prSet/>
      <dgm:spPr/>
      <dgm:t>
        <a:bodyPr/>
        <a:lstStyle/>
        <a:p>
          <a:endParaRPr lang="pt-BR"/>
        </a:p>
      </dgm:t>
    </dgm:pt>
    <dgm:pt modelId="{3973ABF2-8D4E-46DD-B1C6-ECA15BFC09CA}" type="sibTrans" cxnId="{8BF56599-6D59-4BFC-B288-4AEC63D44ED7}">
      <dgm:prSet/>
      <dgm:spPr/>
      <dgm:t>
        <a:bodyPr/>
        <a:lstStyle/>
        <a:p>
          <a:endParaRPr lang="pt-BR"/>
        </a:p>
      </dgm:t>
    </dgm:pt>
    <dgm:pt modelId="{688C900A-2766-45AF-8A4C-DE19E196DC40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AABFE4A9-F133-4497-AECC-317D9325C377}" type="parTrans" cxnId="{2FB88882-B04C-4261-9B07-D903DC9D9EA1}">
      <dgm:prSet/>
      <dgm:spPr/>
      <dgm:t>
        <a:bodyPr/>
        <a:lstStyle/>
        <a:p>
          <a:endParaRPr lang="pt-BR"/>
        </a:p>
      </dgm:t>
    </dgm:pt>
    <dgm:pt modelId="{4E7F9570-3428-4185-B476-056063C25389}" type="sibTrans" cxnId="{2FB88882-B04C-4261-9B07-D903DC9D9EA1}">
      <dgm:prSet/>
      <dgm:spPr/>
      <dgm:t>
        <a:bodyPr/>
        <a:lstStyle/>
        <a:p>
          <a:endParaRPr lang="pt-BR"/>
        </a:p>
      </dgm:t>
    </dgm:pt>
    <dgm:pt modelId="{BCDBC707-4A93-4D55-A61A-79732B703027}" type="pres">
      <dgm:prSet presAssocID="{E253E697-B0C3-42D4-81FD-D3ABCA72938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53AF55CF-52F1-471D-BD6D-B6FBBCD8ED56}" type="pres">
      <dgm:prSet presAssocID="{4BA36FF7-0F0F-4341-A68C-01E8516603CD}" presName="composite" presStyleCnt="0"/>
      <dgm:spPr/>
    </dgm:pt>
    <dgm:pt modelId="{209FD6B3-0ECB-4203-B962-7559934405BD}" type="pres">
      <dgm:prSet presAssocID="{4BA36FF7-0F0F-4341-A68C-01E8516603CD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ADC7395-583C-4FD5-8691-3342B823E6CA}" type="pres">
      <dgm:prSet presAssocID="{4BA36FF7-0F0F-4341-A68C-01E8516603CD}" presName="parSh" presStyleLbl="node1" presStyleIdx="0" presStyleCnt="3" custScaleX="127307" custScaleY="165914"/>
      <dgm:spPr/>
      <dgm:t>
        <a:bodyPr/>
        <a:lstStyle/>
        <a:p>
          <a:endParaRPr lang="pt-BR"/>
        </a:p>
      </dgm:t>
    </dgm:pt>
    <dgm:pt modelId="{A64C8272-FC1A-4572-A0B1-A3C36EACD2B6}" type="pres">
      <dgm:prSet presAssocID="{4BA36FF7-0F0F-4341-A68C-01E8516603CD}" presName="desTx" presStyleLbl="fgAcc1" presStyleIdx="0" presStyleCnt="3" custScaleX="161356" custScaleY="100000" custLinFactNeighborX="11056" custLinFactNeighborY="36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30F8E89-32DF-4BC4-AED2-91D2D7CB94C5}" type="pres">
      <dgm:prSet presAssocID="{579997AD-FA9A-4915-A323-8F17CA09514B}" presName="sibTrans" presStyleLbl="sibTrans2D1" presStyleIdx="0" presStyleCnt="2" custScaleX="111184" custScaleY="163869" custLinFactNeighborX="-10758" custLinFactNeighborY="-39188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E703F4C6-A0E0-49AD-9FAC-F47DD1F01258}" type="pres">
      <dgm:prSet presAssocID="{579997AD-FA9A-4915-A323-8F17CA09514B}" presName="connTx" presStyleLbl="sibTrans2D1" presStyleIdx="0" presStyleCnt="2"/>
      <dgm:spPr/>
      <dgm:t>
        <a:bodyPr/>
        <a:lstStyle/>
        <a:p>
          <a:endParaRPr lang="pt-BR"/>
        </a:p>
      </dgm:t>
    </dgm:pt>
    <dgm:pt modelId="{555CABAF-6576-45CB-A483-EA01D264AF24}" type="pres">
      <dgm:prSet presAssocID="{140DB818-E071-4B39-BEDA-37F84C79FBA2}" presName="composite" presStyleCnt="0"/>
      <dgm:spPr/>
    </dgm:pt>
    <dgm:pt modelId="{184053F0-8034-496C-9823-B7D238D8DC93}" type="pres">
      <dgm:prSet presAssocID="{140DB818-E071-4B39-BEDA-37F84C79FBA2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6C82472-F7A1-44F8-BE16-C0E2E40E0D6B}" type="pres">
      <dgm:prSet presAssocID="{140DB818-E071-4B39-BEDA-37F84C79FBA2}" presName="parSh" presStyleLbl="node1" presStyleIdx="1" presStyleCnt="3" custScaleX="126351" custScaleY="164421" custLinFactNeighborX="-1429" custLinFactNeighborY="1261"/>
      <dgm:spPr/>
      <dgm:t>
        <a:bodyPr/>
        <a:lstStyle/>
        <a:p>
          <a:endParaRPr lang="pt-BR"/>
        </a:p>
      </dgm:t>
    </dgm:pt>
    <dgm:pt modelId="{3E47BC9E-87C0-4D93-83F4-A810B62AEF07}" type="pres">
      <dgm:prSet presAssocID="{140DB818-E071-4B39-BEDA-37F84C79FBA2}" presName="desTx" presStyleLbl="fgAcc1" presStyleIdx="1" presStyleCnt="3" custScaleX="170443" custScaleY="100000" custLinFactNeighborX="12777" custLinFactNeighborY="27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390A124-BEDA-4A49-9B1B-0ED2FB571A6C}" type="pres">
      <dgm:prSet presAssocID="{AAA7816F-0D18-434B-AF27-E1709A042EA5}" presName="sibTrans" presStyleLbl="sibTrans2D1" presStyleIdx="1" presStyleCnt="2" custScaleX="116820" custScaleY="169591" custLinFactNeighborX="-5248" custLinFactNeighborY="-27163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A890346F-3222-4081-BF76-FED6671C2558}" type="pres">
      <dgm:prSet presAssocID="{AAA7816F-0D18-434B-AF27-E1709A042EA5}" presName="connTx" presStyleLbl="sibTrans2D1" presStyleIdx="1" presStyleCnt="2"/>
      <dgm:spPr/>
      <dgm:t>
        <a:bodyPr/>
        <a:lstStyle/>
        <a:p>
          <a:endParaRPr lang="pt-BR"/>
        </a:p>
      </dgm:t>
    </dgm:pt>
    <dgm:pt modelId="{3BE572E2-8B3E-4A63-8EC8-6FCB042DECDA}" type="pres">
      <dgm:prSet presAssocID="{AD7A2D0A-69C1-40D4-AC3C-50ACA39C45C1}" presName="composite" presStyleCnt="0"/>
      <dgm:spPr/>
    </dgm:pt>
    <dgm:pt modelId="{EA7354A6-04B1-4A5C-BE93-3D503C066108}" type="pres">
      <dgm:prSet presAssocID="{AD7A2D0A-69C1-40D4-AC3C-50ACA39C45C1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4B484B-F688-4CFA-A4FB-08B237CA5903}" type="pres">
      <dgm:prSet presAssocID="{AD7A2D0A-69C1-40D4-AC3C-50ACA39C45C1}" presName="parSh" presStyleLbl="node1" presStyleIdx="2" presStyleCnt="3" custScaleX="139961" custScaleY="160996" custLinFactNeighborX="-3006" custLinFactNeighborY="3086"/>
      <dgm:spPr/>
      <dgm:t>
        <a:bodyPr/>
        <a:lstStyle/>
        <a:p>
          <a:endParaRPr lang="pt-BR"/>
        </a:p>
      </dgm:t>
    </dgm:pt>
    <dgm:pt modelId="{1993AEF3-68C8-4F83-9F1E-D1B7B5B4963C}" type="pres">
      <dgm:prSet presAssocID="{AD7A2D0A-69C1-40D4-AC3C-50ACA39C45C1}" presName="desTx" presStyleLbl="fgAcc1" presStyleIdx="2" presStyleCnt="3" custScaleX="168558" custScaleY="100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2BA4952-EA9D-42A7-ABA5-EAD0B5F9B167}" srcId="{4BA36FF7-0F0F-4341-A68C-01E8516603CD}" destId="{0F73E91A-24E8-44FC-8282-F39E528AC837}" srcOrd="4" destOrd="0" parTransId="{C1AA1994-3B2F-47C9-8F5B-A08CE6A5D095}" sibTransId="{F93555B6-77A8-4728-91CF-7AF5B0C7EE62}"/>
    <dgm:cxn modelId="{82215399-8FEF-435E-B12E-B0BBF6350A2D}" srcId="{140DB818-E071-4B39-BEDA-37F84C79FBA2}" destId="{57884B04-88D4-4FB2-8678-5199DF429E6F}" srcOrd="1" destOrd="0" parTransId="{C4B27B1D-C2E0-4804-B643-F031B63B66D3}" sibTransId="{B8942B1F-0DA1-4630-8D8B-34A3B43C11D5}"/>
    <dgm:cxn modelId="{9C9CCD84-152C-4BF0-AE56-02A77DCE9308}" type="presOf" srcId="{AD7A2D0A-69C1-40D4-AC3C-50ACA39C45C1}" destId="{944B484B-F688-4CFA-A4FB-08B237CA5903}" srcOrd="1" destOrd="0" presId="urn:microsoft.com/office/officeart/2005/8/layout/process3"/>
    <dgm:cxn modelId="{BB53AC73-5473-4487-A280-CC415E72C20C}" srcId="{E253E697-B0C3-42D4-81FD-D3ABCA72938E}" destId="{140DB818-E071-4B39-BEDA-37F84C79FBA2}" srcOrd="1" destOrd="0" parTransId="{5D492640-F330-4177-9F25-0C2545064803}" sibTransId="{AAA7816F-0D18-434B-AF27-E1709A042EA5}"/>
    <dgm:cxn modelId="{95E1E2D3-B64B-4AEA-BF04-D1CA2E013D44}" srcId="{AD7A2D0A-69C1-40D4-AC3C-50ACA39C45C1}" destId="{A7D226C9-5E92-4FD2-9426-D029994EEFDC}" srcOrd="4" destOrd="0" parTransId="{416E4625-0C19-49C1-9768-BDBCCA30B93C}" sibTransId="{618C3FCC-A047-4A59-B8AE-EB8EEF617890}"/>
    <dgm:cxn modelId="{5A2ECE84-5973-469B-B8D7-72377C33E035}" type="presOf" srcId="{AAA7816F-0D18-434B-AF27-E1709A042EA5}" destId="{1390A124-BEDA-4A49-9B1B-0ED2FB571A6C}" srcOrd="0" destOrd="0" presId="urn:microsoft.com/office/officeart/2005/8/layout/process3"/>
    <dgm:cxn modelId="{4B0F930D-EE14-4620-9947-895E9A1529BF}" srcId="{4BA36FF7-0F0F-4341-A68C-01E8516603CD}" destId="{59BF4FD9-4BF0-450F-A924-D7283EA0A3C2}" srcOrd="2" destOrd="0" parTransId="{8761CF33-9B88-4BC0-8A8D-8E4B646981F2}" sibTransId="{9F8163B5-F294-45D7-AEAF-EA88EBB3B6A3}"/>
    <dgm:cxn modelId="{021B0986-616E-47A6-BC20-5C2A8AA71A81}" type="presOf" srcId="{E253E697-B0C3-42D4-81FD-D3ABCA72938E}" destId="{BCDBC707-4A93-4D55-A61A-79732B703027}" srcOrd="0" destOrd="0" presId="urn:microsoft.com/office/officeart/2005/8/layout/process3"/>
    <dgm:cxn modelId="{70E001FD-178A-4D81-BB4B-147BB392D9CB}" type="presOf" srcId="{A7D226C9-5E92-4FD2-9426-D029994EEFDC}" destId="{1993AEF3-68C8-4F83-9F1E-D1B7B5B4963C}" srcOrd="0" destOrd="4" presId="urn:microsoft.com/office/officeart/2005/8/layout/process3"/>
    <dgm:cxn modelId="{7DDFCDF5-FB4B-4B56-AB28-D717E8E38C18}" type="presOf" srcId="{AAA7816F-0D18-434B-AF27-E1709A042EA5}" destId="{A890346F-3222-4081-BF76-FED6671C2558}" srcOrd="1" destOrd="0" presId="urn:microsoft.com/office/officeart/2005/8/layout/process3"/>
    <dgm:cxn modelId="{E3287FDC-8A55-45DA-AEE5-89AB63B59CE0}" srcId="{AD7A2D0A-69C1-40D4-AC3C-50ACA39C45C1}" destId="{EAE6F129-AF20-489F-B448-BFE264B615C1}" srcOrd="3" destOrd="0" parTransId="{C0D5B7C3-AA00-473E-8E71-2FD79A462FEE}" sibTransId="{401713F0-76B5-43A2-A4F5-305F4CA21957}"/>
    <dgm:cxn modelId="{605658C6-069A-4135-B3FB-B8571120DFAF}" type="presOf" srcId="{4BA36FF7-0F0F-4341-A68C-01E8516603CD}" destId="{DADC7395-583C-4FD5-8691-3342B823E6CA}" srcOrd="1" destOrd="0" presId="urn:microsoft.com/office/officeart/2005/8/layout/process3"/>
    <dgm:cxn modelId="{B365E08F-B81F-401D-9E99-497F8A61C238}" type="presOf" srcId="{C5FC6C3C-ED92-4431-9B44-CD976E59FF5E}" destId="{1993AEF3-68C8-4F83-9F1E-D1B7B5B4963C}" srcOrd="0" destOrd="5" presId="urn:microsoft.com/office/officeart/2005/8/layout/process3"/>
    <dgm:cxn modelId="{2E04EE15-0EFD-4A5E-96F9-C3FE50E596F5}" srcId="{4BA36FF7-0F0F-4341-A68C-01E8516603CD}" destId="{835444D0-9403-488B-8CF6-1BA423F14FF4}" srcOrd="3" destOrd="0" parTransId="{C29ED5FF-29B9-4D55-9C15-3D427BB84784}" sibTransId="{F0580B45-2587-4095-A289-2D6D62D7D0E2}"/>
    <dgm:cxn modelId="{F0F7D5BF-9EC9-43ED-84F4-D150E7AD87DD}" type="presOf" srcId="{F9D38618-21A9-472D-92B4-2079A7013EA4}" destId="{3E47BC9E-87C0-4D93-83F4-A810B62AEF07}" srcOrd="0" destOrd="2" presId="urn:microsoft.com/office/officeart/2005/8/layout/process3"/>
    <dgm:cxn modelId="{1BD557F6-3147-4A3E-96E1-8774CC36B89A}" srcId="{E253E697-B0C3-42D4-81FD-D3ABCA72938E}" destId="{AD7A2D0A-69C1-40D4-AC3C-50ACA39C45C1}" srcOrd="2" destOrd="0" parTransId="{B65DA3CC-30DF-4011-97FD-91E67EF19982}" sibTransId="{D8E3431A-1020-45BC-A3A1-D9601A2EED84}"/>
    <dgm:cxn modelId="{D95A37CA-F51F-4A08-8D0B-184665F642AA}" type="presOf" srcId="{579997AD-FA9A-4915-A323-8F17CA09514B}" destId="{330F8E89-32DF-4BC4-AED2-91D2D7CB94C5}" srcOrd="0" destOrd="0" presId="urn:microsoft.com/office/officeart/2005/8/layout/process3"/>
    <dgm:cxn modelId="{8BF56599-6D59-4BFC-B288-4AEC63D44ED7}" srcId="{140DB818-E071-4B39-BEDA-37F84C79FBA2}" destId="{60103D0B-3A05-4853-92C2-7E00584C981E}" srcOrd="0" destOrd="0" parTransId="{9D676AB5-9AAE-4AB8-977A-2D9DC18A4B46}" sibTransId="{3973ABF2-8D4E-46DD-B1C6-ECA15BFC09CA}"/>
    <dgm:cxn modelId="{3B833AF1-554A-4115-83EE-25F9C4E2AEFD}" type="presOf" srcId="{B2D64904-4778-414A-935C-AFC992C15E50}" destId="{A64C8272-FC1A-4572-A0B1-A3C36EACD2B6}" srcOrd="0" destOrd="1" presId="urn:microsoft.com/office/officeart/2005/8/layout/process3"/>
    <dgm:cxn modelId="{13DDD5AB-9265-4DB2-9E66-512CAA799786}" srcId="{E253E697-B0C3-42D4-81FD-D3ABCA72938E}" destId="{4BA36FF7-0F0F-4341-A68C-01E8516603CD}" srcOrd="0" destOrd="0" parTransId="{9FBCD112-267C-4316-B4DD-D2608637A18B}" sibTransId="{579997AD-FA9A-4915-A323-8F17CA09514B}"/>
    <dgm:cxn modelId="{C8252A43-F89B-4ED8-9407-8C4E3235C497}" srcId="{AD7A2D0A-69C1-40D4-AC3C-50ACA39C45C1}" destId="{C5FC6C3C-ED92-4431-9B44-CD976E59FF5E}" srcOrd="5" destOrd="0" parTransId="{AE0E9CC2-5345-4F36-A90C-AD2752E7E9E6}" sibTransId="{28F32126-D00F-495F-BE9C-85E968D4121F}"/>
    <dgm:cxn modelId="{2FB88882-B04C-4261-9B07-D903DC9D9EA1}" srcId="{AD7A2D0A-69C1-40D4-AC3C-50ACA39C45C1}" destId="{688C900A-2766-45AF-8A4C-DE19E196DC40}" srcOrd="0" destOrd="0" parTransId="{AABFE4A9-F133-4497-AECC-317D9325C377}" sibTransId="{4E7F9570-3428-4185-B476-056063C25389}"/>
    <dgm:cxn modelId="{99730F66-1996-4851-98CF-04F6604FC848}" type="presOf" srcId="{30BC9797-C8E3-4728-AA34-A33AFEAA692E}" destId="{3E47BC9E-87C0-4D93-83F4-A810B62AEF07}" srcOrd="0" destOrd="4" presId="urn:microsoft.com/office/officeart/2005/8/layout/process3"/>
    <dgm:cxn modelId="{B9C8DB53-DA93-4769-8D2C-0A351EF81B75}" type="presOf" srcId="{688C900A-2766-45AF-8A4C-DE19E196DC40}" destId="{1993AEF3-68C8-4F83-9F1E-D1B7B5B4963C}" srcOrd="0" destOrd="0" presId="urn:microsoft.com/office/officeart/2005/8/layout/process3"/>
    <dgm:cxn modelId="{DEDC3CF2-2819-42A2-BCCA-5AD74688BCE7}" type="presOf" srcId="{EAE6F129-AF20-489F-B448-BFE264B615C1}" destId="{1993AEF3-68C8-4F83-9F1E-D1B7B5B4963C}" srcOrd="0" destOrd="3" presId="urn:microsoft.com/office/officeart/2005/8/layout/process3"/>
    <dgm:cxn modelId="{2458B5BE-C8FA-424E-82B1-59249C8FD969}" type="presOf" srcId="{59BF4FD9-4BF0-450F-A924-D7283EA0A3C2}" destId="{A64C8272-FC1A-4572-A0B1-A3C36EACD2B6}" srcOrd="0" destOrd="2" presId="urn:microsoft.com/office/officeart/2005/8/layout/process3"/>
    <dgm:cxn modelId="{5A7F80D8-A330-410D-B489-3AC0ED203AA3}" srcId="{4BA36FF7-0F0F-4341-A68C-01E8516603CD}" destId="{33CF88AB-0BBD-45CE-A2E6-91DC37BEC598}" srcOrd="0" destOrd="0" parTransId="{79CE13D7-ECCC-4341-8CA2-7CDC47245BC1}" sibTransId="{99324A83-CEE1-4535-BF17-0F2B7234D073}"/>
    <dgm:cxn modelId="{5DDCBCED-AD9D-443E-B390-A89DFC1C749F}" type="presOf" srcId="{140DB818-E071-4B39-BEDA-37F84C79FBA2}" destId="{184053F0-8034-496C-9823-B7D238D8DC93}" srcOrd="0" destOrd="0" presId="urn:microsoft.com/office/officeart/2005/8/layout/process3"/>
    <dgm:cxn modelId="{9DB33BD0-4DBA-4C3F-846F-F2711FE0E6BD}" srcId="{140DB818-E071-4B39-BEDA-37F84C79FBA2}" destId="{F9D38618-21A9-472D-92B4-2079A7013EA4}" srcOrd="2" destOrd="0" parTransId="{181E5304-5E89-4CE3-A1FA-1A4445AF15C8}" sibTransId="{DEBEAAE4-E6F2-4848-9079-BE40B31BACCD}"/>
    <dgm:cxn modelId="{1797C3E7-363E-4D4F-BF7B-E725B7DA6E80}" type="presOf" srcId="{579997AD-FA9A-4915-A323-8F17CA09514B}" destId="{E703F4C6-A0E0-49AD-9FAC-F47DD1F01258}" srcOrd="1" destOrd="0" presId="urn:microsoft.com/office/officeart/2005/8/layout/process3"/>
    <dgm:cxn modelId="{EB3614E5-919E-4E58-970E-FE271235499F}" type="presOf" srcId="{60103D0B-3A05-4853-92C2-7E00584C981E}" destId="{3E47BC9E-87C0-4D93-83F4-A810B62AEF07}" srcOrd="0" destOrd="0" presId="urn:microsoft.com/office/officeart/2005/8/layout/process3"/>
    <dgm:cxn modelId="{9BA353C9-342D-4AC1-B18F-375E8BA8C074}" type="presOf" srcId="{2CABE3B6-2EEA-4A99-BBE7-085383B9725D}" destId="{3E47BC9E-87C0-4D93-83F4-A810B62AEF07}" srcOrd="0" destOrd="3" presId="urn:microsoft.com/office/officeart/2005/8/layout/process3"/>
    <dgm:cxn modelId="{D0D17C37-7497-44FA-8908-85838A8EB613}" srcId="{140DB818-E071-4B39-BEDA-37F84C79FBA2}" destId="{30BC9797-C8E3-4728-AA34-A33AFEAA692E}" srcOrd="4" destOrd="0" parTransId="{22B7AA6B-9EFA-4D2B-9167-284C1AC4B3BE}" sibTransId="{054B1F8E-E9AC-4A78-BB16-7D8497700B75}"/>
    <dgm:cxn modelId="{9C28426E-782A-4827-A1AF-DF19DEE0E663}" srcId="{140DB818-E071-4B39-BEDA-37F84C79FBA2}" destId="{2CABE3B6-2EEA-4A99-BBE7-085383B9725D}" srcOrd="3" destOrd="0" parTransId="{E50B1FFE-B27A-488D-9E1C-753288103707}" sibTransId="{4AC18B29-D66A-4290-B0B1-638894B89790}"/>
    <dgm:cxn modelId="{E6108260-E385-432B-A806-C31C8E849437}" srcId="{4BA36FF7-0F0F-4341-A68C-01E8516603CD}" destId="{B2D64904-4778-414A-935C-AFC992C15E50}" srcOrd="1" destOrd="0" parTransId="{3886B039-ED5A-4C35-9224-7296F3AB00E8}" sibTransId="{F27A2EE6-AA94-4404-920A-4FEA4A59E153}"/>
    <dgm:cxn modelId="{E22A4332-4F38-4397-A0CA-E07AB4FDA400}" type="presOf" srcId="{AD7A2D0A-69C1-40D4-AC3C-50ACA39C45C1}" destId="{EA7354A6-04B1-4A5C-BE93-3D503C066108}" srcOrd="0" destOrd="0" presId="urn:microsoft.com/office/officeart/2005/8/layout/process3"/>
    <dgm:cxn modelId="{E5B78FEC-B1D9-4EC3-A03E-DD89AE2D8BBB}" srcId="{AD7A2D0A-69C1-40D4-AC3C-50ACA39C45C1}" destId="{0F3E3240-049E-4C85-83B0-4A38B3BAD305}" srcOrd="2" destOrd="0" parTransId="{500CBC5A-72EC-4F1F-8BD7-22D81C693AA8}" sibTransId="{6817EB24-D370-4C5E-ABB4-525C433C69F0}"/>
    <dgm:cxn modelId="{3E2D5840-5BEF-43B9-949A-04752B46AD4F}" type="presOf" srcId="{0F73E91A-24E8-44FC-8282-F39E528AC837}" destId="{A64C8272-FC1A-4572-A0B1-A3C36EACD2B6}" srcOrd="0" destOrd="4" presId="urn:microsoft.com/office/officeart/2005/8/layout/process3"/>
    <dgm:cxn modelId="{9F5BFA76-CC6B-4880-BD6E-7917A3B8011E}" type="presOf" srcId="{0F3E3240-049E-4C85-83B0-4A38B3BAD305}" destId="{1993AEF3-68C8-4F83-9F1E-D1B7B5B4963C}" srcOrd="0" destOrd="2" presId="urn:microsoft.com/office/officeart/2005/8/layout/process3"/>
    <dgm:cxn modelId="{56B5A9B6-E058-4348-883F-BE413F7AEF39}" type="presOf" srcId="{835444D0-9403-488B-8CF6-1BA423F14FF4}" destId="{A64C8272-FC1A-4572-A0B1-A3C36EACD2B6}" srcOrd="0" destOrd="3" presId="urn:microsoft.com/office/officeart/2005/8/layout/process3"/>
    <dgm:cxn modelId="{AE01CECD-7460-4EE6-9855-462A6BAC54CD}" type="presOf" srcId="{21736AD5-ED16-41EE-9520-03DEC94C9DD9}" destId="{1993AEF3-68C8-4F83-9F1E-D1B7B5B4963C}" srcOrd="0" destOrd="1" presId="urn:microsoft.com/office/officeart/2005/8/layout/process3"/>
    <dgm:cxn modelId="{625B97B1-48B9-4F79-AD12-9E967C7E5D25}" type="presOf" srcId="{57884B04-88D4-4FB2-8678-5199DF429E6F}" destId="{3E47BC9E-87C0-4D93-83F4-A810B62AEF07}" srcOrd="0" destOrd="1" presId="urn:microsoft.com/office/officeart/2005/8/layout/process3"/>
    <dgm:cxn modelId="{D1284BD6-E3DA-48A8-BFF9-25C5710CED70}" type="presOf" srcId="{4BA36FF7-0F0F-4341-A68C-01E8516603CD}" destId="{209FD6B3-0ECB-4203-B962-7559934405BD}" srcOrd="0" destOrd="0" presId="urn:microsoft.com/office/officeart/2005/8/layout/process3"/>
    <dgm:cxn modelId="{33D1B9A7-E56C-4778-97FB-A5B130BCA5C0}" srcId="{AD7A2D0A-69C1-40D4-AC3C-50ACA39C45C1}" destId="{21736AD5-ED16-41EE-9520-03DEC94C9DD9}" srcOrd="1" destOrd="0" parTransId="{9CB51E30-49E4-4E36-942B-179B5A0EC94C}" sibTransId="{DFDDDFD5-3525-4DBC-A81D-34093C1E23BA}"/>
    <dgm:cxn modelId="{C288C32A-3227-4782-B852-198321A78827}" type="presOf" srcId="{140DB818-E071-4B39-BEDA-37F84C79FBA2}" destId="{D6C82472-F7A1-44F8-BE16-C0E2E40E0D6B}" srcOrd="1" destOrd="0" presId="urn:microsoft.com/office/officeart/2005/8/layout/process3"/>
    <dgm:cxn modelId="{C6B6160D-9D08-4B9D-9AB9-7BB0133CD700}" type="presOf" srcId="{33CF88AB-0BBD-45CE-A2E6-91DC37BEC598}" destId="{A64C8272-FC1A-4572-A0B1-A3C36EACD2B6}" srcOrd="0" destOrd="0" presId="urn:microsoft.com/office/officeart/2005/8/layout/process3"/>
    <dgm:cxn modelId="{7A716225-B15F-42A3-B0B1-95F5DAF585E6}" type="presParOf" srcId="{BCDBC707-4A93-4D55-A61A-79732B703027}" destId="{53AF55CF-52F1-471D-BD6D-B6FBBCD8ED56}" srcOrd="0" destOrd="0" presId="urn:microsoft.com/office/officeart/2005/8/layout/process3"/>
    <dgm:cxn modelId="{AB11F588-8517-43F7-B26C-B53A5C95128F}" type="presParOf" srcId="{53AF55CF-52F1-471D-BD6D-B6FBBCD8ED56}" destId="{209FD6B3-0ECB-4203-B962-7559934405BD}" srcOrd="0" destOrd="0" presId="urn:microsoft.com/office/officeart/2005/8/layout/process3"/>
    <dgm:cxn modelId="{ECA7C0B7-4EAB-47E7-B4DA-234ACDCD8581}" type="presParOf" srcId="{53AF55CF-52F1-471D-BD6D-B6FBBCD8ED56}" destId="{DADC7395-583C-4FD5-8691-3342B823E6CA}" srcOrd="1" destOrd="0" presId="urn:microsoft.com/office/officeart/2005/8/layout/process3"/>
    <dgm:cxn modelId="{CA403BC5-E07F-4B19-94F3-FD8DC2334DDA}" type="presParOf" srcId="{53AF55CF-52F1-471D-BD6D-B6FBBCD8ED56}" destId="{A64C8272-FC1A-4572-A0B1-A3C36EACD2B6}" srcOrd="2" destOrd="0" presId="urn:microsoft.com/office/officeart/2005/8/layout/process3"/>
    <dgm:cxn modelId="{1FFFC73D-0DAD-4D04-8115-CECB9C3391B6}" type="presParOf" srcId="{BCDBC707-4A93-4D55-A61A-79732B703027}" destId="{330F8E89-32DF-4BC4-AED2-91D2D7CB94C5}" srcOrd="1" destOrd="0" presId="urn:microsoft.com/office/officeart/2005/8/layout/process3"/>
    <dgm:cxn modelId="{358E1D66-11E8-4351-B0B2-F52AA8120022}" type="presParOf" srcId="{330F8E89-32DF-4BC4-AED2-91D2D7CB94C5}" destId="{E703F4C6-A0E0-49AD-9FAC-F47DD1F01258}" srcOrd="0" destOrd="0" presId="urn:microsoft.com/office/officeart/2005/8/layout/process3"/>
    <dgm:cxn modelId="{25861596-927E-4D58-BC40-0FFA3C684CD4}" type="presParOf" srcId="{BCDBC707-4A93-4D55-A61A-79732B703027}" destId="{555CABAF-6576-45CB-A483-EA01D264AF24}" srcOrd="2" destOrd="0" presId="urn:microsoft.com/office/officeart/2005/8/layout/process3"/>
    <dgm:cxn modelId="{FDB25171-B240-4564-A7E0-88A0A3D0823D}" type="presParOf" srcId="{555CABAF-6576-45CB-A483-EA01D264AF24}" destId="{184053F0-8034-496C-9823-B7D238D8DC93}" srcOrd="0" destOrd="0" presId="urn:microsoft.com/office/officeart/2005/8/layout/process3"/>
    <dgm:cxn modelId="{7A1217C9-7A89-4928-8B4C-66E661368673}" type="presParOf" srcId="{555CABAF-6576-45CB-A483-EA01D264AF24}" destId="{D6C82472-F7A1-44F8-BE16-C0E2E40E0D6B}" srcOrd="1" destOrd="0" presId="urn:microsoft.com/office/officeart/2005/8/layout/process3"/>
    <dgm:cxn modelId="{12BA7EC1-9CD8-463C-B0EF-887CFDCD15AC}" type="presParOf" srcId="{555CABAF-6576-45CB-A483-EA01D264AF24}" destId="{3E47BC9E-87C0-4D93-83F4-A810B62AEF07}" srcOrd="2" destOrd="0" presId="urn:microsoft.com/office/officeart/2005/8/layout/process3"/>
    <dgm:cxn modelId="{C8658F51-E64B-4299-BA56-00998EA3E169}" type="presParOf" srcId="{BCDBC707-4A93-4D55-A61A-79732B703027}" destId="{1390A124-BEDA-4A49-9B1B-0ED2FB571A6C}" srcOrd="3" destOrd="0" presId="urn:microsoft.com/office/officeart/2005/8/layout/process3"/>
    <dgm:cxn modelId="{349D6C43-522B-4B38-B489-C0717C58DED3}" type="presParOf" srcId="{1390A124-BEDA-4A49-9B1B-0ED2FB571A6C}" destId="{A890346F-3222-4081-BF76-FED6671C2558}" srcOrd="0" destOrd="0" presId="urn:microsoft.com/office/officeart/2005/8/layout/process3"/>
    <dgm:cxn modelId="{CA78FD8B-5544-471D-A5BE-F2D4F8DC91D9}" type="presParOf" srcId="{BCDBC707-4A93-4D55-A61A-79732B703027}" destId="{3BE572E2-8B3E-4A63-8EC8-6FCB042DECDA}" srcOrd="4" destOrd="0" presId="urn:microsoft.com/office/officeart/2005/8/layout/process3"/>
    <dgm:cxn modelId="{2EFC28DA-83D4-4DC1-945A-326C38EC76A3}" type="presParOf" srcId="{3BE572E2-8B3E-4A63-8EC8-6FCB042DECDA}" destId="{EA7354A6-04B1-4A5C-BE93-3D503C066108}" srcOrd="0" destOrd="0" presId="urn:microsoft.com/office/officeart/2005/8/layout/process3"/>
    <dgm:cxn modelId="{969682FC-2EF1-4B93-A432-67FE9AB20A76}" type="presParOf" srcId="{3BE572E2-8B3E-4A63-8EC8-6FCB042DECDA}" destId="{944B484B-F688-4CFA-A4FB-08B237CA5903}" srcOrd="1" destOrd="0" presId="urn:microsoft.com/office/officeart/2005/8/layout/process3"/>
    <dgm:cxn modelId="{37232E91-FC11-4AC7-8D45-E332A5B0A5A4}" type="presParOf" srcId="{3BE572E2-8B3E-4A63-8EC8-6FCB042DECDA}" destId="{1993AEF3-68C8-4F83-9F1E-D1B7B5B4963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668F56-AE2A-4124-A17A-A96390DB3F1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16ABEF8-E848-417C-8FA5-B492FE1F7FB9}">
      <dgm:prSet phldrT="[Texto]"/>
      <dgm:spPr>
        <a:ln>
          <a:noFill/>
        </a:ln>
      </dgm:spPr>
      <dgm:t>
        <a:bodyPr/>
        <a:lstStyle/>
        <a:p>
          <a:r>
            <a:rPr lang="pt-BR" b="1" dirty="0" smtClean="0"/>
            <a:t>Base de dados </a:t>
          </a:r>
          <a:endParaRPr lang="pt-BR" dirty="0"/>
        </a:p>
      </dgm:t>
    </dgm:pt>
    <dgm:pt modelId="{46058FA2-A610-45FB-B887-91EC4BDB8F49}" type="parTrans" cxnId="{0FD82281-F3CC-4D1C-A915-A1A978CADAC8}">
      <dgm:prSet/>
      <dgm:spPr/>
      <dgm:t>
        <a:bodyPr/>
        <a:lstStyle/>
        <a:p>
          <a:endParaRPr lang="pt-BR"/>
        </a:p>
      </dgm:t>
    </dgm:pt>
    <dgm:pt modelId="{4BDEBA7B-61F9-43B3-A62F-2F678E691A02}" type="sibTrans" cxnId="{0FD82281-F3CC-4D1C-A915-A1A978CADAC8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0070C0"/>
        </a:solidFill>
        <a:ln>
          <a:noFill/>
        </a:ln>
      </dgm:spPr>
      <dgm:t>
        <a:bodyPr/>
        <a:lstStyle/>
        <a:p>
          <a:endParaRPr lang="pt-BR"/>
        </a:p>
      </dgm:t>
    </dgm:pt>
    <dgm:pt modelId="{7A9FA5F5-97D3-42CA-9AA8-9D9A6D1A77F6}">
      <dgm:prSet phldrT="[Texto]"/>
      <dgm:spPr>
        <a:ln>
          <a:noFill/>
        </a:ln>
      </dgm:spPr>
      <dgm:t>
        <a:bodyPr/>
        <a:lstStyle/>
        <a:p>
          <a:r>
            <a:rPr lang="pt-BR" b="1" dirty="0" smtClean="0"/>
            <a:t>Ambiente de servidor de dados</a:t>
          </a:r>
          <a:endParaRPr lang="pt-BR" b="1" dirty="0">
            <a:solidFill>
              <a:srgbClr val="66FFFF"/>
            </a:solidFill>
          </a:endParaRPr>
        </a:p>
      </dgm:t>
    </dgm:pt>
    <dgm:pt modelId="{E98A708B-6B6C-4AC2-B0CF-F19DB9F8E954}" type="parTrans" cxnId="{66AB3D1C-2238-4342-86F4-F26A9C0BDFC8}">
      <dgm:prSet/>
      <dgm:spPr/>
      <dgm:t>
        <a:bodyPr/>
        <a:lstStyle/>
        <a:p>
          <a:endParaRPr lang="pt-BR"/>
        </a:p>
      </dgm:t>
    </dgm:pt>
    <dgm:pt modelId="{B321C894-1276-4EB7-AE6D-25EDA5B39B98}" type="sibTrans" cxnId="{66AB3D1C-2238-4342-86F4-F26A9C0BDFC8}">
      <dgm:prSet/>
      <dgm:spPr/>
      <dgm:t>
        <a:bodyPr/>
        <a:lstStyle/>
        <a:p>
          <a:endParaRPr lang="pt-BR"/>
        </a:p>
      </dgm:t>
    </dgm:pt>
    <dgm:pt modelId="{ECEE356E-FA05-427A-9E20-F2837DFA1627}">
      <dgm:prSet phldrT="[Texto]"/>
      <dgm:spPr>
        <a:ln>
          <a:noFill/>
        </a:ln>
      </dgm:spPr>
      <dgm:t>
        <a:bodyPr/>
        <a:lstStyle/>
        <a:p>
          <a:r>
            <a:rPr lang="pt-BR" b="1" dirty="0" smtClean="0"/>
            <a:t>Aplicação</a:t>
          </a:r>
          <a:endParaRPr lang="pt-BR" b="1" dirty="0"/>
        </a:p>
      </dgm:t>
    </dgm:pt>
    <dgm:pt modelId="{79A456E6-B79C-4DD3-8B23-875CEE1E8C26}" type="parTrans" cxnId="{C1201BA3-669E-4A2F-9AF5-D81C4512E8F3}">
      <dgm:prSet/>
      <dgm:spPr/>
      <dgm:t>
        <a:bodyPr/>
        <a:lstStyle/>
        <a:p>
          <a:endParaRPr lang="pt-BR"/>
        </a:p>
      </dgm:t>
    </dgm:pt>
    <dgm:pt modelId="{C967144E-A94C-4241-9A1C-481EB5577E8F}" type="sibTrans" cxnId="{C1201BA3-669E-4A2F-9AF5-D81C4512E8F3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0070C0"/>
        </a:solidFill>
        <a:ln>
          <a:noFill/>
        </a:ln>
      </dgm:spPr>
      <dgm:t>
        <a:bodyPr/>
        <a:lstStyle/>
        <a:p>
          <a:endParaRPr lang="pt-BR"/>
        </a:p>
      </dgm:t>
    </dgm:pt>
    <dgm:pt modelId="{4C53B25C-4685-44EB-A349-0B0EC92BF120}">
      <dgm:prSet phldrT="[Texto]"/>
      <dgm:spPr>
        <a:ln>
          <a:noFill/>
        </a:ln>
      </dgm:spPr>
      <dgm:t>
        <a:bodyPr/>
        <a:lstStyle/>
        <a:p>
          <a:r>
            <a:rPr lang="pt-BR" b="1" dirty="0" smtClean="0"/>
            <a:t>Processa  solicitações de usuário</a:t>
          </a:r>
          <a:endParaRPr lang="pt-BR" b="1" dirty="0"/>
        </a:p>
      </dgm:t>
    </dgm:pt>
    <dgm:pt modelId="{0C9FEE23-EC63-4D66-B685-56D8918D21F8}" type="parTrans" cxnId="{77042336-2A80-4C72-A862-AFC2266F4977}">
      <dgm:prSet/>
      <dgm:spPr/>
      <dgm:t>
        <a:bodyPr/>
        <a:lstStyle/>
        <a:p>
          <a:endParaRPr lang="pt-BR"/>
        </a:p>
      </dgm:t>
    </dgm:pt>
    <dgm:pt modelId="{0967D9C0-DF7B-45F5-9A54-EDFD9C8E832F}" type="sibTrans" cxnId="{77042336-2A80-4C72-A862-AFC2266F4977}">
      <dgm:prSet/>
      <dgm:spPr/>
      <dgm:t>
        <a:bodyPr/>
        <a:lstStyle/>
        <a:p>
          <a:endParaRPr lang="pt-BR"/>
        </a:p>
      </dgm:t>
    </dgm:pt>
    <dgm:pt modelId="{B30E3C43-9243-4344-9ED5-E1D083B46497}">
      <dgm:prSet phldrT="[Texto]"/>
      <dgm:spPr>
        <a:ln>
          <a:noFill/>
        </a:ln>
      </dgm:spPr>
      <dgm:t>
        <a:bodyPr/>
        <a:lstStyle/>
        <a:p>
          <a:r>
            <a:rPr lang="pt-BR" b="1" dirty="0" smtClean="0"/>
            <a:t>Usuário</a:t>
          </a:r>
          <a:endParaRPr lang="pt-BR" b="1" dirty="0"/>
        </a:p>
      </dgm:t>
    </dgm:pt>
    <dgm:pt modelId="{F081CC61-FD65-471E-9591-32280DB58606}" type="parTrans" cxnId="{DDDDC400-8283-4A8F-BCE0-9B579D96A7B6}">
      <dgm:prSet/>
      <dgm:spPr/>
      <dgm:t>
        <a:bodyPr/>
        <a:lstStyle/>
        <a:p>
          <a:endParaRPr lang="pt-BR"/>
        </a:p>
      </dgm:t>
    </dgm:pt>
    <dgm:pt modelId="{346FCF0D-0DF1-4F27-95F5-B6B2AF6AFE22}" type="sibTrans" cxnId="{DDDDC400-8283-4A8F-BCE0-9B579D96A7B6}">
      <dgm:prSet/>
      <dgm:spPr/>
      <dgm:t>
        <a:bodyPr/>
        <a:lstStyle/>
        <a:p>
          <a:endParaRPr lang="pt-BR"/>
        </a:p>
      </dgm:t>
    </dgm:pt>
    <dgm:pt modelId="{FF756F11-E5F8-4E62-9C2F-E22A745235CF}">
      <dgm:prSet phldrT="[Texto]"/>
      <dgm:spPr>
        <a:ln>
          <a:noFill/>
        </a:ln>
      </dgm:spPr>
      <dgm:t>
        <a:bodyPr/>
        <a:lstStyle/>
        <a:p>
          <a:r>
            <a:rPr lang="pt-BR" b="1" dirty="0" smtClean="0"/>
            <a:t>Dispositivo de conexão com sistema</a:t>
          </a:r>
          <a:endParaRPr lang="pt-BR" b="1" dirty="0">
            <a:solidFill>
              <a:srgbClr val="66FFFF"/>
            </a:solidFill>
          </a:endParaRPr>
        </a:p>
      </dgm:t>
    </dgm:pt>
    <dgm:pt modelId="{126DBAE5-E6F7-4B1A-8BD2-CB834E3FE2B1}" type="parTrans" cxnId="{7A00A180-6CB1-4BB7-AE65-5F1140B1D22F}">
      <dgm:prSet/>
      <dgm:spPr/>
      <dgm:t>
        <a:bodyPr/>
        <a:lstStyle/>
        <a:p>
          <a:endParaRPr lang="pt-BR"/>
        </a:p>
      </dgm:t>
    </dgm:pt>
    <dgm:pt modelId="{2982B5E7-2B25-40EE-8AB8-7873717E3526}" type="sibTrans" cxnId="{7A00A180-6CB1-4BB7-AE65-5F1140B1D22F}">
      <dgm:prSet/>
      <dgm:spPr/>
      <dgm:t>
        <a:bodyPr/>
        <a:lstStyle/>
        <a:p>
          <a:endParaRPr lang="pt-BR"/>
        </a:p>
      </dgm:t>
    </dgm:pt>
    <dgm:pt modelId="{0B759DC6-B548-4231-9430-441E15BB6EED}" type="pres">
      <dgm:prSet presAssocID="{17668F56-AE2A-4124-A17A-A96390DB3F1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A33D4E3-1D33-4C18-90D2-A8A2229BFA15}" type="pres">
      <dgm:prSet presAssocID="{C16ABEF8-E848-417C-8FA5-B492FE1F7FB9}" presName="composite" presStyleCnt="0"/>
      <dgm:spPr/>
    </dgm:pt>
    <dgm:pt modelId="{FBBAD53A-80EB-42C6-9C37-FAA5BBCC6BAE}" type="pres">
      <dgm:prSet presAssocID="{C16ABEF8-E848-417C-8FA5-B492FE1F7FB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A81FDC-FE23-46E1-83D8-467212E5D635}" type="pres">
      <dgm:prSet presAssocID="{C16ABEF8-E848-417C-8FA5-B492FE1F7FB9}" presName="parSh" presStyleLbl="node1" presStyleIdx="0" presStyleCnt="3" custScaleX="112568" custScaleY="139303" custLinFactNeighborX="580" custLinFactNeighborY="-24051"/>
      <dgm:spPr/>
      <dgm:t>
        <a:bodyPr/>
        <a:lstStyle/>
        <a:p>
          <a:endParaRPr lang="pt-BR"/>
        </a:p>
      </dgm:t>
    </dgm:pt>
    <dgm:pt modelId="{1783A185-A351-47B7-938E-04682AAF5F45}" type="pres">
      <dgm:prSet presAssocID="{C16ABEF8-E848-417C-8FA5-B492FE1F7FB9}" presName="desTx" presStyleLbl="fgAcc1" presStyleIdx="0" presStyleCnt="3" custScaleX="123543" custScaleY="126841" custLinFactNeighborX="-9876" custLinFactNeighborY="151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D8DDBC3-04F3-45D7-8C4C-0A1114F238CC}" type="pres">
      <dgm:prSet presAssocID="{4BDEBA7B-61F9-43B3-A62F-2F678E691A02}" presName="sibTrans" presStyleLbl="sibTrans2D1" presStyleIdx="0" presStyleCnt="2" custLinFactNeighborX="-4476" custLinFactNeighborY="-33190"/>
      <dgm:spPr>
        <a:prstGeom prst="leftArrow">
          <a:avLst/>
        </a:prstGeom>
      </dgm:spPr>
      <dgm:t>
        <a:bodyPr/>
        <a:lstStyle/>
        <a:p>
          <a:endParaRPr lang="pt-BR"/>
        </a:p>
      </dgm:t>
    </dgm:pt>
    <dgm:pt modelId="{B01027DF-4A5F-4C4B-A625-E85C559612D3}" type="pres">
      <dgm:prSet presAssocID="{4BDEBA7B-61F9-43B3-A62F-2F678E691A02}" presName="connTx" presStyleLbl="sibTrans2D1" presStyleIdx="0" presStyleCnt="2"/>
      <dgm:spPr/>
      <dgm:t>
        <a:bodyPr/>
        <a:lstStyle/>
        <a:p>
          <a:endParaRPr lang="pt-BR"/>
        </a:p>
      </dgm:t>
    </dgm:pt>
    <dgm:pt modelId="{1471994D-FB1F-4030-B220-6B5968F2A650}" type="pres">
      <dgm:prSet presAssocID="{ECEE356E-FA05-427A-9E20-F2837DFA1627}" presName="composite" presStyleCnt="0"/>
      <dgm:spPr/>
    </dgm:pt>
    <dgm:pt modelId="{CF4FC547-A8FC-45D1-8306-2CEB8C7DAC1C}" type="pres">
      <dgm:prSet presAssocID="{ECEE356E-FA05-427A-9E20-F2837DFA1627}" presName="parTx" presStyleLbl="node1" presStyleIdx="0" presStyleCnt="3" custScaleX="129382" custScaleY="236478" custLinFactNeighborX="-469" custLinFactNeighborY="-240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CF8E2C-C537-4466-ABF3-2D697D4B73B4}" type="pres">
      <dgm:prSet presAssocID="{ECEE356E-FA05-427A-9E20-F2837DFA1627}" presName="parSh" presStyleLbl="node1" presStyleIdx="1" presStyleCnt="3" custScaleX="106221" custScaleY="147759" custLinFactNeighborX="-350" custLinFactNeighborY="-21200"/>
      <dgm:spPr/>
      <dgm:t>
        <a:bodyPr/>
        <a:lstStyle/>
        <a:p>
          <a:endParaRPr lang="pt-BR"/>
        </a:p>
      </dgm:t>
    </dgm:pt>
    <dgm:pt modelId="{19F101B7-1293-49A5-B6A7-13A570F8EC9D}" type="pres">
      <dgm:prSet presAssocID="{ECEE356E-FA05-427A-9E20-F2837DFA1627}" presName="desTx" presStyleLbl="fgAcc1" presStyleIdx="1" presStyleCnt="3" custScaleX="123543" custScaleY="12338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9D445AC-4F8A-47EC-8411-131EBEC8B388}" type="pres">
      <dgm:prSet presAssocID="{C967144E-A94C-4241-9A1C-481EB5577E8F}" presName="sibTrans" presStyleLbl="sibTrans2D1" presStyleIdx="1" presStyleCnt="2" custScaleX="96916" custLinFactNeighborX="-4547" custLinFactNeighborY="-38068"/>
      <dgm:spPr>
        <a:prstGeom prst="leftArrow">
          <a:avLst/>
        </a:prstGeom>
      </dgm:spPr>
      <dgm:t>
        <a:bodyPr/>
        <a:lstStyle/>
        <a:p>
          <a:endParaRPr lang="pt-BR"/>
        </a:p>
      </dgm:t>
    </dgm:pt>
    <dgm:pt modelId="{2121DAC1-0984-44AB-9C7E-3AD35F013B4E}" type="pres">
      <dgm:prSet presAssocID="{C967144E-A94C-4241-9A1C-481EB5577E8F}" presName="connTx" presStyleLbl="sibTrans2D1" presStyleIdx="1" presStyleCnt="2"/>
      <dgm:spPr/>
      <dgm:t>
        <a:bodyPr/>
        <a:lstStyle/>
        <a:p>
          <a:endParaRPr lang="pt-BR"/>
        </a:p>
      </dgm:t>
    </dgm:pt>
    <dgm:pt modelId="{9F98E6EE-7A4F-499E-A455-E9C3E61340B7}" type="pres">
      <dgm:prSet presAssocID="{B30E3C43-9243-4344-9ED5-E1D083B46497}" presName="composite" presStyleCnt="0"/>
      <dgm:spPr/>
    </dgm:pt>
    <dgm:pt modelId="{2724F979-74B3-40B4-899B-556EA12866B3}" type="pres">
      <dgm:prSet presAssocID="{B30E3C43-9243-4344-9ED5-E1D083B46497}" presName="parTx" presStyleLbl="node1" presStyleIdx="1" presStyleCnt="3" custScaleX="127427" custScaleY="223911" custLinFactNeighborX="3846" custLinFactNeighborY="-282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3EB19EC-0F94-4E9B-9DC0-EA9F269A84F3}" type="pres">
      <dgm:prSet presAssocID="{B30E3C43-9243-4344-9ED5-E1D083B46497}" presName="parSh" presStyleLbl="node1" presStyleIdx="2" presStyleCnt="3" custScaleY="147648" custLinFactNeighborX="465" custLinFactNeighborY="-21172"/>
      <dgm:spPr/>
      <dgm:t>
        <a:bodyPr/>
        <a:lstStyle/>
        <a:p>
          <a:endParaRPr lang="pt-BR"/>
        </a:p>
      </dgm:t>
    </dgm:pt>
    <dgm:pt modelId="{D3586C2A-A6CA-4EF7-ABFF-52B7F857613F}" type="pres">
      <dgm:prSet presAssocID="{B30E3C43-9243-4344-9ED5-E1D083B46497}" presName="desTx" presStyleLbl="fgAcc1" presStyleIdx="2" presStyleCnt="3" custScaleX="123543" custScaleY="123547" custLinFactNeighborX="4" custLinFactNeighborY="-252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381CC4E-469C-4307-9094-2105333E7C58}" type="presOf" srcId="{C16ABEF8-E848-417C-8FA5-B492FE1F7FB9}" destId="{23A81FDC-FE23-46E1-83D8-467212E5D635}" srcOrd="1" destOrd="0" presId="urn:microsoft.com/office/officeart/2005/8/layout/process3"/>
    <dgm:cxn modelId="{3B9E9611-C1FD-47C4-9299-058AA391448F}" type="presOf" srcId="{4C53B25C-4685-44EB-A349-0B0EC92BF120}" destId="{19F101B7-1293-49A5-B6A7-13A570F8EC9D}" srcOrd="0" destOrd="0" presId="urn:microsoft.com/office/officeart/2005/8/layout/process3"/>
    <dgm:cxn modelId="{5F983790-4A17-4C89-96E6-E4E8A5A1D8F0}" type="presOf" srcId="{C967144E-A94C-4241-9A1C-481EB5577E8F}" destId="{99D445AC-4F8A-47EC-8411-131EBEC8B388}" srcOrd="0" destOrd="0" presId="urn:microsoft.com/office/officeart/2005/8/layout/process3"/>
    <dgm:cxn modelId="{8FEC9881-9DAC-4A11-9F54-B9C4E56D60CF}" type="presOf" srcId="{C16ABEF8-E848-417C-8FA5-B492FE1F7FB9}" destId="{FBBAD53A-80EB-42C6-9C37-FAA5BBCC6BAE}" srcOrd="0" destOrd="0" presId="urn:microsoft.com/office/officeart/2005/8/layout/process3"/>
    <dgm:cxn modelId="{03164786-D0F0-4B17-9575-037DEEEC95C5}" type="presOf" srcId="{4BDEBA7B-61F9-43B3-A62F-2F678E691A02}" destId="{B01027DF-4A5F-4C4B-A625-E85C559612D3}" srcOrd="1" destOrd="0" presId="urn:microsoft.com/office/officeart/2005/8/layout/process3"/>
    <dgm:cxn modelId="{C656FC51-A0D2-4D66-9645-960803B19601}" type="presOf" srcId="{17668F56-AE2A-4124-A17A-A96390DB3F17}" destId="{0B759DC6-B548-4231-9430-441E15BB6EED}" srcOrd="0" destOrd="0" presId="urn:microsoft.com/office/officeart/2005/8/layout/process3"/>
    <dgm:cxn modelId="{DDDDC400-8283-4A8F-BCE0-9B579D96A7B6}" srcId="{17668F56-AE2A-4124-A17A-A96390DB3F17}" destId="{B30E3C43-9243-4344-9ED5-E1D083B46497}" srcOrd="2" destOrd="0" parTransId="{F081CC61-FD65-471E-9591-32280DB58606}" sibTransId="{346FCF0D-0DF1-4F27-95F5-B6B2AF6AFE22}"/>
    <dgm:cxn modelId="{AD5EDAD9-1B4A-468B-A594-A62EB877B67A}" type="presOf" srcId="{FF756F11-E5F8-4E62-9C2F-E22A745235CF}" destId="{D3586C2A-A6CA-4EF7-ABFF-52B7F857613F}" srcOrd="0" destOrd="0" presId="urn:microsoft.com/office/officeart/2005/8/layout/process3"/>
    <dgm:cxn modelId="{62166DA0-DC6B-4823-AA2C-2F41BD87B6B3}" type="presOf" srcId="{ECEE356E-FA05-427A-9E20-F2837DFA1627}" destId="{D9CF8E2C-C537-4466-ABF3-2D697D4B73B4}" srcOrd="1" destOrd="0" presId="urn:microsoft.com/office/officeart/2005/8/layout/process3"/>
    <dgm:cxn modelId="{C1201BA3-669E-4A2F-9AF5-D81C4512E8F3}" srcId="{17668F56-AE2A-4124-A17A-A96390DB3F17}" destId="{ECEE356E-FA05-427A-9E20-F2837DFA1627}" srcOrd="1" destOrd="0" parTransId="{79A456E6-B79C-4DD3-8B23-875CEE1E8C26}" sibTransId="{C967144E-A94C-4241-9A1C-481EB5577E8F}"/>
    <dgm:cxn modelId="{853F0FB5-A6AA-40C3-83E8-346D30E4C2A9}" type="presOf" srcId="{ECEE356E-FA05-427A-9E20-F2837DFA1627}" destId="{CF4FC547-A8FC-45D1-8306-2CEB8C7DAC1C}" srcOrd="0" destOrd="0" presId="urn:microsoft.com/office/officeart/2005/8/layout/process3"/>
    <dgm:cxn modelId="{0FD82281-F3CC-4D1C-A915-A1A978CADAC8}" srcId="{17668F56-AE2A-4124-A17A-A96390DB3F17}" destId="{C16ABEF8-E848-417C-8FA5-B492FE1F7FB9}" srcOrd="0" destOrd="0" parTransId="{46058FA2-A610-45FB-B887-91EC4BDB8F49}" sibTransId="{4BDEBA7B-61F9-43B3-A62F-2F678E691A02}"/>
    <dgm:cxn modelId="{66AB3D1C-2238-4342-86F4-F26A9C0BDFC8}" srcId="{C16ABEF8-E848-417C-8FA5-B492FE1F7FB9}" destId="{7A9FA5F5-97D3-42CA-9AA8-9D9A6D1A77F6}" srcOrd="0" destOrd="0" parTransId="{E98A708B-6B6C-4AC2-B0CF-F19DB9F8E954}" sibTransId="{B321C894-1276-4EB7-AE6D-25EDA5B39B98}"/>
    <dgm:cxn modelId="{789719B4-7767-4DC1-9076-AAA2BFC36FB3}" type="presOf" srcId="{C967144E-A94C-4241-9A1C-481EB5577E8F}" destId="{2121DAC1-0984-44AB-9C7E-3AD35F013B4E}" srcOrd="1" destOrd="0" presId="urn:microsoft.com/office/officeart/2005/8/layout/process3"/>
    <dgm:cxn modelId="{2CE711B7-BF95-4395-98F2-4FDBE054CE41}" type="presOf" srcId="{B30E3C43-9243-4344-9ED5-E1D083B46497}" destId="{2724F979-74B3-40B4-899B-556EA12866B3}" srcOrd="0" destOrd="0" presId="urn:microsoft.com/office/officeart/2005/8/layout/process3"/>
    <dgm:cxn modelId="{B6F82A97-30A1-4EB1-97EF-17057766AEF6}" type="presOf" srcId="{4BDEBA7B-61F9-43B3-A62F-2F678E691A02}" destId="{0D8DDBC3-04F3-45D7-8C4C-0A1114F238CC}" srcOrd="0" destOrd="0" presId="urn:microsoft.com/office/officeart/2005/8/layout/process3"/>
    <dgm:cxn modelId="{2E9C5A57-B428-4933-A0FC-2F1E69EACD81}" type="presOf" srcId="{B30E3C43-9243-4344-9ED5-E1D083B46497}" destId="{E3EB19EC-0F94-4E9B-9DC0-EA9F269A84F3}" srcOrd="1" destOrd="0" presId="urn:microsoft.com/office/officeart/2005/8/layout/process3"/>
    <dgm:cxn modelId="{7A00A180-6CB1-4BB7-AE65-5F1140B1D22F}" srcId="{B30E3C43-9243-4344-9ED5-E1D083B46497}" destId="{FF756F11-E5F8-4E62-9C2F-E22A745235CF}" srcOrd="0" destOrd="0" parTransId="{126DBAE5-E6F7-4B1A-8BD2-CB834E3FE2B1}" sibTransId="{2982B5E7-2B25-40EE-8AB8-7873717E3526}"/>
    <dgm:cxn modelId="{17416FE1-8B32-42EC-8389-645AFBDC7652}" type="presOf" srcId="{7A9FA5F5-97D3-42CA-9AA8-9D9A6D1A77F6}" destId="{1783A185-A351-47B7-938E-04682AAF5F45}" srcOrd="0" destOrd="0" presId="urn:microsoft.com/office/officeart/2005/8/layout/process3"/>
    <dgm:cxn modelId="{77042336-2A80-4C72-A862-AFC2266F4977}" srcId="{ECEE356E-FA05-427A-9E20-F2837DFA1627}" destId="{4C53B25C-4685-44EB-A349-0B0EC92BF120}" srcOrd="0" destOrd="0" parTransId="{0C9FEE23-EC63-4D66-B685-56D8918D21F8}" sibTransId="{0967D9C0-DF7B-45F5-9A54-EDFD9C8E832F}"/>
    <dgm:cxn modelId="{5DF140FD-2590-4740-8A8F-67081FEC07EC}" type="presParOf" srcId="{0B759DC6-B548-4231-9430-441E15BB6EED}" destId="{BA33D4E3-1D33-4C18-90D2-A8A2229BFA15}" srcOrd="0" destOrd="0" presId="urn:microsoft.com/office/officeart/2005/8/layout/process3"/>
    <dgm:cxn modelId="{1DD64AAE-19C1-4D6C-8111-225057C83F48}" type="presParOf" srcId="{BA33D4E3-1D33-4C18-90D2-A8A2229BFA15}" destId="{FBBAD53A-80EB-42C6-9C37-FAA5BBCC6BAE}" srcOrd="0" destOrd="0" presId="urn:microsoft.com/office/officeart/2005/8/layout/process3"/>
    <dgm:cxn modelId="{AF147B84-4A53-490A-B0AF-B04C381F7818}" type="presParOf" srcId="{BA33D4E3-1D33-4C18-90D2-A8A2229BFA15}" destId="{23A81FDC-FE23-46E1-83D8-467212E5D635}" srcOrd="1" destOrd="0" presId="urn:microsoft.com/office/officeart/2005/8/layout/process3"/>
    <dgm:cxn modelId="{C07268E9-8F5F-49B3-81C7-A7147DFB713D}" type="presParOf" srcId="{BA33D4E3-1D33-4C18-90D2-A8A2229BFA15}" destId="{1783A185-A351-47B7-938E-04682AAF5F45}" srcOrd="2" destOrd="0" presId="urn:microsoft.com/office/officeart/2005/8/layout/process3"/>
    <dgm:cxn modelId="{1680F91C-D203-4817-BF2C-24C5C0E27178}" type="presParOf" srcId="{0B759DC6-B548-4231-9430-441E15BB6EED}" destId="{0D8DDBC3-04F3-45D7-8C4C-0A1114F238CC}" srcOrd="1" destOrd="0" presId="urn:microsoft.com/office/officeart/2005/8/layout/process3"/>
    <dgm:cxn modelId="{B2A2C99D-E3EA-4FD3-A30C-692A91C36135}" type="presParOf" srcId="{0D8DDBC3-04F3-45D7-8C4C-0A1114F238CC}" destId="{B01027DF-4A5F-4C4B-A625-E85C559612D3}" srcOrd="0" destOrd="0" presId="urn:microsoft.com/office/officeart/2005/8/layout/process3"/>
    <dgm:cxn modelId="{D1C784BA-2F02-47C5-8116-0367D5144550}" type="presParOf" srcId="{0B759DC6-B548-4231-9430-441E15BB6EED}" destId="{1471994D-FB1F-4030-B220-6B5968F2A650}" srcOrd="2" destOrd="0" presId="urn:microsoft.com/office/officeart/2005/8/layout/process3"/>
    <dgm:cxn modelId="{55DF398F-A1AA-4673-9C3B-B3CFC6410D76}" type="presParOf" srcId="{1471994D-FB1F-4030-B220-6B5968F2A650}" destId="{CF4FC547-A8FC-45D1-8306-2CEB8C7DAC1C}" srcOrd="0" destOrd="0" presId="urn:microsoft.com/office/officeart/2005/8/layout/process3"/>
    <dgm:cxn modelId="{B4B4F1CA-1A18-4E44-91ED-BB0FF4B0A6BE}" type="presParOf" srcId="{1471994D-FB1F-4030-B220-6B5968F2A650}" destId="{D9CF8E2C-C537-4466-ABF3-2D697D4B73B4}" srcOrd="1" destOrd="0" presId="urn:microsoft.com/office/officeart/2005/8/layout/process3"/>
    <dgm:cxn modelId="{ABAD5952-2796-4EDB-9B32-C239369FCAF1}" type="presParOf" srcId="{1471994D-FB1F-4030-B220-6B5968F2A650}" destId="{19F101B7-1293-49A5-B6A7-13A570F8EC9D}" srcOrd="2" destOrd="0" presId="urn:microsoft.com/office/officeart/2005/8/layout/process3"/>
    <dgm:cxn modelId="{66D5F791-FFF3-450C-9997-05E0D211B511}" type="presParOf" srcId="{0B759DC6-B548-4231-9430-441E15BB6EED}" destId="{99D445AC-4F8A-47EC-8411-131EBEC8B388}" srcOrd="3" destOrd="0" presId="urn:microsoft.com/office/officeart/2005/8/layout/process3"/>
    <dgm:cxn modelId="{0C7C4313-F68A-4C9F-908C-1AF7CD8606F9}" type="presParOf" srcId="{99D445AC-4F8A-47EC-8411-131EBEC8B388}" destId="{2121DAC1-0984-44AB-9C7E-3AD35F013B4E}" srcOrd="0" destOrd="0" presId="urn:microsoft.com/office/officeart/2005/8/layout/process3"/>
    <dgm:cxn modelId="{48766FB5-7DED-4091-B62B-EB744688D93B}" type="presParOf" srcId="{0B759DC6-B548-4231-9430-441E15BB6EED}" destId="{9F98E6EE-7A4F-499E-A455-E9C3E61340B7}" srcOrd="4" destOrd="0" presId="urn:microsoft.com/office/officeart/2005/8/layout/process3"/>
    <dgm:cxn modelId="{1882588C-706A-40DE-9058-7DB8D20499EB}" type="presParOf" srcId="{9F98E6EE-7A4F-499E-A455-E9C3E61340B7}" destId="{2724F979-74B3-40B4-899B-556EA12866B3}" srcOrd="0" destOrd="0" presId="urn:microsoft.com/office/officeart/2005/8/layout/process3"/>
    <dgm:cxn modelId="{14631C50-ED4A-4729-B8D3-91CEAF3F1D62}" type="presParOf" srcId="{9F98E6EE-7A4F-499E-A455-E9C3E61340B7}" destId="{E3EB19EC-0F94-4E9B-9DC0-EA9F269A84F3}" srcOrd="1" destOrd="0" presId="urn:microsoft.com/office/officeart/2005/8/layout/process3"/>
    <dgm:cxn modelId="{06815137-3E0B-470C-B4FF-FC74D97275CE}" type="presParOf" srcId="{9F98E6EE-7A4F-499E-A455-E9C3E61340B7}" destId="{D3586C2A-A6CA-4EF7-ABFF-52B7F857613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F2E4FB-49BF-4721-8707-3457AAE0EB88}" type="doc">
      <dgm:prSet loTypeId="urn:microsoft.com/office/officeart/2005/8/layout/radial1" loCatId="relationship" qsTypeId="urn:microsoft.com/office/officeart/2005/8/quickstyle/3d1" qsCatId="3D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9ADEF162-76FA-4A3C-8220-3CD2B3D3023E}">
      <dgm:prSet phldrT="[Texto]" custT="1"/>
      <dgm:spPr/>
      <dgm:t>
        <a:bodyPr/>
        <a:lstStyle/>
        <a:p>
          <a:r>
            <a:rPr lang="pt-BR" sz="2400" b="1" dirty="0" smtClean="0">
              <a:solidFill>
                <a:srgbClr val="FFFF00"/>
              </a:solidFill>
            </a:rPr>
            <a:t>Paróquia</a:t>
          </a:r>
          <a:endParaRPr lang="pt-BR" sz="2400" b="1" dirty="0">
            <a:solidFill>
              <a:srgbClr val="FFFF00"/>
            </a:solidFill>
          </a:endParaRPr>
        </a:p>
      </dgm:t>
    </dgm:pt>
    <dgm:pt modelId="{70CEE8AE-1BA1-4498-BED4-2294652E694E}" type="parTrans" cxnId="{0AB8AA39-130D-4082-8073-DCFF557B8490}">
      <dgm:prSet/>
      <dgm:spPr/>
      <dgm:t>
        <a:bodyPr/>
        <a:lstStyle/>
        <a:p>
          <a:endParaRPr lang="pt-BR"/>
        </a:p>
      </dgm:t>
    </dgm:pt>
    <dgm:pt modelId="{8D6656CE-2472-4600-8A8A-680BB044CFF5}" type="sibTrans" cxnId="{0AB8AA39-130D-4082-8073-DCFF557B8490}">
      <dgm:prSet/>
      <dgm:spPr/>
      <dgm:t>
        <a:bodyPr/>
        <a:lstStyle/>
        <a:p>
          <a:endParaRPr lang="pt-BR"/>
        </a:p>
      </dgm:t>
    </dgm:pt>
    <dgm:pt modelId="{47D5C472-6F40-4426-8E86-BCB2F2BD330B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66FFFF"/>
              </a:solidFill>
            </a:rPr>
            <a:t>Ação solidária</a:t>
          </a:r>
          <a:endParaRPr lang="pt-BR" sz="1800" b="1" dirty="0">
            <a:solidFill>
              <a:srgbClr val="66FFFF"/>
            </a:solidFill>
          </a:endParaRPr>
        </a:p>
      </dgm:t>
    </dgm:pt>
    <dgm:pt modelId="{036DF210-BB24-491F-9B05-BED9EB97CCEA}" type="parTrans" cxnId="{F195A791-DD89-4913-8E1E-8DC4F82B6DC9}">
      <dgm:prSet/>
      <dgm:spPr/>
      <dgm:t>
        <a:bodyPr/>
        <a:lstStyle/>
        <a:p>
          <a:endParaRPr lang="pt-BR"/>
        </a:p>
      </dgm:t>
    </dgm:pt>
    <dgm:pt modelId="{8F34451D-735F-4913-B0FC-D3B45BB4B61F}" type="sibTrans" cxnId="{F195A791-DD89-4913-8E1E-8DC4F82B6DC9}">
      <dgm:prSet/>
      <dgm:spPr/>
      <dgm:t>
        <a:bodyPr/>
        <a:lstStyle/>
        <a:p>
          <a:endParaRPr lang="pt-BR"/>
        </a:p>
      </dgm:t>
    </dgm:pt>
    <dgm:pt modelId="{31E1C8DB-A788-4C7C-8E35-369521C571A2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66FFFF"/>
              </a:solidFill>
            </a:rPr>
            <a:t>?</a:t>
          </a:r>
          <a:endParaRPr lang="pt-BR" sz="1800" b="1" dirty="0">
            <a:solidFill>
              <a:srgbClr val="66FFFF"/>
            </a:solidFill>
          </a:endParaRPr>
        </a:p>
      </dgm:t>
    </dgm:pt>
    <dgm:pt modelId="{5CD5CAC8-AC56-4175-8B02-D9FDE7591724}" type="parTrans" cxnId="{A3234599-2A1F-4705-A7DB-C8EF644A84F6}">
      <dgm:prSet/>
      <dgm:spPr/>
      <dgm:t>
        <a:bodyPr/>
        <a:lstStyle/>
        <a:p>
          <a:endParaRPr lang="pt-BR"/>
        </a:p>
      </dgm:t>
    </dgm:pt>
    <dgm:pt modelId="{78634723-FA66-4AF5-9D17-D9106FB2D70F}" type="sibTrans" cxnId="{A3234599-2A1F-4705-A7DB-C8EF644A84F6}">
      <dgm:prSet/>
      <dgm:spPr/>
      <dgm:t>
        <a:bodyPr/>
        <a:lstStyle/>
        <a:p>
          <a:endParaRPr lang="pt-BR"/>
        </a:p>
      </dgm:t>
    </dgm:pt>
    <dgm:pt modelId="{600CB5D7-2D85-4AF5-BB05-4A1B86521FA2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66FFFF"/>
              </a:solidFill>
            </a:rPr>
            <a:t>Catequese</a:t>
          </a:r>
          <a:endParaRPr lang="pt-BR" sz="1800" b="1" dirty="0">
            <a:solidFill>
              <a:srgbClr val="66FFFF"/>
            </a:solidFill>
          </a:endParaRPr>
        </a:p>
      </dgm:t>
    </dgm:pt>
    <dgm:pt modelId="{D8ED6D04-2132-4167-966C-2933CD0F8E51}" type="sibTrans" cxnId="{A2C98141-733B-400B-91DC-A4454889E5AA}">
      <dgm:prSet/>
      <dgm:spPr/>
      <dgm:t>
        <a:bodyPr/>
        <a:lstStyle/>
        <a:p>
          <a:endParaRPr lang="pt-BR"/>
        </a:p>
      </dgm:t>
    </dgm:pt>
    <dgm:pt modelId="{0F4EE5F8-CE65-4C01-BA1B-62373453CD4B}" type="parTrans" cxnId="{A2C98141-733B-400B-91DC-A4454889E5AA}">
      <dgm:prSet/>
      <dgm:spPr/>
      <dgm:t>
        <a:bodyPr/>
        <a:lstStyle/>
        <a:p>
          <a:endParaRPr lang="pt-BR"/>
        </a:p>
      </dgm:t>
    </dgm:pt>
    <dgm:pt modelId="{D9DDF621-EEE4-4358-AA21-46B98A42D9DB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66FFFF"/>
              </a:solidFill>
            </a:rPr>
            <a:t>Pastoral familiar	</a:t>
          </a:r>
          <a:endParaRPr lang="pt-BR" sz="1800" b="1" dirty="0">
            <a:solidFill>
              <a:srgbClr val="66FFFF"/>
            </a:solidFill>
          </a:endParaRPr>
        </a:p>
      </dgm:t>
    </dgm:pt>
    <dgm:pt modelId="{DFD30755-1B35-4D9D-A38B-63A7E0D8C714}" type="sibTrans" cxnId="{C4940F3D-B9E6-4660-AB57-C285341B7D63}">
      <dgm:prSet/>
      <dgm:spPr/>
      <dgm:t>
        <a:bodyPr/>
        <a:lstStyle/>
        <a:p>
          <a:endParaRPr lang="pt-BR"/>
        </a:p>
      </dgm:t>
    </dgm:pt>
    <dgm:pt modelId="{5A7674B0-C2E4-49D2-A32B-4525CF9180F8}" type="parTrans" cxnId="{C4940F3D-B9E6-4660-AB57-C285341B7D63}">
      <dgm:prSet/>
      <dgm:spPr/>
      <dgm:t>
        <a:bodyPr/>
        <a:lstStyle/>
        <a:p>
          <a:endParaRPr lang="pt-BR"/>
        </a:p>
      </dgm:t>
    </dgm:pt>
    <dgm:pt modelId="{8BE509CE-6CEB-456E-98AB-071E9798BBE6}" type="pres">
      <dgm:prSet presAssocID="{D4F2E4FB-49BF-4721-8707-3457AAE0EB8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DE3E4C7-8057-4579-B356-D9461424C263}" type="pres">
      <dgm:prSet presAssocID="{9ADEF162-76FA-4A3C-8220-3CD2B3D3023E}" presName="centerShape" presStyleLbl="node0" presStyleIdx="0" presStyleCnt="1" custScaleX="128855"/>
      <dgm:spPr>
        <a:prstGeom prst="hexagon">
          <a:avLst/>
        </a:prstGeom>
      </dgm:spPr>
      <dgm:t>
        <a:bodyPr/>
        <a:lstStyle/>
        <a:p>
          <a:endParaRPr lang="pt-BR"/>
        </a:p>
      </dgm:t>
    </dgm:pt>
    <dgm:pt modelId="{DB1550D9-ABF3-4F2B-8E67-E1CEA10516E4}" type="pres">
      <dgm:prSet presAssocID="{036DF210-BB24-491F-9B05-BED9EB97CCEA}" presName="Name9" presStyleLbl="parChTrans1D2" presStyleIdx="0" presStyleCnt="4"/>
      <dgm:spPr/>
      <dgm:t>
        <a:bodyPr/>
        <a:lstStyle/>
        <a:p>
          <a:endParaRPr lang="pt-BR"/>
        </a:p>
      </dgm:t>
    </dgm:pt>
    <dgm:pt modelId="{A552497F-8CAD-4CCB-B8F8-AB3728F01B66}" type="pres">
      <dgm:prSet presAssocID="{036DF210-BB24-491F-9B05-BED9EB97CCEA}" presName="connTx" presStyleLbl="parChTrans1D2" presStyleIdx="0" presStyleCnt="4"/>
      <dgm:spPr/>
      <dgm:t>
        <a:bodyPr/>
        <a:lstStyle/>
        <a:p>
          <a:endParaRPr lang="pt-BR"/>
        </a:p>
      </dgm:t>
    </dgm:pt>
    <dgm:pt modelId="{1BA1A60B-DB91-42A4-8A23-386BD88E7249}" type="pres">
      <dgm:prSet presAssocID="{47D5C472-6F40-4426-8E86-BCB2F2BD330B}" presName="node" presStyleLbl="node1" presStyleIdx="0" presStyleCnt="4" custScaleX="152257" custScaleY="10595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301AC84-2576-4645-A3A5-CD1FD68C0D58}" type="pres">
      <dgm:prSet presAssocID="{0F4EE5F8-CE65-4C01-BA1B-62373453CD4B}" presName="Name9" presStyleLbl="parChTrans1D2" presStyleIdx="1" presStyleCnt="4"/>
      <dgm:spPr/>
      <dgm:t>
        <a:bodyPr/>
        <a:lstStyle/>
        <a:p>
          <a:endParaRPr lang="pt-BR"/>
        </a:p>
      </dgm:t>
    </dgm:pt>
    <dgm:pt modelId="{8D407620-7228-4FAB-92D6-F90D099227B7}" type="pres">
      <dgm:prSet presAssocID="{0F4EE5F8-CE65-4C01-BA1B-62373453CD4B}" presName="connTx" presStyleLbl="parChTrans1D2" presStyleIdx="1" presStyleCnt="4"/>
      <dgm:spPr/>
      <dgm:t>
        <a:bodyPr/>
        <a:lstStyle/>
        <a:p>
          <a:endParaRPr lang="pt-BR"/>
        </a:p>
      </dgm:t>
    </dgm:pt>
    <dgm:pt modelId="{EE3E81F8-67F5-4149-A111-7181108DA414}" type="pres">
      <dgm:prSet presAssocID="{600CB5D7-2D85-4AF5-BB05-4A1B86521FA2}" presName="node" presStyleLbl="node1" presStyleIdx="1" presStyleCnt="4" custScaleX="152257" custScaleY="105955" custRadScaleRad="143469" custRadScaleInc="97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257CB2D-EE0D-470B-B5D3-13291BA657E1}" type="pres">
      <dgm:prSet presAssocID="{5CD5CAC8-AC56-4175-8B02-D9FDE7591724}" presName="Name9" presStyleLbl="parChTrans1D2" presStyleIdx="2" presStyleCnt="4"/>
      <dgm:spPr/>
      <dgm:t>
        <a:bodyPr/>
        <a:lstStyle/>
        <a:p>
          <a:endParaRPr lang="pt-BR"/>
        </a:p>
      </dgm:t>
    </dgm:pt>
    <dgm:pt modelId="{A093D335-C5E6-4F79-8A8C-0A4517C436AF}" type="pres">
      <dgm:prSet presAssocID="{5CD5CAC8-AC56-4175-8B02-D9FDE7591724}" presName="connTx" presStyleLbl="parChTrans1D2" presStyleIdx="2" presStyleCnt="4"/>
      <dgm:spPr/>
      <dgm:t>
        <a:bodyPr/>
        <a:lstStyle/>
        <a:p>
          <a:endParaRPr lang="pt-BR"/>
        </a:p>
      </dgm:t>
    </dgm:pt>
    <dgm:pt modelId="{863E9C95-4D35-4D80-8FF7-E34BA1AF170C}" type="pres">
      <dgm:prSet presAssocID="{31E1C8DB-A788-4C7C-8E35-369521C571A2}" presName="node" presStyleLbl="node1" presStyleIdx="2" presStyleCnt="4" custScaleX="152257" custScaleY="10595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0417B74-94E5-4840-BF37-972B8D6C451B}" type="pres">
      <dgm:prSet presAssocID="{5A7674B0-C2E4-49D2-A32B-4525CF9180F8}" presName="Name9" presStyleLbl="parChTrans1D2" presStyleIdx="3" presStyleCnt="4"/>
      <dgm:spPr/>
      <dgm:t>
        <a:bodyPr/>
        <a:lstStyle/>
        <a:p>
          <a:endParaRPr lang="pt-BR"/>
        </a:p>
      </dgm:t>
    </dgm:pt>
    <dgm:pt modelId="{1385A504-9932-43FD-8475-43DF1EC07135}" type="pres">
      <dgm:prSet presAssocID="{5A7674B0-C2E4-49D2-A32B-4525CF9180F8}" presName="connTx" presStyleLbl="parChTrans1D2" presStyleIdx="3" presStyleCnt="4"/>
      <dgm:spPr/>
      <dgm:t>
        <a:bodyPr/>
        <a:lstStyle/>
        <a:p>
          <a:endParaRPr lang="pt-BR"/>
        </a:p>
      </dgm:t>
    </dgm:pt>
    <dgm:pt modelId="{6B362DF4-5D96-4089-A9F0-D02ED909FA49}" type="pres">
      <dgm:prSet presAssocID="{D9DDF621-EEE4-4358-AA21-46B98A42D9DB}" presName="node" presStyleLbl="node1" presStyleIdx="3" presStyleCnt="4" custScaleX="152257" custScaleY="105955" custRadScaleRad="139273" custRadScaleInc="-100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FAEEB90-7557-49E8-873F-F881FC60DAFE}" type="presOf" srcId="{5A7674B0-C2E4-49D2-A32B-4525CF9180F8}" destId="{1385A504-9932-43FD-8475-43DF1EC07135}" srcOrd="1" destOrd="0" presId="urn:microsoft.com/office/officeart/2005/8/layout/radial1"/>
    <dgm:cxn modelId="{C4940F3D-B9E6-4660-AB57-C285341B7D63}" srcId="{9ADEF162-76FA-4A3C-8220-3CD2B3D3023E}" destId="{D9DDF621-EEE4-4358-AA21-46B98A42D9DB}" srcOrd="3" destOrd="0" parTransId="{5A7674B0-C2E4-49D2-A32B-4525CF9180F8}" sibTransId="{DFD30755-1B35-4D9D-A38B-63A7E0D8C714}"/>
    <dgm:cxn modelId="{EFE5443B-C1A1-420B-AA4A-3C37A0C2170B}" type="presOf" srcId="{9ADEF162-76FA-4A3C-8220-3CD2B3D3023E}" destId="{BDE3E4C7-8057-4579-B356-D9461424C263}" srcOrd="0" destOrd="0" presId="urn:microsoft.com/office/officeart/2005/8/layout/radial1"/>
    <dgm:cxn modelId="{A2C98141-733B-400B-91DC-A4454889E5AA}" srcId="{9ADEF162-76FA-4A3C-8220-3CD2B3D3023E}" destId="{600CB5D7-2D85-4AF5-BB05-4A1B86521FA2}" srcOrd="1" destOrd="0" parTransId="{0F4EE5F8-CE65-4C01-BA1B-62373453CD4B}" sibTransId="{D8ED6D04-2132-4167-966C-2933CD0F8E51}"/>
    <dgm:cxn modelId="{7A131CEC-AD74-4E7B-AF0B-D802B9255906}" type="presOf" srcId="{0F4EE5F8-CE65-4C01-BA1B-62373453CD4B}" destId="{8D407620-7228-4FAB-92D6-F90D099227B7}" srcOrd="1" destOrd="0" presId="urn:microsoft.com/office/officeart/2005/8/layout/radial1"/>
    <dgm:cxn modelId="{A3234599-2A1F-4705-A7DB-C8EF644A84F6}" srcId="{9ADEF162-76FA-4A3C-8220-3CD2B3D3023E}" destId="{31E1C8DB-A788-4C7C-8E35-369521C571A2}" srcOrd="2" destOrd="0" parTransId="{5CD5CAC8-AC56-4175-8B02-D9FDE7591724}" sibTransId="{78634723-FA66-4AF5-9D17-D9106FB2D70F}"/>
    <dgm:cxn modelId="{921CFC44-4A47-479B-8F0C-6065E48672F0}" type="presOf" srcId="{D9DDF621-EEE4-4358-AA21-46B98A42D9DB}" destId="{6B362DF4-5D96-4089-A9F0-D02ED909FA49}" srcOrd="0" destOrd="0" presId="urn:microsoft.com/office/officeart/2005/8/layout/radial1"/>
    <dgm:cxn modelId="{E83101D7-79EF-4C85-A348-4E8BCDA37D54}" type="presOf" srcId="{5A7674B0-C2E4-49D2-A32B-4525CF9180F8}" destId="{20417B74-94E5-4840-BF37-972B8D6C451B}" srcOrd="0" destOrd="0" presId="urn:microsoft.com/office/officeart/2005/8/layout/radial1"/>
    <dgm:cxn modelId="{58D9E769-8B60-437B-82AB-95D055889FCB}" type="presOf" srcId="{31E1C8DB-A788-4C7C-8E35-369521C571A2}" destId="{863E9C95-4D35-4D80-8FF7-E34BA1AF170C}" srcOrd="0" destOrd="0" presId="urn:microsoft.com/office/officeart/2005/8/layout/radial1"/>
    <dgm:cxn modelId="{455E97C9-913A-4497-86EE-9B936815079D}" type="presOf" srcId="{5CD5CAC8-AC56-4175-8B02-D9FDE7591724}" destId="{A093D335-C5E6-4F79-8A8C-0A4517C436AF}" srcOrd="1" destOrd="0" presId="urn:microsoft.com/office/officeart/2005/8/layout/radial1"/>
    <dgm:cxn modelId="{F195A791-DD89-4913-8E1E-8DC4F82B6DC9}" srcId="{9ADEF162-76FA-4A3C-8220-3CD2B3D3023E}" destId="{47D5C472-6F40-4426-8E86-BCB2F2BD330B}" srcOrd="0" destOrd="0" parTransId="{036DF210-BB24-491F-9B05-BED9EB97CCEA}" sibTransId="{8F34451D-735F-4913-B0FC-D3B45BB4B61F}"/>
    <dgm:cxn modelId="{40D7AD9B-1C74-4622-AE60-25DFA28585FA}" type="presOf" srcId="{5CD5CAC8-AC56-4175-8B02-D9FDE7591724}" destId="{E257CB2D-EE0D-470B-B5D3-13291BA657E1}" srcOrd="0" destOrd="0" presId="urn:microsoft.com/office/officeart/2005/8/layout/radial1"/>
    <dgm:cxn modelId="{0AB8AA39-130D-4082-8073-DCFF557B8490}" srcId="{D4F2E4FB-49BF-4721-8707-3457AAE0EB88}" destId="{9ADEF162-76FA-4A3C-8220-3CD2B3D3023E}" srcOrd="0" destOrd="0" parTransId="{70CEE8AE-1BA1-4498-BED4-2294652E694E}" sibTransId="{8D6656CE-2472-4600-8A8A-680BB044CFF5}"/>
    <dgm:cxn modelId="{A9ED23A1-5786-470F-A5CA-C597776F03B2}" type="presOf" srcId="{0F4EE5F8-CE65-4C01-BA1B-62373453CD4B}" destId="{5301AC84-2576-4645-A3A5-CD1FD68C0D58}" srcOrd="0" destOrd="0" presId="urn:microsoft.com/office/officeart/2005/8/layout/radial1"/>
    <dgm:cxn modelId="{AADACD72-7485-403B-B92C-22E4CC629A91}" type="presOf" srcId="{036DF210-BB24-491F-9B05-BED9EB97CCEA}" destId="{DB1550D9-ABF3-4F2B-8E67-E1CEA10516E4}" srcOrd="0" destOrd="0" presId="urn:microsoft.com/office/officeart/2005/8/layout/radial1"/>
    <dgm:cxn modelId="{7116AD4E-9B35-4A15-BCB9-9754894B44B5}" type="presOf" srcId="{47D5C472-6F40-4426-8E86-BCB2F2BD330B}" destId="{1BA1A60B-DB91-42A4-8A23-386BD88E7249}" srcOrd="0" destOrd="0" presId="urn:microsoft.com/office/officeart/2005/8/layout/radial1"/>
    <dgm:cxn modelId="{E5B6E3AE-7725-47DD-B924-3D4DEBC6C3E8}" type="presOf" srcId="{600CB5D7-2D85-4AF5-BB05-4A1B86521FA2}" destId="{EE3E81F8-67F5-4149-A111-7181108DA414}" srcOrd="0" destOrd="0" presId="urn:microsoft.com/office/officeart/2005/8/layout/radial1"/>
    <dgm:cxn modelId="{684C4FA6-FF7E-459C-971A-CEFD6A9C674A}" type="presOf" srcId="{D4F2E4FB-49BF-4721-8707-3457AAE0EB88}" destId="{8BE509CE-6CEB-456E-98AB-071E9798BBE6}" srcOrd="0" destOrd="0" presId="urn:microsoft.com/office/officeart/2005/8/layout/radial1"/>
    <dgm:cxn modelId="{0E34E0B0-FDA0-4F2B-989D-96317070AD80}" type="presOf" srcId="{036DF210-BB24-491F-9B05-BED9EB97CCEA}" destId="{A552497F-8CAD-4CCB-B8F8-AB3728F01B66}" srcOrd="1" destOrd="0" presId="urn:microsoft.com/office/officeart/2005/8/layout/radial1"/>
    <dgm:cxn modelId="{40B80260-4F20-4EA7-8EFC-AE7AAD1D88F9}" type="presParOf" srcId="{8BE509CE-6CEB-456E-98AB-071E9798BBE6}" destId="{BDE3E4C7-8057-4579-B356-D9461424C263}" srcOrd="0" destOrd="0" presId="urn:microsoft.com/office/officeart/2005/8/layout/radial1"/>
    <dgm:cxn modelId="{A12562E2-62D4-4899-998B-1592CB49944E}" type="presParOf" srcId="{8BE509CE-6CEB-456E-98AB-071E9798BBE6}" destId="{DB1550D9-ABF3-4F2B-8E67-E1CEA10516E4}" srcOrd="1" destOrd="0" presId="urn:microsoft.com/office/officeart/2005/8/layout/radial1"/>
    <dgm:cxn modelId="{64DFAA21-F50A-4B9F-A6F4-4663370C86DF}" type="presParOf" srcId="{DB1550D9-ABF3-4F2B-8E67-E1CEA10516E4}" destId="{A552497F-8CAD-4CCB-B8F8-AB3728F01B66}" srcOrd="0" destOrd="0" presId="urn:microsoft.com/office/officeart/2005/8/layout/radial1"/>
    <dgm:cxn modelId="{6F34DF68-E6F1-4B81-9E1D-C152781186CA}" type="presParOf" srcId="{8BE509CE-6CEB-456E-98AB-071E9798BBE6}" destId="{1BA1A60B-DB91-42A4-8A23-386BD88E7249}" srcOrd="2" destOrd="0" presId="urn:microsoft.com/office/officeart/2005/8/layout/radial1"/>
    <dgm:cxn modelId="{D1902FAD-48C4-44BB-A8B2-946D3D8C9254}" type="presParOf" srcId="{8BE509CE-6CEB-456E-98AB-071E9798BBE6}" destId="{5301AC84-2576-4645-A3A5-CD1FD68C0D58}" srcOrd="3" destOrd="0" presId="urn:microsoft.com/office/officeart/2005/8/layout/radial1"/>
    <dgm:cxn modelId="{92C6E13F-103B-4D4F-91B2-72388AD0908B}" type="presParOf" srcId="{5301AC84-2576-4645-A3A5-CD1FD68C0D58}" destId="{8D407620-7228-4FAB-92D6-F90D099227B7}" srcOrd="0" destOrd="0" presId="urn:microsoft.com/office/officeart/2005/8/layout/radial1"/>
    <dgm:cxn modelId="{9930AE19-BB2B-4024-80AA-90782EEFF86A}" type="presParOf" srcId="{8BE509CE-6CEB-456E-98AB-071E9798BBE6}" destId="{EE3E81F8-67F5-4149-A111-7181108DA414}" srcOrd="4" destOrd="0" presId="urn:microsoft.com/office/officeart/2005/8/layout/radial1"/>
    <dgm:cxn modelId="{D86DADC8-C4ED-49FD-9D45-B372DB253C9D}" type="presParOf" srcId="{8BE509CE-6CEB-456E-98AB-071E9798BBE6}" destId="{E257CB2D-EE0D-470B-B5D3-13291BA657E1}" srcOrd="5" destOrd="0" presId="urn:microsoft.com/office/officeart/2005/8/layout/radial1"/>
    <dgm:cxn modelId="{31B1443A-9D87-4730-AEF1-99B46BC2C666}" type="presParOf" srcId="{E257CB2D-EE0D-470B-B5D3-13291BA657E1}" destId="{A093D335-C5E6-4F79-8A8C-0A4517C436AF}" srcOrd="0" destOrd="0" presId="urn:microsoft.com/office/officeart/2005/8/layout/radial1"/>
    <dgm:cxn modelId="{AEEB47F5-D0A6-46C6-B10D-F1EC9E1A90FE}" type="presParOf" srcId="{8BE509CE-6CEB-456E-98AB-071E9798BBE6}" destId="{863E9C95-4D35-4D80-8FF7-E34BA1AF170C}" srcOrd="6" destOrd="0" presId="urn:microsoft.com/office/officeart/2005/8/layout/radial1"/>
    <dgm:cxn modelId="{12488AC7-123E-4635-A0C1-FB6EE21A24E1}" type="presParOf" srcId="{8BE509CE-6CEB-456E-98AB-071E9798BBE6}" destId="{20417B74-94E5-4840-BF37-972B8D6C451B}" srcOrd="7" destOrd="0" presId="urn:microsoft.com/office/officeart/2005/8/layout/radial1"/>
    <dgm:cxn modelId="{CB883620-2903-4F03-8C1A-59DCDA6BB8CD}" type="presParOf" srcId="{20417B74-94E5-4840-BF37-972B8D6C451B}" destId="{1385A504-9932-43FD-8475-43DF1EC07135}" srcOrd="0" destOrd="0" presId="urn:microsoft.com/office/officeart/2005/8/layout/radial1"/>
    <dgm:cxn modelId="{F36DC51C-BED2-416B-886E-B95628CEBD28}" type="presParOf" srcId="{8BE509CE-6CEB-456E-98AB-071E9798BBE6}" destId="{6B362DF4-5D96-4089-A9F0-D02ED909FA49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4ED2F2-A3E8-47C5-BA91-AED1308C8FF3}" type="doc">
      <dgm:prSet loTypeId="urn:microsoft.com/office/officeart/2005/8/layout/target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DA86C11-8CA3-4AA2-A042-09A2289F4E13}">
      <dgm:prSet phldrT="[Texto]" custT="1"/>
      <dgm:spPr>
        <a:solidFill>
          <a:srgbClr val="FFFF00">
            <a:alpha val="60000"/>
          </a:srgbClr>
        </a:solidFill>
      </dgm:spPr>
      <dgm:t>
        <a:bodyPr/>
        <a:lstStyle/>
        <a:p>
          <a:r>
            <a:rPr lang="pt-BR" sz="2800" b="1" dirty="0" smtClean="0">
              <a:solidFill>
                <a:srgbClr val="0070C0"/>
              </a:solidFill>
            </a:rPr>
            <a:t>Definição de </a:t>
          </a:r>
          <a:r>
            <a:rPr lang="pt-BR" sz="2800" b="1" dirty="0" smtClean="0">
              <a:solidFill>
                <a:srgbClr val="0070C0"/>
              </a:solidFill>
            </a:rPr>
            <a:t>prioridades?</a:t>
          </a:r>
          <a:endParaRPr lang="pt-BR" sz="2800" b="1" dirty="0">
            <a:solidFill>
              <a:srgbClr val="0070C0"/>
            </a:solidFill>
          </a:endParaRPr>
        </a:p>
      </dgm:t>
    </dgm:pt>
    <dgm:pt modelId="{2CAED43C-82C5-4150-B919-1CCF0E6D7DC1}" type="parTrans" cxnId="{EBD4AA4C-05B1-41E5-A281-795E4A10E3E4}">
      <dgm:prSet/>
      <dgm:spPr/>
      <dgm:t>
        <a:bodyPr/>
        <a:lstStyle/>
        <a:p>
          <a:endParaRPr lang="pt-BR">
            <a:solidFill>
              <a:srgbClr val="0070C0"/>
            </a:solidFill>
          </a:endParaRPr>
        </a:p>
      </dgm:t>
    </dgm:pt>
    <dgm:pt modelId="{3C3F4FB9-4276-4EE9-9BDF-A9368B211898}" type="sibTrans" cxnId="{EBD4AA4C-05B1-41E5-A281-795E4A10E3E4}">
      <dgm:prSet/>
      <dgm:spPr/>
      <dgm:t>
        <a:bodyPr/>
        <a:lstStyle/>
        <a:p>
          <a:endParaRPr lang="pt-BR">
            <a:solidFill>
              <a:srgbClr val="0070C0"/>
            </a:solidFill>
          </a:endParaRPr>
        </a:p>
      </dgm:t>
    </dgm:pt>
    <dgm:pt modelId="{739AECDE-E94B-4D11-AA8C-D58C5CF681FD}">
      <dgm:prSet phldrT="[Texto]" custT="1"/>
      <dgm:spPr>
        <a:solidFill>
          <a:schemeClr val="bg2">
            <a:lumMod val="75000"/>
            <a:alpha val="73000"/>
          </a:schemeClr>
        </a:solidFill>
      </dgm:spPr>
      <dgm:t>
        <a:bodyPr/>
        <a:lstStyle/>
        <a:p>
          <a:r>
            <a:rPr lang="pt-BR" sz="2800" b="1" dirty="0" smtClean="0">
              <a:solidFill>
                <a:srgbClr val="0070C0"/>
              </a:solidFill>
            </a:rPr>
            <a:t>Levantamento de </a:t>
          </a:r>
          <a:r>
            <a:rPr lang="pt-BR" sz="2800" b="1" dirty="0" smtClean="0">
              <a:solidFill>
                <a:srgbClr val="0070C0"/>
              </a:solidFill>
            </a:rPr>
            <a:t>requisitos?</a:t>
          </a:r>
          <a:endParaRPr lang="pt-BR" sz="2800" b="1" dirty="0">
            <a:solidFill>
              <a:srgbClr val="0070C0"/>
            </a:solidFill>
          </a:endParaRPr>
        </a:p>
      </dgm:t>
    </dgm:pt>
    <dgm:pt modelId="{650874EA-331B-437B-B54A-755EB1832498}" type="sibTrans" cxnId="{89FA397B-416E-46EF-94D1-E9ADCBAA5713}">
      <dgm:prSet/>
      <dgm:spPr/>
      <dgm:t>
        <a:bodyPr/>
        <a:lstStyle/>
        <a:p>
          <a:endParaRPr lang="pt-BR">
            <a:solidFill>
              <a:srgbClr val="0070C0"/>
            </a:solidFill>
          </a:endParaRPr>
        </a:p>
      </dgm:t>
    </dgm:pt>
    <dgm:pt modelId="{B58315DD-E020-425B-9F97-FF79DE85AD56}" type="parTrans" cxnId="{89FA397B-416E-46EF-94D1-E9ADCBAA5713}">
      <dgm:prSet/>
      <dgm:spPr/>
      <dgm:t>
        <a:bodyPr/>
        <a:lstStyle/>
        <a:p>
          <a:endParaRPr lang="pt-BR">
            <a:solidFill>
              <a:srgbClr val="0070C0"/>
            </a:solidFill>
          </a:endParaRPr>
        </a:p>
      </dgm:t>
    </dgm:pt>
    <dgm:pt modelId="{5B380CA8-4093-4FD0-863D-E1BF341A4BEB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92D050"/>
        </a:solidFill>
        <a:ln>
          <a:noFill/>
        </a:ln>
      </dgm:spPr>
      <dgm:t>
        <a:bodyPr/>
        <a:lstStyle/>
        <a:p>
          <a:pPr algn="l"/>
          <a:r>
            <a:rPr lang="pt-BR" sz="2800" b="1" dirty="0" smtClean="0">
              <a:ln>
                <a:noFill/>
              </a:ln>
              <a:solidFill>
                <a:srgbClr val="0070C0"/>
              </a:solidFill>
            </a:rPr>
            <a:t>Implantação!</a:t>
          </a:r>
          <a:endParaRPr lang="pt-BR" sz="2800" b="1" dirty="0">
            <a:ln>
              <a:noFill/>
            </a:ln>
            <a:solidFill>
              <a:srgbClr val="0070C0"/>
            </a:solidFill>
          </a:endParaRPr>
        </a:p>
      </dgm:t>
    </dgm:pt>
    <dgm:pt modelId="{DCAAF5DC-3676-4007-A488-A27996C42B1C}" type="sibTrans" cxnId="{BEAAB964-3195-49BC-8273-2A6A94D14748}">
      <dgm:prSet/>
      <dgm:spPr/>
      <dgm:t>
        <a:bodyPr/>
        <a:lstStyle/>
        <a:p>
          <a:endParaRPr lang="pt-BR">
            <a:solidFill>
              <a:srgbClr val="0070C0"/>
            </a:solidFill>
          </a:endParaRPr>
        </a:p>
      </dgm:t>
    </dgm:pt>
    <dgm:pt modelId="{C71BBCE6-1187-48E3-A442-D8C6CA8C80F7}" type="parTrans" cxnId="{BEAAB964-3195-49BC-8273-2A6A94D14748}">
      <dgm:prSet/>
      <dgm:spPr/>
      <dgm:t>
        <a:bodyPr/>
        <a:lstStyle/>
        <a:p>
          <a:endParaRPr lang="pt-BR">
            <a:solidFill>
              <a:srgbClr val="0070C0"/>
            </a:solidFill>
          </a:endParaRPr>
        </a:p>
      </dgm:t>
    </dgm:pt>
    <dgm:pt modelId="{AC7D8D23-9AC6-4056-A009-8945278C5E72}">
      <dgm:prSet phldrT="[Texto]" custT="1"/>
      <dgm:spPr>
        <a:solidFill>
          <a:srgbClr val="92D050">
            <a:alpha val="16000"/>
          </a:srgbClr>
        </a:solidFill>
      </dgm:spPr>
      <dgm:t>
        <a:bodyPr/>
        <a:lstStyle/>
        <a:p>
          <a:r>
            <a:rPr lang="pt-BR" sz="2800" dirty="0" smtClean="0">
              <a:solidFill>
                <a:srgbClr val="0070C0"/>
              </a:solidFill>
            </a:rPr>
            <a:t>Implementação e </a:t>
          </a:r>
          <a:r>
            <a:rPr lang="pt-BR" sz="2800" dirty="0" smtClean="0">
              <a:solidFill>
                <a:srgbClr val="0070C0"/>
              </a:solidFill>
            </a:rPr>
            <a:t>testes?</a:t>
          </a:r>
          <a:endParaRPr lang="pt-BR" sz="2800" dirty="0">
            <a:solidFill>
              <a:srgbClr val="0070C0"/>
            </a:solidFill>
          </a:endParaRPr>
        </a:p>
      </dgm:t>
    </dgm:pt>
    <dgm:pt modelId="{0353549A-A293-44A7-BD8A-ED293D781E8D}" type="sibTrans" cxnId="{BE3EC83D-65FD-4035-A3CE-80978A958845}">
      <dgm:prSet/>
      <dgm:spPr/>
      <dgm:t>
        <a:bodyPr/>
        <a:lstStyle/>
        <a:p>
          <a:endParaRPr lang="pt-BR">
            <a:solidFill>
              <a:srgbClr val="0070C0"/>
            </a:solidFill>
          </a:endParaRPr>
        </a:p>
      </dgm:t>
    </dgm:pt>
    <dgm:pt modelId="{8A0B7240-85EE-4B37-AE7E-AAB97977EFDC}" type="parTrans" cxnId="{BE3EC83D-65FD-4035-A3CE-80978A958845}">
      <dgm:prSet/>
      <dgm:spPr/>
      <dgm:t>
        <a:bodyPr/>
        <a:lstStyle/>
        <a:p>
          <a:endParaRPr lang="pt-BR">
            <a:solidFill>
              <a:srgbClr val="0070C0"/>
            </a:solidFill>
          </a:endParaRPr>
        </a:p>
      </dgm:t>
    </dgm:pt>
    <dgm:pt modelId="{C11E69DD-059A-446D-A3E7-EA7D3E171AB4}" type="pres">
      <dgm:prSet presAssocID="{3E4ED2F2-A3E8-47C5-BA91-AED1308C8FF3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2B6AC8B6-71B7-4299-A28B-7BD909FD3A40}" type="pres">
      <dgm:prSet presAssocID="{3E4ED2F2-A3E8-47C5-BA91-AED1308C8FF3}" presName="outerBox" presStyleCnt="0"/>
      <dgm:spPr/>
    </dgm:pt>
    <dgm:pt modelId="{2FD25B6F-15E0-4C30-B17E-A32B9E41E9E8}" type="pres">
      <dgm:prSet presAssocID="{3E4ED2F2-A3E8-47C5-BA91-AED1308C8FF3}" presName="outerBoxParent" presStyleLbl="node1" presStyleIdx="0" presStyleCnt="3"/>
      <dgm:spPr/>
      <dgm:t>
        <a:bodyPr/>
        <a:lstStyle/>
        <a:p>
          <a:endParaRPr lang="pt-BR"/>
        </a:p>
      </dgm:t>
    </dgm:pt>
    <dgm:pt modelId="{42069A4F-00D7-412F-A199-E1501CE72545}" type="pres">
      <dgm:prSet presAssocID="{3E4ED2F2-A3E8-47C5-BA91-AED1308C8FF3}" presName="outerBoxChildren" presStyleCnt="0"/>
      <dgm:spPr/>
    </dgm:pt>
    <dgm:pt modelId="{108B1506-02FA-48FC-A18F-A6836ABCC4B2}" type="pres">
      <dgm:prSet presAssocID="{3E4ED2F2-A3E8-47C5-BA91-AED1308C8FF3}" presName="middleBox" presStyleCnt="0"/>
      <dgm:spPr/>
    </dgm:pt>
    <dgm:pt modelId="{8CAC4BC3-D3D8-40C5-819F-5E9D292997AB}" type="pres">
      <dgm:prSet presAssocID="{3E4ED2F2-A3E8-47C5-BA91-AED1308C8FF3}" presName="middleBoxParent" presStyleLbl="node1" presStyleIdx="1" presStyleCnt="3" custLinFactNeighborX="-660" custLinFactNeighborY="558"/>
      <dgm:spPr/>
      <dgm:t>
        <a:bodyPr/>
        <a:lstStyle/>
        <a:p>
          <a:endParaRPr lang="pt-BR"/>
        </a:p>
      </dgm:t>
    </dgm:pt>
    <dgm:pt modelId="{28FEBAFD-7D0B-401A-909F-B8A8C27E7BFA}" type="pres">
      <dgm:prSet presAssocID="{3E4ED2F2-A3E8-47C5-BA91-AED1308C8FF3}" presName="middleBoxChildren" presStyleCnt="0"/>
      <dgm:spPr/>
    </dgm:pt>
    <dgm:pt modelId="{E1B5E8C4-C802-4EB8-AC59-7261234C440F}" type="pres">
      <dgm:prSet presAssocID="{3E4ED2F2-A3E8-47C5-BA91-AED1308C8FF3}" presName="centerBox" presStyleCnt="0"/>
      <dgm:spPr/>
    </dgm:pt>
    <dgm:pt modelId="{9D7FF7BA-C039-4248-B8FB-E63C06C26FC2}" type="pres">
      <dgm:prSet presAssocID="{3E4ED2F2-A3E8-47C5-BA91-AED1308C8FF3}" presName="centerBoxParent" presStyleLbl="node1" presStyleIdx="2" presStyleCnt="3"/>
      <dgm:spPr/>
      <dgm:t>
        <a:bodyPr/>
        <a:lstStyle/>
        <a:p>
          <a:endParaRPr lang="pt-BR"/>
        </a:p>
      </dgm:t>
    </dgm:pt>
    <dgm:pt modelId="{F1B120FA-8539-425B-BA70-DC4491949A84}" type="pres">
      <dgm:prSet presAssocID="{3E4ED2F2-A3E8-47C5-BA91-AED1308C8FF3}" presName="centerBoxChildren" presStyleCnt="0"/>
      <dgm:spPr/>
    </dgm:pt>
    <dgm:pt modelId="{EB951706-D3F9-426E-87B5-C94417183B45}" type="pres">
      <dgm:prSet presAssocID="{5B380CA8-4093-4FD0-863D-E1BF341A4BEB}" presName="cChild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1B241AB-5B2E-4717-B0E5-14CA2E785DF6}" type="presOf" srcId="{1DA86C11-8CA3-4AA2-A042-09A2289F4E13}" destId="{2FD25B6F-15E0-4C30-B17E-A32B9E41E9E8}" srcOrd="0" destOrd="0" presId="urn:microsoft.com/office/officeart/2005/8/layout/target2"/>
    <dgm:cxn modelId="{BE3EC83D-65FD-4035-A3CE-80978A958845}" srcId="{3E4ED2F2-A3E8-47C5-BA91-AED1308C8FF3}" destId="{AC7D8D23-9AC6-4056-A009-8945278C5E72}" srcOrd="2" destOrd="0" parTransId="{8A0B7240-85EE-4B37-AE7E-AAB97977EFDC}" sibTransId="{0353549A-A293-44A7-BD8A-ED293D781E8D}"/>
    <dgm:cxn modelId="{EBD4AA4C-05B1-41E5-A281-795E4A10E3E4}" srcId="{3E4ED2F2-A3E8-47C5-BA91-AED1308C8FF3}" destId="{1DA86C11-8CA3-4AA2-A042-09A2289F4E13}" srcOrd="0" destOrd="0" parTransId="{2CAED43C-82C5-4150-B919-1CCF0E6D7DC1}" sibTransId="{3C3F4FB9-4276-4EE9-9BDF-A9368B211898}"/>
    <dgm:cxn modelId="{BEAAB964-3195-49BC-8273-2A6A94D14748}" srcId="{AC7D8D23-9AC6-4056-A009-8945278C5E72}" destId="{5B380CA8-4093-4FD0-863D-E1BF341A4BEB}" srcOrd="0" destOrd="0" parTransId="{C71BBCE6-1187-48E3-A442-D8C6CA8C80F7}" sibTransId="{DCAAF5DC-3676-4007-A488-A27996C42B1C}"/>
    <dgm:cxn modelId="{A71AA9C5-E513-4310-8922-1A7266F11B4C}" type="presOf" srcId="{5B380CA8-4093-4FD0-863D-E1BF341A4BEB}" destId="{EB951706-D3F9-426E-87B5-C94417183B45}" srcOrd="0" destOrd="0" presId="urn:microsoft.com/office/officeart/2005/8/layout/target2"/>
    <dgm:cxn modelId="{89FA397B-416E-46EF-94D1-E9ADCBAA5713}" srcId="{3E4ED2F2-A3E8-47C5-BA91-AED1308C8FF3}" destId="{739AECDE-E94B-4D11-AA8C-D58C5CF681FD}" srcOrd="1" destOrd="0" parTransId="{B58315DD-E020-425B-9F97-FF79DE85AD56}" sibTransId="{650874EA-331B-437B-B54A-755EB1832498}"/>
    <dgm:cxn modelId="{6434B3D9-26D1-4A66-AB3A-A5975A54F15B}" type="presOf" srcId="{739AECDE-E94B-4D11-AA8C-D58C5CF681FD}" destId="{8CAC4BC3-D3D8-40C5-819F-5E9D292997AB}" srcOrd="0" destOrd="0" presId="urn:microsoft.com/office/officeart/2005/8/layout/target2"/>
    <dgm:cxn modelId="{7884764B-7A26-4AA1-A838-003E647114C7}" type="presOf" srcId="{3E4ED2F2-A3E8-47C5-BA91-AED1308C8FF3}" destId="{C11E69DD-059A-446D-A3E7-EA7D3E171AB4}" srcOrd="0" destOrd="0" presId="urn:microsoft.com/office/officeart/2005/8/layout/target2"/>
    <dgm:cxn modelId="{7EFD796C-E102-4A8C-9B5F-53E311840589}" type="presOf" srcId="{AC7D8D23-9AC6-4056-A009-8945278C5E72}" destId="{9D7FF7BA-C039-4248-B8FB-E63C06C26FC2}" srcOrd="0" destOrd="0" presId="urn:microsoft.com/office/officeart/2005/8/layout/target2"/>
    <dgm:cxn modelId="{3D2DE2BC-DC75-403D-BB23-D6686C78D09E}" type="presParOf" srcId="{C11E69DD-059A-446D-A3E7-EA7D3E171AB4}" destId="{2B6AC8B6-71B7-4299-A28B-7BD909FD3A40}" srcOrd="0" destOrd="0" presId="urn:microsoft.com/office/officeart/2005/8/layout/target2"/>
    <dgm:cxn modelId="{5CA18592-9CB1-44C8-A89C-C1325CC68959}" type="presParOf" srcId="{2B6AC8B6-71B7-4299-A28B-7BD909FD3A40}" destId="{2FD25B6F-15E0-4C30-B17E-A32B9E41E9E8}" srcOrd="0" destOrd="0" presId="urn:microsoft.com/office/officeart/2005/8/layout/target2"/>
    <dgm:cxn modelId="{D9A102B7-D257-49B9-9B84-82D42F9290BF}" type="presParOf" srcId="{2B6AC8B6-71B7-4299-A28B-7BD909FD3A40}" destId="{42069A4F-00D7-412F-A199-E1501CE72545}" srcOrd="1" destOrd="0" presId="urn:microsoft.com/office/officeart/2005/8/layout/target2"/>
    <dgm:cxn modelId="{F5D78CD0-7942-4E26-B021-5AE8B8F90B73}" type="presParOf" srcId="{C11E69DD-059A-446D-A3E7-EA7D3E171AB4}" destId="{108B1506-02FA-48FC-A18F-A6836ABCC4B2}" srcOrd="1" destOrd="0" presId="urn:microsoft.com/office/officeart/2005/8/layout/target2"/>
    <dgm:cxn modelId="{096211E9-1807-47F5-821F-3BA8E5D0E60E}" type="presParOf" srcId="{108B1506-02FA-48FC-A18F-A6836ABCC4B2}" destId="{8CAC4BC3-D3D8-40C5-819F-5E9D292997AB}" srcOrd="0" destOrd="0" presId="urn:microsoft.com/office/officeart/2005/8/layout/target2"/>
    <dgm:cxn modelId="{CEDC088F-74A0-4758-9AF6-3EBCD22001B4}" type="presParOf" srcId="{108B1506-02FA-48FC-A18F-A6836ABCC4B2}" destId="{28FEBAFD-7D0B-401A-909F-B8A8C27E7BFA}" srcOrd="1" destOrd="0" presId="urn:microsoft.com/office/officeart/2005/8/layout/target2"/>
    <dgm:cxn modelId="{320B8B97-8DA0-4670-917E-AAABD0CD1A38}" type="presParOf" srcId="{C11E69DD-059A-446D-A3E7-EA7D3E171AB4}" destId="{E1B5E8C4-C802-4EB8-AC59-7261234C440F}" srcOrd="2" destOrd="0" presId="urn:microsoft.com/office/officeart/2005/8/layout/target2"/>
    <dgm:cxn modelId="{8AD3674F-F807-4699-854A-856A0B4F2430}" type="presParOf" srcId="{E1B5E8C4-C802-4EB8-AC59-7261234C440F}" destId="{9D7FF7BA-C039-4248-B8FB-E63C06C26FC2}" srcOrd="0" destOrd="0" presId="urn:microsoft.com/office/officeart/2005/8/layout/target2"/>
    <dgm:cxn modelId="{F84C3BCE-E916-40D6-9182-5E9D4BF4FF9F}" type="presParOf" srcId="{E1B5E8C4-C802-4EB8-AC59-7261234C440F}" destId="{F1B120FA-8539-425B-BA70-DC4491949A84}" srcOrd="1" destOrd="0" presId="urn:microsoft.com/office/officeart/2005/8/layout/target2"/>
    <dgm:cxn modelId="{6A606D71-64B9-40FA-A197-2F0C3EB5034E}" type="presParOf" srcId="{F1B120FA-8539-425B-BA70-DC4491949A84}" destId="{EB951706-D3F9-426E-87B5-C94417183B45}" srcOrd="0" destOrd="0" presId="urn:microsoft.com/office/officeart/2005/8/layout/target2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69C5B0-E0D3-47C9-9E5F-416939C594B9}">
      <dsp:nvSpPr>
        <dsp:cNvPr id="0" name=""/>
        <dsp:cNvSpPr/>
      </dsp:nvSpPr>
      <dsp:spPr>
        <a:xfrm rot="5400000">
          <a:off x="5139966" y="-2045637"/>
          <a:ext cx="951224" cy="5285250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err="1" smtClean="0"/>
            <a:t>Person</a:t>
          </a:r>
          <a:r>
            <a:rPr lang="pt-BR" sz="1600" kern="1200" dirty="0" smtClean="0"/>
            <a:t>  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Neimar  Desenvolvedor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Ricardo  Design gráfico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Marlon   Design gráfico</a:t>
          </a:r>
          <a:endParaRPr lang="pt-BR" sz="1600" kern="1200" dirty="0"/>
        </a:p>
      </dsp:txBody>
      <dsp:txXfrm rot="-5400000">
        <a:off x="2972954" y="167810"/>
        <a:ext cx="5238815" cy="858354"/>
      </dsp:txXfrm>
    </dsp:sp>
    <dsp:sp modelId="{83285697-B771-41E8-BF80-D6B7B2E260A7}">
      <dsp:nvSpPr>
        <dsp:cNvPr id="0" name=""/>
        <dsp:cNvSpPr/>
      </dsp:nvSpPr>
      <dsp:spPr>
        <a:xfrm>
          <a:off x="0" y="0"/>
          <a:ext cx="2972953" cy="11890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Membros do grupo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58044" y="58044"/>
        <a:ext cx="2856865" cy="1072942"/>
      </dsp:txXfrm>
    </dsp:sp>
    <dsp:sp modelId="{76D300D9-3977-4D02-95E9-3905CCACBD1B}">
      <dsp:nvSpPr>
        <dsp:cNvPr id="0" name=""/>
        <dsp:cNvSpPr/>
      </dsp:nvSpPr>
      <dsp:spPr>
        <a:xfrm rot="5400000">
          <a:off x="5139966" y="-797155"/>
          <a:ext cx="951224" cy="5285250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Desenvolver um sistema que atenda as necessidades administrativas das pastorais da paróquia </a:t>
          </a:r>
          <a:endParaRPr lang="pt-BR" sz="1600" kern="1200" dirty="0"/>
        </a:p>
      </dsp:txBody>
      <dsp:txXfrm rot="-5400000">
        <a:off x="2972954" y="1416292"/>
        <a:ext cx="5238815" cy="858354"/>
      </dsp:txXfrm>
    </dsp:sp>
    <dsp:sp modelId="{1C4CF5AE-B0A9-4E79-99D0-8192DD361FD5}">
      <dsp:nvSpPr>
        <dsp:cNvPr id="0" name=""/>
        <dsp:cNvSpPr/>
      </dsp:nvSpPr>
      <dsp:spPr>
        <a:xfrm>
          <a:off x="0" y="1250954"/>
          <a:ext cx="2972953" cy="11890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Objetivos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58044" y="1308998"/>
        <a:ext cx="2856865" cy="1072942"/>
      </dsp:txXfrm>
    </dsp:sp>
    <dsp:sp modelId="{7991AEF3-84F5-4F2F-9A87-D93011516A86}">
      <dsp:nvSpPr>
        <dsp:cNvPr id="0" name=""/>
        <dsp:cNvSpPr/>
      </dsp:nvSpPr>
      <dsp:spPr>
        <a:xfrm rot="5400000">
          <a:off x="5139966" y="451326"/>
          <a:ext cx="951224" cy="5285250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Pesquisar e desenvolver novas técnicas na área de softwares </a:t>
          </a:r>
          <a:r>
            <a:rPr lang="pt-BR" sz="1600" kern="1200" dirty="0" err="1" smtClean="0"/>
            <a:t>multi-plataforma</a:t>
          </a:r>
          <a:r>
            <a:rPr lang="pt-BR" sz="1600" kern="1200" dirty="0" smtClean="0"/>
            <a:t>  </a:t>
          </a:r>
          <a:endParaRPr lang="pt-BR" sz="1600" kern="1200" dirty="0"/>
        </a:p>
      </dsp:txBody>
      <dsp:txXfrm rot="-5400000">
        <a:off x="2972954" y="2664774"/>
        <a:ext cx="5238815" cy="858354"/>
      </dsp:txXfrm>
    </dsp:sp>
    <dsp:sp modelId="{DE3A8CA3-F5E7-47D6-9409-0DAEFC3883C5}">
      <dsp:nvSpPr>
        <dsp:cNvPr id="0" name=""/>
        <dsp:cNvSpPr/>
      </dsp:nvSpPr>
      <dsp:spPr>
        <a:xfrm>
          <a:off x="0" y="2499436"/>
          <a:ext cx="2972953" cy="11890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Motivação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58044" y="2557480"/>
        <a:ext cx="2856865" cy="1072942"/>
      </dsp:txXfrm>
    </dsp:sp>
    <dsp:sp modelId="{232E8D04-E732-492E-A284-139D99DFE02C}">
      <dsp:nvSpPr>
        <dsp:cNvPr id="0" name=""/>
        <dsp:cNvSpPr/>
      </dsp:nvSpPr>
      <dsp:spPr>
        <a:xfrm rot="5400000">
          <a:off x="5139966" y="1699808"/>
          <a:ext cx="951224" cy="5285250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Montar um espécie de laboratório tecnológico com foco nas pesquisa das </a:t>
          </a:r>
          <a:r>
            <a:rPr lang="pt-BR" sz="1600" kern="1200" dirty="0" err="1" smtClean="0"/>
            <a:t>TICs</a:t>
          </a:r>
          <a:r>
            <a:rPr lang="pt-BR" sz="1600" kern="1200" dirty="0" smtClean="0"/>
            <a:t> (</a:t>
          </a:r>
          <a:r>
            <a:rPr lang="pt-BR" sz="800" kern="1200" dirty="0" smtClean="0"/>
            <a:t>Tecnologias da Informação e Comunicação colaborativas)</a:t>
          </a:r>
          <a:endParaRPr lang="pt-BR" sz="800" kern="1200" dirty="0"/>
        </a:p>
      </dsp:txBody>
      <dsp:txXfrm rot="-5400000">
        <a:off x="2972954" y="3913256"/>
        <a:ext cx="5238815" cy="858354"/>
      </dsp:txXfrm>
    </dsp:sp>
    <dsp:sp modelId="{F985ABD3-DA1F-4E90-952D-1C16820F198E}">
      <dsp:nvSpPr>
        <dsp:cNvPr id="0" name=""/>
        <dsp:cNvSpPr/>
      </dsp:nvSpPr>
      <dsp:spPr>
        <a:xfrm>
          <a:off x="0" y="3747918"/>
          <a:ext cx="2972953" cy="11890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Finalidade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58044" y="3805962"/>
        <a:ext cx="2856865" cy="10729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A6EA6-0081-4BE7-88AC-DA923A48049B}">
      <dsp:nvSpPr>
        <dsp:cNvPr id="0" name=""/>
        <dsp:cNvSpPr/>
      </dsp:nvSpPr>
      <dsp:spPr>
        <a:xfrm>
          <a:off x="0" y="0"/>
          <a:ext cx="8929718" cy="5018109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3894610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400" b="1" kern="1200" dirty="0" smtClean="0">
              <a:latin typeface="+mn-lt"/>
            </a:rPr>
            <a:t>Cenário atual</a:t>
          </a:r>
          <a:endParaRPr lang="pt-BR" sz="4400" b="1" kern="1200" dirty="0">
            <a:latin typeface="+mn-lt"/>
          </a:endParaRPr>
        </a:p>
      </dsp:txBody>
      <dsp:txXfrm>
        <a:off x="124929" y="124929"/>
        <a:ext cx="8679860" cy="4768251"/>
      </dsp:txXfrm>
    </dsp:sp>
    <dsp:sp modelId="{55454349-EAF4-470E-BBAA-D434698917ED}">
      <dsp:nvSpPr>
        <dsp:cNvPr id="0" name=""/>
        <dsp:cNvSpPr/>
      </dsp:nvSpPr>
      <dsp:spPr>
        <a:xfrm>
          <a:off x="218039" y="1231532"/>
          <a:ext cx="2876230" cy="1103272"/>
        </a:xfrm>
        <a:prstGeom prst="flowChartDisplay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Dificuldades no controles de atividades</a:t>
          </a:r>
          <a:endParaRPr lang="pt-BR" sz="1600" b="1" kern="1200" dirty="0"/>
        </a:p>
      </dsp:txBody>
      <dsp:txXfrm>
        <a:off x="697411" y="1231532"/>
        <a:ext cx="1917486" cy="1103272"/>
      </dsp:txXfrm>
    </dsp:sp>
    <dsp:sp modelId="{10DC5E61-068F-4913-9663-325D256495C3}">
      <dsp:nvSpPr>
        <dsp:cNvPr id="0" name=""/>
        <dsp:cNvSpPr/>
      </dsp:nvSpPr>
      <dsp:spPr>
        <a:xfrm>
          <a:off x="218039" y="2446306"/>
          <a:ext cx="2876230" cy="1103272"/>
        </a:xfrm>
        <a:prstGeom prst="flowChartDisplay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Falta de uma base de dados referencia </a:t>
          </a:r>
          <a:endParaRPr lang="pt-BR" sz="1600" b="1" kern="1200" dirty="0"/>
        </a:p>
      </dsp:txBody>
      <dsp:txXfrm>
        <a:off x="697411" y="2446306"/>
        <a:ext cx="1917486" cy="1103272"/>
      </dsp:txXfrm>
    </dsp:sp>
    <dsp:sp modelId="{F8CD597C-AF41-4911-8CDE-B209DEFA8EFC}">
      <dsp:nvSpPr>
        <dsp:cNvPr id="0" name=""/>
        <dsp:cNvSpPr/>
      </dsp:nvSpPr>
      <dsp:spPr>
        <a:xfrm>
          <a:off x="218039" y="3661080"/>
          <a:ext cx="2876230" cy="1103272"/>
        </a:xfrm>
        <a:prstGeom prst="flowChartDisplay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Excesso de processos manuais</a:t>
          </a:r>
          <a:endParaRPr lang="pt-BR" sz="1600" b="1" kern="1200" dirty="0"/>
        </a:p>
      </dsp:txBody>
      <dsp:txXfrm>
        <a:off x="697411" y="3661080"/>
        <a:ext cx="1917486" cy="1103272"/>
      </dsp:txXfrm>
    </dsp:sp>
    <dsp:sp modelId="{51DE05A1-F310-4AD4-BD2A-E814179084C5}">
      <dsp:nvSpPr>
        <dsp:cNvPr id="0" name=""/>
        <dsp:cNvSpPr/>
      </dsp:nvSpPr>
      <dsp:spPr>
        <a:xfrm>
          <a:off x="3197835" y="1303335"/>
          <a:ext cx="5565422" cy="3637692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2230549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400" b="1" kern="1200" dirty="0" smtClean="0">
              <a:latin typeface="+mn-lt"/>
            </a:rPr>
            <a:t>Conseqüências</a:t>
          </a:r>
          <a:endParaRPr lang="pt-BR" sz="4400" b="1" kern="1200" dirty="0">
            <a:latin typeface="+mn-lt"/>
          </a:endParaRPr>
        </a:p>
      </dsp:txBody>
      <dsp:txXfrm>
        <a:off x="3309707" y="1415207"/>
        <a:ext cx="5341678" cy="3413948"/>
      </dsp:txXfrm>
    </dsp:sp>
    <dsp:sp modelId="{7FBFBAC4-2975-4795-ADC7-4B54CCBAEAB1}">
      <dsp:nvSpPr>
        <dsp:cNvPr id="0" name=""/>
        <dsp:cNvSpPr/>
      </dsp:nvSpPr>
      <dsp:spPr>
        <a:xfrm>
          <a:off x="3358429" y="3050602"/>
          <a:ext cx="2518495" cy="1128117"/>
        </a:xfrm>
        <a:prstGeom prst="flowChartDisplay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smtClean="0"/>
            <a:t>Fragmentação de  históricos de dados</a:t>
          </a:r>
          <a:endParaRPr lang="pt-BR" sz="1600" kern="1200" dirty="0"/>
        </a:p>
      </dsp:txBody>
      <dsp:txXfrm>
        <a:off x="3778178" y="3050602"/>
        <a:ext cx="1678997" cy="1128117"/>
      </dsp:txXfrm>
    </dsp:sp>
    <dsp:sp modelId="{C233A43E-286F-4E8D-BC0D-A6E7625559B2}">
      <dsp:nvSpPr>
        <dsp:cNvPr id="0" name=""/>
        <dsp:cNvSpPr/>
      </dsp:nvSpPr>
      <dsp:spPr>
        <a:xfrm>
          <a:off x="5959655" y="3017850"/>
          <a:ext cx="2568067" cy="1128117"/>
        </a:xfrm>
        <a:prstGeom prst="flowChartDisplay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Consultas  com pouco ou nenhum sucesso</a:t>
          </a:r>
          <a:endParaRPr lang="pt-BR" sz="1600" b="1" kern="1200" dirty="0"/>
        </a:p>
      </dsp:txBody>
      <dsp:txXfrm>
        <a:off x="6387666" y="3017850"/>
        <a:ext cx="1712045" cy="11281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C7395-583C-4FD5-8691-3342B823E6CA}">
      <dsp:nvSpPr>
        <dsp:cNvPr id="0" name=""/>
        <dsp:cNvSpPr/>
      </dsp:nvSpPr>
      <dsp:spPr>
        <a:xfrm>
          <a:off x="9378" y="443677"/>
          <a:ext cx="1869357" cy="242762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>
              <a:solidFill>
                <a:srgbClr val="00FFFF"/>
              </a:solidFill>
            </a:rPr>
            <a:t>Interligar </a:t>
          </a:r>
          <a:endParaRPr lang="pt-BR" sz="2400" b="1" kern="1200" dirty="0">
            <a:solidFill>
              <a:srgbClr val="00FFFF"/>
            </a:solidFill>
          </a:endParaRPr>
        </a:p>
      </dsp:txBody>
      <dsp:txXfrm>
        <a:off x="9378" y="443677"/>
        <a:ext cx="1869357" cy="974502"/>
      </dsp:txXfrm>
    </dsp:sp>
    <dsp:sp modelId="{A64C8272-FC1A-4572-A0B1-A3C36EACD2B6}">
      <dsp:nvSpPr>
        <dsp:cNvPr id="0" name=""/>
        <dsp:cNvSpPr/>
      </dsp:nvSpPr>
      <dsp:spPr>
        <a:xfrm>
          <a:off x="222491" y="1290110"/>
          <a:ext cx="2369328" cy="280237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rgbClr val="0070C0"/>
              </a:solidFill>
            </a:rPr>
            <a:t>Pastorais</a:t>
          </a: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rgbClr val="0070C0"/>
              </a:solidFill>
            </a:rPr>
            <a:t>Compartilhamento de dados</a:t>
          </a: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</dsp:txBody>
      <dsp:txXfrm>
        <a:off x="291886" y="1359505"/>
        <a:ext cx="2230538" cy="2663585"/>
      </dsp:txXfrm>
    </dsp:sp>
    <dsp:sp modelId="{330F8E89-32DF-4BC4-AED2-91D2D7CB94C5}">
      <dsp:nvSpPr>
        <dsp:cNvPr id="0" name=""/>
        <dsp:cNvSpPr/>
      </dsp:nvSpPr>
      <dsp:spPr>
        <a:xfrm rot="22739">
          <a:off x="2065328" y="498196"/>
          <a:ext cx="673188" cy="599081"/>
        </a:xfrm>
        <a:prstGeom prst="chevron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400" kern="1200"/>
        </a:p>
      </dsp:txBody>
      <dsp:txXfrm>
        <a:off x="2065330" y="617418"/>
        <a:ext cx="493464" cy="359449"/>
      </dsp:txXfrm>
    </dsp:sp>
    <dsp:sp modelId="{D6C82472-F7A1-44F8-BE16-C0E2E40E0D6B}">
      <dsp:nvSpPr>
        <dsp:cNvPr id="0" name=""/>
        <dsp:cNvSpPr/>
      </dsp:nvSpPr>
      <dsp:spPr>
        <a:xfrm>
          <a:off x="3021112" y="467936"/>
          <a:ext cx="1855319" cy="238413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>
              <a:solidFill>
                <a:srgbClr val="00FFFF"/>
              </a:solidFill>
            </a:rPr>
            <a:t>Padronizar</a:t>
          </a:r>
          <a:endParaRPr lang="pt-BR" sz="2400" b="1" kern="1200" dirty="0">
            <a:solidFill>
              <a:srgbClr val="00FFFF"/>
            </a:solidFill>
          </a:endParaRPr>
        </a:p>
      </dsp:txBody>
      <dsp:txXfrm>
        <a:off x="3021112" y="467936"/>
        <a:ext cx="1855319" cy="965733"/>
      </dsp:txXfrm>
    </dsp:sp>
    <dsp:sp modelId="{3E47BC9E-87C0-4D93-83F4-A810B62AEF07}">
      <dsp:nvSpPr>
        <dsp:cNvPr id="0" name=""/>
        <dsp:cNvSpPr/>
      </dsp:nvSpPr>
      <dsp:spPr>
        <a:xfrm>
          <a:off x="3206744" y="1281585"/>
          <a:ext cx="2502760" cy="280237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rgbClr val="0070C0"/>
              </a:solidFill>
            </a:rPr>
            <a:t>Emissão Documentos</a:t>
          </a: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rgbClr val="0070C0"/>
              </a:solidFill>
            </a:rPr>
            <a:t>Consultas</a:t>
          </a: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</dsp:txBody>
      <dsp:txXfrm>
        <a:off x="3280047" y="1354888"/>
        <a:ext cx="2356154" cy="2655769"/>
      </dsp:txXfrm>
    </dsp:sp>
    <dsp:sp modelId="{1390A124-BEDA-4A49-9B1B-0ED2FB571A6C}">
      <dsp:nvSpPr>
        <dsp:cNvPr id="0" name=""/>
        <dsp:cNvSpPr/>
      </dsp:nvSpPr>
      <dsp:spPr>
        <a:xfrm rot="31352">
          <a:off x="5087947" y="555553"/>
          <a:ext cx="737416" cy="620000"/>
        </a:xfrm>
        <a:prstGeom prst="chevron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400" kern="1200"/>
        </a:p>
      </dsp:txBody>
      <dsp:txXfrm>
        <a:off x="5087951" y="678705"/>
        <a:ext cx="551416" cy="372000"/>
      </dsp:txXfrm>
    </dsp:sp>
    <dsp:sp modelId="{944B484B-F688-4CFA-A4FB-08B237CA5903}">
      <dsp:nvSpPr>
        <dsp:cNvPr id="0" name=""/>
        <dsp:cNvSpPr/>
      </dsp:nvSpPr>
      <dsp:spPr>
        <a:xfrm>
          <a:off x="6067404" y="506689"/>
          <a:ext cx="2055167" cy="228584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>
              <a:solidFill>
                <a:srgbClr val="00FFFF"/>
              </a:solidFill>
            </a:rPr>
            <a:t>Facilitar</a:t>
          </a:r>
          <a:endParaRPr lang="pt-BR" sz="2400" b="1" kern="1200" dirty="0">
            <a:solidFill>
              <a:srgbClr val="00FFFF"/>
            </a:solidFill>
          </a:endParaRPr>
        </a:p>
      </dsp:txBody>
      <dsp:txXfrm>
        <a:off x="6067404" y="506689"/>
        <a:ext cx="2055167" cy="945616"/>
      </dsp:txXfrm>
    </dsp:sp>
    <dsp:sp modelId="{1993AEF3-68C8-4F83-9F1E-D1B7B5B4963C}">
      <dsp:nvSpPr>
        <dsp:cNvPr id="0" name=""/>
        <dsp:cNvSpPr/>
      </dsp:nvSpPr>
      <dsp:spPr>
        <a:xfrm>
          <a:off x="6202340" y="1260713"/>
          <a:ext cx="2475081" cy="280237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rgbClr val="0070C0"/>
              </a:solidFill>
            </a:rPr>
            <a:t>Comunicação </a:t>
          </a: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rgbClr val="0070C0"/>
              </a:solidFill>
            </a:rPr>
            <a:t>Registros de atividades</a:t>
          </a: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rgbClr val="0070C0"/>
              </a:solidFill>
            </a:rPr>
            <a:t>Interação entre grupos</a:t>
          </a:r>
          <a:endParaRPr lang="pt-BR" sz="1600" b="1" kern="1200" dirty="0">
            <a:solidFill>
              <a:srgbClr val="0070C0"/>
            </a:solidFill>
          </a:endParaRPr>
        </a:p>
      </dsp:txBody>
      <dsp:txXfrm>
        <a:off x="6274833" y="1333206"/>
        <a:ext cx="2330095" cy="26573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81FDC-FE23-46E1-83D8-467212E5D635}">
      <dsp:nvSpPr>
        <dsp:cNvPr id="0" name=""/>
        <dsp:cNvSpPr/>
      </dsp:nvSpPr>
      <dsp:spPr>
        <a:xfrm>
          <a:off x="11980" y="921402"/>
          <a:ext cx="1965322" cy="1083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Base de dados </a:t>
          </a:r>
          <a:endParaRPr lang="pt-BR" sz="1800" kern="1200" dirty="0"/>
        </a:p>
      </dsp:txBody>
      <dsp:txXfrm>
        <a:off x="11980" y="921402"/>
        <a:ext cx="1965322" cy="722146"/>
      </dsp:txXfrm>
    </dsp:sp>
    <dsp:sp modelId="{1783A185-A351-47B7-938E-04682AAF5F45}">
      <dsp:nvSpPr>
        <dsp:cNvPr id="0" name=""/>
        <dsp:cNvSpPr/>
      </dsp:nvSpPr>
      <dsp:spPr>
        <a:xfrm>
          <a:off x="91216" y="1656186"/>
          <a:ext cx="2156934" cy="1315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dirty="0" smtClean="0"/>
            <a:t>Ambiente de servidor de dados</a:t>
          </a:r>
          <a:endParaRPr lang="pt-BR" sz="1800" b="1" kern="1200" dirty="0">
            <a:solidFill>
              <a:srgbClr val="66FFFF"/>
            </a:solidFill>
          </a:endParaRPr>
        </a:p>
      </dsp:txBody>
      <dsp:txXfrm>
        <a:off x="129734" y="1694704"/>
        <a:ext cx="2079898" cy="1238051"/>
      </dsp:txXfrm>
    </dsp:sp>
    <dsp:sp modelId="{0D8DDBC3-04F3-45D7-8C4C-0A1114F238CC}">
      <dsp:nvSpPr>
        <dsp:cNvPr id="0" name=""/>
        <dsp:cNvSpPr/>
      </dsp:nvSpPr>
      <dsp:spPr>
        <a:xfrm rot="41298">
          <a:off x="2234840" y="939715"/>
          <a:ext cx="603319" cy="434678"/>
        </a:xfrm>
        <a:prstGeom prst="leftArrow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/>
        </a:p>
      </dsp:txBody>
      <dsp:txXfrm>
        <a:off x="2234845" y="1025868"/>
        <a:ext cx="472916" cy="260806"/>
      </dsp:txXfrm>
    </dsp:sp>
    <dsp:sp modelId="{D9CF8E2C-C537-4466-ABF3-2D697D4B73B4}">
      <dsp:nvSpPr>
        <dsp:cNvPr id="0" name=""/>
        <dsp:cNvSpPr/>
      </dsp:nvSpPr>
      <dsp:spPr>
        <a:xfrm>
          <a:off x="3115559" y="936104"/>
          <a:ext cx="1854510" cy="11489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Aplicação</a:t>
          </a:r>
          <a:endParaRPr lang="pt-BR" sz="1800" b="1" kern="1200" dirty="0"/>
        </a:p>
      </dsp:txBody>
      <dsp:txXfrm>
        <a:off x="3115559" y="936104"/>
        <a:ext cx="1854510" cy="765982"/>
      </dsp:txXfrm>
    </dsp:sp>
    <dsp:sp modelId="{19F101B7-1293-49A5-B6A7-13A570F8EC9D}">
      <dsp:nvSpPr>
        <dsp:cNvPr id="0" name=""/>
        <dsp:cNvSpPr/>
      </dsp:nvSpPr>
      <dsp:spPr>
        <a:xfrm>
          <a:off x="3328051" y="1683840"/>
          <a:ext cx="2156934" cy="1279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dirty="0" smtClean="0"/>
            <a:t>Processa  solicitações de usuário</a:t>
          </a:r>
          <a:endParaRPr lang="pt-BR" sz="1800" b="1" kern="1200" dirty="0"/>
        </a:p>
      </dsp:txBody>
      <dsp:txXfrm>
        <a:off x="3365518" y="1721307"/>
        <a:ext cx="2082000" cy="1204269"/>
      </dsp:txXfrm>
    </dsp:sp>
    <dsp:sp modelId="{99D445AC-4F8A-47EC-8411-131EBEC8B388}">
      <dsp:nvSpPr>
        <dsp:cNvPr id="0" name=""/>
        <dsp:cNvSpPr/>
      </dsp:nvSpPr>
      <dsp:spPr>
        <a:xfrm rot="21599674">
          <a:off x="5256605" y="936135"/>
          <a:ext cx="628779" cy="434678"/>
        </a:xfrm>
        <a:prstGeom prst="leftArrow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/>
        </a:p>
      </dsp:txBody>
      <dsp:txXfrm>
        <a:off x="5256605" y="1023077"/>
        <a:ext cx="498376" cy="260806"/>
      </dsp:txXfrm>
    </dsp:sp>
    <dsp:sp modelId="{E3EB19EC-0F94-4E9B-9DC0-EA9F269A84F3}">
      <dsp:nvSpPr>
        <dsp:cNvPr id="0" name=""/>
        <dsp:cNvSpPr/>
      </dsp:nvSpPr>
      <dsp:spPr>
        <a:xfrm>
          <a:off x="6194198" y="936104"/>
          <a:ext cx="1745897" cy="1148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Usuário</a:t>
          </a:r>
          <a:endParaRPr lang="pt-BR" sz="1800" b="1" kern="1200" dirty="0"/>
        </a:p>
      </dsp:txBody>
      <dsp:txXfrm>
        <a:off x="6194198" y="936104"/>
        <a:ext cx="1745897" cy="765407"/>
      </dsp:txXfrm>
    </dsp:sp>
    <dsp:sp modelId="{D3586C2A-A6CA-4EF7-ABFF-52B7F857613F}">
      <dsp:nvSpPr>
        <dsp:cNvPr id="0" name=""/>
        <dsp:cNvSpPr/>
      </dsp:nvSpPr>
      <dsp:spPr>
        <a:xfrm>
          <a:off x="6338224" y="1656188"/>
          <a:ext cx="2156934" cy="12809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dirty="0" smtClean="0"/>
            <a:t>Dispositivo de conexão com sistema</a:t>
          </a:r>
          <a:endParaRPr lang="pt-BR" sz="1800" b="1" kern="1200" dirty="0">
            <a:solidFill>
              <a:srgbClr val="66FFFF"/>
            </a:solidFill>
          </a:endParaRPr>
        </a:p>
      </dsp:txBody>
      <dsp:txXfrm>
        <a:off x="6375741" y="1693705"/>
        <a:ext cx="2081900" cy="12059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E3E4C7-8057-4579-B356-D9461424C263}">
      <dsp:nvSpPr>
        <dsp:cNvPr id="0" name=""/>
        <dsp:cNvSpPr/>
      </dsp:nvSpPr>
      <dsp:spPr>
        <a:xfrm>
          <a:off x="2448279" y="1837770"/>
          <a:ext cx="1799532" cy="1396556"/>
        </a:xfrm>
        <a:prstGeom prst="hexagon">
          <a:avLst/>
        </a:prstGeom>
        <a:gradFill rotWithShape="0">
          <a:gsLst>
            <a:gs pos="0">
              <a:schemeClr val="accent2">
                <a:alpha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>
              <a:solidFill>
                <a:srgbClr val="FFFF00"/>
              </a:solidFill>
            </a:rPr>
            <a:t>Paróquia</a:t>
          </a:r>
          <a:endParaRPr lang="pt-BR" sz="2400" b="1" kern="1200" dirty="0">
            <a:solidFill>
              <a:srgbClr val="FFFF00"/>
            </a:solidFill>
          </a:endParaRPr>
        </a:p>
      </dsp:txBody>
      <dsp:txXfrm>
        <a:off x="2714620" y="2044468"/>
        <a:ext cx="1266850" cy="983160"/>
      </dsp:txXfrm>
    </dsp:sp>
    <dsp:sp modelId="{DB1550D9-ABF3-4F2B-8E67-E1CEA10516E4}">
      <dsp:nvSpPr>
        <dsp:cNvPr id="0" name=""/>
        <dsp:cNvSpPr/>
      </dsp:nvSpPr>
      <dsp:spPr>
        <a:xfrm rot="16200000">
          <a:off x="3157858" y="1628812"/>
          <a:ext cx="380374" cy="37541"/>
        </a:xfrm>
        <a:custGeom>
          <a:avLst/>
          <a:gdLst/>
          <a:ahLst/>
          <a:cxnLst/>
          <a:rect l="0" t="0" r="0" b="0"/>
          <a:pathLst>
            <a:path>
              <a:moveTo>
                <a:pt x="0" y="18770"/>
              </a:moveTo>
              <a:lnTo>
                <a:pt x="380374" y="18770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338536" y="1638074"/>
        <a:ext cx="19018" cy="19018"/>
      </dsp:txXfrm>
    </dsp:sp>
    <dsp:sp modelId="{1BA1A60B-DB91-42A4-8A23-386BD88E7249}">
      <dsp:nvSpPr>
        <dsp:cNvPr id="0" name=""/>
        <dsp:cNvSpPr/>
      </dsp:nvSpPr>
      <dsp:spPr>
        <a:xfrm>
          <a:off x="2284868" y="-22324"/>
          <a:ext cx="2126354" cy="1479720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66FFFF"/>
              </a:solidFill>
            </a:rPr>
            <a:t>Ação solidária</a:t>
          </a:r>
          <a:endParaRPr lang="pt-BR" sz="1800" b="1" kern="1200" dirty="0">
            <a:solidFill>
              <a:srgbClr val="66FFFF"/>
            </a:solidFill>
          </a:endParaRPr>
        </a:p>
      </dsp:txBody>
      <dsp:txXfrm>
        <a:off x="2596265" y="194376"/>
        <a:ext cx="1503560" cy="1046320"/>
      </dsp:txXfrm>
    </dsp:sp>
    <dsp:sp modelId="{5301AC84-2576-4645-A3A5-CD1FD68C0D58}">
      <dsp:nvSpPr>
        <dsp:cNvPr id="0" name=""/>
        <dsp:cNvSpPr/>
      </dsp:nvSpPr>
      <dsp:spPr>
        <a:xfrm rot="29997">
          <a:off x="4247749" y="2526534"/>
          <a:ext cx="322078" cy="37541"/>
        </a:xfrm>
        <a:custGeom>
          <a:avLst/>
          <a:gdLst/>
          <a:ahLst/>
          <a:cxnLst/>
          <a:rect l="0" t="0" r="0" b="0"/>
          <a:pathLst>
            <a:path>
              <a:moveTo>
                <a:pt x="0" y="18770"/>
              </a:moveTo>
              <a:lnTo>
                <a:pt x="322078" y="18770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400736" y="2537253"/>
        <a:ext cx="16103" cy="16103"/>
      </dsp:txXfrm>
    </dsp:sp>
    <dsp:sp modelId="{EE3E81F8-67F5-4149-A111-7181108DA414}">
      <dsp:nvSpPr>
        <dsp:cNvPr id="0" name=""/>
        <dsp:cNvSpPr/>
      </dsp:nvSpPr>
      <dsp:spPr>
        <a:xfrm>
          <a:off x="4569737" y="1816126"/>
          <a:ext cx="2126354" cy="1479720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3333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13333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1333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66FFFF"/>
              </a:solidFill>
            </a:rPr>
            <a:t>Catequese</a:t>
          </a:r>
          <a:endParaRPr lang="pt-BR" sz="1800" b="1" kern="1200" dirty="0">
            <a:solidFill>
              <a:srgbClr val="66FFFF"/>
            </a:solidFill>
          </a:endParaRPr>
        </a:p>
      </dsp:txBody>
      <dsp:txXfrm>
        <a:off x="4881134" y="2032826"/>
        <a:ext cx="1503560" cy="1046320"/>
      </dsp:txXfrm>
    </dsp:sp>
    <dsp:sp modelId="{E257CB2D-EE0D-470B-B5D3-13291BA657E1}">
      <dsp:nvSpPr>
        <dsp:cNvPr id="0" name=""/>
        <dsp:cNvSpPr/>
      </dsp:nvSpPr>
      <dsp:spPr>
        <a:xfrm rot="5400000">
          <a:off x="3157858" y="3405743"/>
          <a:ext cx="380374" cy="37541"/>
        </a:xfrm>
        <a:custGeom>
          <a:avLst/>
          <a:gdLst/>
          <a:ahLst/>
          <a:cxnLst/>
          <a:rect l="0" t="0" r="0" b="0"/>
          <a:pathLst>
            <a:path>
              <a:moveTo>
                <a:pt x="0" y="18770"/>
              </a:moveTo>
              <a:lnTo>
                <a:pt x="380374" y="18770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338536" y="3415004"/>
        <a:ext cx="19018" cy="19018"/>
      </dsp:txXfrm>
    </dsp:sp>
    <dsp:sp modelId="{863E9C95-4D35-4D80-8FF7-E34BA1AF170C}">
      <dsp:nvSpPr>
        <dsp:cNvPr id="0" name=""/>
        <dsp:cNvSpPr/>
      </dsp:nvSpPr>
      <dsp:spPr>
        <a:xfrm>
          <a:off x="2284868" y="3614701"/>
          <a:ext cx="2126354" cy="1479720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6667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26667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666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66FFFF"/>
              </a:solidFill>
            </a:rPr>
            <a:t>?</a:t>
          </a:r>
          <a:endParaRPr lang="pt-BR" sz="1800" b="1" kern="1200" dirty="0">
            <a:solidFill>
              <a:srgbClr val="66FFFF"/>
            </a:solidFill>
          </a:endParaRPr>
        </a:p>
      </dsp:txBody>
      <dsp:txXfrm>
        <a:off x="2596265" y="3831401"/>
        <a:ext cx="1503560" cy="1046320"/>
      </dsp:txXfrm>
    </dsp:sp>
    <dsp:sp modelId="{20417B74-94E5-4840-BF37-972B8D6C451B}">
      <dsp:nvSpPr>
        <dsp:cNvPr id="0" name=""/>
        <dsp:cNvSpPr/>
      </dsp:nvSpPr>
      <dsp:spPr>
        <a:xfrm rot="10770013">
          <a:off x="2126264" y="2526531"/>
          <a:ext cx="322078" cy="37541"/>
        </a:xfrm>
        <a:custGeom>
          <a:avLst/>
          <a:gdLst/>
          <a:ahLst/>
          <a:cxnLst/>
          <a:rect l="0" t="0" r="0" b="0"/>
          <a:pathLst>
            <a:path>
              <a:moveTo>
                <a:pt x="0" y="18770"/>
              </a:moveTo>
              <a:lnTo>
                <a:pt x="322078" y="18770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 rot="10800000">
        <a:off x="2279251" y="2537250"/>
        <a:ext cx="16103" cy="16103"/>
      </dsp:txXfrm>
    </dsp:sp>
    <dsp:sp modelId="{6B362DF4-5D96-4089-A9F0-D02ED909FA49}">
      <dsp:nvSpPr>
        <dsp:cNvPr id="0" name=""/>
        <dsp:cNvSpPr/>
      </dsp:nvSpPr>
      <dsp:spPr>
        <a:xfrm>
          <a:off x="0" y="1816119"/>
          <a:ext cx="2126354" cy="1479720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66FFFF"/>
              </a:solidFill>
            </a:rPr>
            <a:t>Pastoral familiar	</a:t>
          </a:r>
          <a:endParaRPr lang="pt-BR" sz="1800" b="1" kern="1200" dirty="0">
            <a:solidFill>
              <a:srgbClr val="66FFFF"/>
            </a:solidFill>
          </a:endParaRPr>
        </a:p>
      </dsp:txBody>
      <dsp:txXfrm>
        <a:off x="311397" y="2032819"/>
        <a:ext cx="1503560" cy="10463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25B6F-15E0-4C30-B17E-A32B9E41E9E8}">
      <dsp:nvSpPr>
        <dsp:cNvPr id="0" name=""/>
        <dsp:cNvSpPr/>
      </dsp:nvSpPr>
      <dsp:spPr>
        <a:xfrm>
          <a:off x="0" y="0"/>
          <a:ext cx="8686800" cy="5115197"/>
        </a:xfrm>
        <a:prstGeom prst="roundRect">
          <a:avLst>
            <a:gd name="adj" fmla="val 8500"/>
          </a:avLst>
        </a:prstGeom>
        <a:solidFill>
          <a:srgbClr val="FFFF00">
            <a:alpha val="60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3969961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b="1" kern="1200" dirty="0" smtClean="0">
              <a:solidFill>
                <a:srgbClr val="0070C0"/>
              </a:solidFill>
            </a:rPr>
            <a:t>Definição de </a:t>
          </a:r>
          <a:r>
            <a:rPr lang="pt-BR" sz="2800" b="1" kern="1200" dirty="0" smtClean="0">
              <a:solidFill>
                <a:srgbClr val="0070C0"/>
              </a:solidFill>
            </a:rPr>
            <a:t>prioridades?</a:t>
          </a:r>
          <a:endParaRPr lang="pt-BR" sz="2800" b="1" kern="1200" dirty="0">
            <a:solidFill>
              <a:srgbClr val="0070C0"/>
            </a:solidFill>
          </a:endParaRPr>
        </a:p>
      </dsp:txBody>
      <dsp:txXfrm>
        <a:off x="127346" y="127346"/>
        <a:ext cx="8432108" cy="4860505"/>
      </dsp:txXfrm>
    </dsp:sp>
    <dsp:sp modelId="{8CAC4BC3-D3D8-40C5-819F-5E9D292997AB}">
      <dsp:nvSpPr>
        <dsp:cNvPr id="0" name=""/>
        <dsp:cNvSpPr/>
      </dsp:nvSpPr>
      <dsp:spPr>
        <a:xfrm>
          <a:off x="162703" y="1298779"/>
          <a:ext cx="8252460" cy="3580637"/>
        </a:xfrm>
        <a:prstGeom prst="roundRect">
          <a:avLst>
            <a:gd name="adj" fmla="val 10500"/>
          </a:avLst>
        </a:prstGeom>
        <a:solidFill>
          <a:schemeClr val="bg2">
            <a:lumMod val="75000"/>
            <a:alpha val="73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2273705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b="1" kern="1200" dirty="0" smtClean="0">
              <a:solidFill>
                <a:srgbClr val="0070C0"/>
              </a:solidFill>
            </a:rPr>
            <a:t>Levantamento de </a:t>
          </a:r>
          <a:r>
            <a:rPr lang="pt-BR" sz="2800" b="1" kern="1200" dirty="0" smtClean="0">
              <a:solidFill>
                <a:srgbClr val="0070C0"/>
              </a:solidFill>
            </a:rPr>
            <a:t>requisitos?</a:t>
          </a:r>
          <a:endParaRPr lang="pt-BR" sz="2800" b="1" kern="1200" dirty="0">
            <a:solidFill>
              <a:srgbClr val="0070C0"/>
            </a:solidFill>
          </a:endParaRPr>
        </a:p>
      </dsp:txBody>
      <dsp:txXfrm>
        <a:off x="272820" y="1408896"/>
        <a:ext cx="8032226" cy="3360403"/>
      </dsp:txXfrm>
    </dsp:sp>
    <dsp:sp modelId="{9D7FF7BA-C039-4248-B8FB-E63C06C26FC2}">
      <dsp:nvSpPr>
        <dsp:cNvPr id="0" name=""/>
        <dsp:cNvSpPr/>
      </dsp:nvSpPr>
      <dsp:spPr>
        <a:xfrm>
          <a:off x="434340" y="2557598"/>
          <a:ext cx="7818120" cy="2046078"/>
        </a:xfrm>
        <a:prstGeom prst="roundRect">
          <a:avLst>
            <a:gd name="adj" fmla="val 10500"/>
          </a:avLst>
        </a:prstGeom>
        <a:solidFill>
          <a:srgbClr val="92D050">
            <a:alpha val="16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154898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>
              <a:solidFill>
                <a:srgbClr val="0070C0"/>
              </a:solidFill>
            </a:rPr>
            <a:t>Implementação e </a:t>
          </a:r>
          <a:r>
            <a:rPr lang="pt-BR" sz="2800" kern="1200" dirty="0" smtClean="0">
              <a:solidFill>
                <a:srgbClr val="0070C0"/>
              </a:solidFill>
            </a:rPr>
            <a:t>testes?</a:t>
          </a:r>
          <a:endParaRPr lang="pt-BR" sz="2800" kern="1200" dirty="0">
            <a:solidFill>
              <a:srgbClr val="0070C0"/>
            </a:solidFill>
          </a:endParaRPr>
        </a:p>
      </dsp:txBody>
      <dsp:txXfrm>
        <a:off x="497264" y="2620522"/>
        <a:ext cx="7692272" cy="1920230"/>
      </dsp:txXfrm>
    </dsp:sp>
    <dsp:sp modelId="{EB951706-D3F9-426E-87B5-C94417183B45}">
      <dsp:nvSpPr>
        <dsp:cNvPr id="0" name=""/>
        <dsp:cNvSpPr/>
      </dsp:nvSpPr>
      <dsp:spPr>
        <a:xfrm>
          <a:off x="629793" y="3478333"/>
          <a:ext cx="7427214" cy="920735"/>
        </a:xfrm>
        <a:prstGeom prst="roundRect">
          <a:avLst>
            <a:gd name="adj" fmla="val 10500"/>
          </a:avLst>
        </a:prstGeom>
        <a:solidFill>
          <a:srgbClr val="92D05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b="1" kern="1200" dirty="0" smtClean="0">
              <a:ln>
                <a:noFill/>
              </a:ln>
              <a:solidFill>
                <a:srgbClr val="0070C0"/>
              </a:solidFill>
            </a:rPr>
            <a:t>Implantação!</a:t>
          </a:r>
          <a:endParaRPr lang="pt-BR" sz="2800" b="1" kern="1200" dirty="0">
            <a:ln>
              <a:noFill/>
            </a:ln>
            <a:solidFill>
              <a:srgbClr val="0070C0"/>
            </a:solidFill>
          </a:endParaRPr>
        </a:p>
      </dsp:txBody>
      <dsp:txXfrm>
        <a:off x="658109" y="3506649"/>
        <a:ext cx="7370582" cy="864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26/08/2014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26/08/2014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26/08/2014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26/08/2014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26/08/2014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26/08/2014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26/08/2014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26/08/2014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26/08/2014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26/08/2014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26/08/2014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29FDC3E-7424-49CF-AF38-AA35F4C77C8D}" type="datetimeFigureOut">
              <a:rPr lang="pt-BR" smtClean="0"/>
              <a:pPr/>
              <a:t>26/08/2014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pt-BR" sz="35000" dirty="0" smtClean="0">
                <a:solidFill>
                  <a:srgbClr val="FF0000"/>
                </a:solidFill>
                <a:latin typeface="Bauhaus 93" pitchFamily="82" charset="0"/>
              </a:rPr>
              <a:t>Sas</a:t>
            </a:r>
            <a:endParaRPr lang="pt-BR" sz="35000" dirty="0">
              <a:solidFill>
                <a:srgbClr val="FF0000"/>
              </a:solidFill>
              <a:latin typeface="Bauhaus 93" pitchFamily="8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427984" y="436510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</a:rPr>
              <a:t>Sistema de ações sociais</a:t>
            </a:r>
            <a:endParaRPr lang="pt-BR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manutenção</a:t>
            </a:r>
            <a:endParaRPr lang="pt-BR" dirty="0"/>
          </a:p>
        </p:txBody>
      </p:sp>
      <p:pic>
        <p:nvPicPr>
          <p:cNvPr id="7" name="Espaço Reservado para Conteúdo 5" descr="faq 4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738" t="22871" r="44314" b="31388"/>
          <a:stretch>
            <a:fillRect/>
          </a:stretch>
        </p:blipFill>
        <p:spPr>
          <a:xfrm>
            <a:off x="683568" y="1700808"/>
            <a:ext cx="4680520" cy="3240360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</p:pic>
      <p:sp>
        <p:nvSpPr>
          <p:cNvPr id="10" name="Elipse 9"/>
          <p:cNvSpPr/>
          <p:nvPr/>
        </p:nvSpPr>
        <p:spPr>
          <a:xfrm>
            <a:off x="395536" y="1484784"/>
            <a:ext cx="5688632" cy="403244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51520" y="2924944"/>
            <a:ext cx="2775039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mic Sans MS" pitchFamily="66" charset="0"/>
                <a:cs typeface="Aharoni" pitchFamily="2" charset="-79"/>
              </a:rPr>
              <a:t>Base de dados </a:t>
            </a:r>
            <a:endParaRPr lang="pt-BR" sz="32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491880" y="3140968"/>
            <a:ext cx="201622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mic Sans MS" pitchFamily="66" charset="0"/>
                <a:cs typeface="Aharoni" pitchFamily="2" charset="-79"/>
              </a:rPr>
              <a:t>Aplicação</a:t>
            </a:r>
            <a:endParaRPr lang="pt-BR" sz="32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mic Sans MS" pitchFamily="66" charset="0"/>
              <a:cs typeface="Aharoni" pitchFamily="2" charset="-79"/>
            </a:endParaRPr>
          </a:p>
        </p:txBody>
      </p:sp>
      <p:pic>
        <p:nvPicPr>
          <p:cNvPr id="8" name="Espaço Reservado para Conteúdo 5" descr="faq 4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732" t="26307" r="10130" b="34051"/>
          <a:stretch>
            <a:fillRect/>
          </a:stretch>
        </p:blipFill>
        <p:spPr>
          <a:xfrm>
            <a:off x="7956376" y="2420888"/>
            <a:ext cx="944763" cy="1052736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</p:pic>
      <p:pic>
        <p:nvPicPr>
          <p:cNvPr id="9" name="Espaço Reservado para Conteúdo 5" descr="faq 4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732" t="26307" r="10130" b="34051"/>
          <a:stretch>
            <a:fillRect/>
          </a:stretch>
        </p:blipFill>
        <p:spPr>
          <a:xfrm>
            <a:off x="7092280" y="1268760"/>
            <a:ext cx="944763" cy="1052736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</p:pic>
      <p:pic>
        <p:nvPicPr>
          <p:cNvPr id="11" name="Espaço Reservado para Conteúdo 5" descr="faq 4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732" t="26307" r="10130" b="34051"/>
          <a:stretch>
            <a:fillRect/>
          </a:stretch>
        </p:blipFill>
        <p:spPr>
          <a:xfrm>
            <a:off x="7092280" y="4725144"/>
            <a:ext cx="944763" cy="1052736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</p:pic>
      <p:pic>
        <p:nvPicPr>
          <p:cNvPr id="12" name="Espaço Reservado para Conteúdo 5" descr="faq 4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732" t="26307" r="10130" b="34051"/>
          <a:stretch>
            <a:fillRect/>
          </a:stretch>
        </p:blipFill>
        <p:spPr>
          <a:xfrm>
            <a:off x="7956376" y="3717032"/>
            <a:ext cx="944763" cy="1052736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</p:pic>
      <p:sp>
        <p:nvSpPr>
          <p:cNvPr id="19" name="Arco 18"/>
          <p:cNvSpPr/>
          <p:nvPr/>
        </p:nvSpPr>
        <p:spPr>
          <a:xfrm>
            <a:off x="4914037" y="2420887"/>
            <a:ext cx="1458162" cy="2232249"/>
          </a:xfrm>
          <a:prstGeom prst="arc">
            <a:avLst>
              <a:gd name="adj1" fmla="val 17521235"/>
              <a:gd name="adj2" fmla="val 394327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Arco 20"/>
          <p:cNvSpPr/>
          <p:nvPr/>
        </p:nvSpPr>
        <p:spPr>
          <a:xfrm>
            <a:off x="4878033" y="2150857"/>
            <a:ext cx="1782198" cy="2790311"/>
          </a:xfrm>
          <a:prstGeom prst="arc">
            <a:avLst>
              <a:gd name="adj1" fmla="val 17108996"/>
              <a:gd name="adj2" fmla="val 433559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Arco 21"/>
          <p:cNvSpPr/>
          <p:nvPr/>
        </p:nvSpPr>
        <p:spPr>
          <a:xfrm>
            <a:off x="4788024" y="1880826"/>
            <a:ext cx="2160240" cy="3348374"/>
          </a:xfrm>
          <a:prstGeom prst="arc">
            <a:avLst>
              <a:gd name="adj1" fmla="val 16782102"/>
              <a:gd name="adj2" fmla="val 485525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necessária</a:t>
            </a:r>
            <a:endParaRPr lang="pt-BR" dirty="0"/>
          </a:p>
        </p:txBody>
      </p:sp>
      <p:pic>
        <p:nvPicPr>
          <p:cNvPr id="15" name="Espaço Reservado para Conteúdo 14" descr="wireless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1484784"/>
            <a:ext cx="8640960" cy="4824535"/>
          </a:xfrm>
        </p:spPr>
      </p:pic>
      <p:sp>
        <p:nvSpPr>
          <p:cNvPr id="16" name="Elipse 15"/>
          <p:cNvSpPr/>
          <p:nvPr/>
        </p:nvSpPr>
        <p:spPr>
          <a:xfrm>
            <a:off x="683568" y="4437112"/>
            <a:ext cx="1872208" cy="165618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4427984" y="4653136"/>
            <a:ext cx="1584176" cy="151216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2627784" y="2132856"/>
            <a:ext cx="2016224" cy="158417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51520" y="476672"/>
            <a:ext cx="8568952" cy="612068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0" cap="all" noProof="0" dirty="0" smtClean="0"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latin typeface="Bauhaus 93" pitchFamily="82" charset="0"/>
                <a:ea typeface="+mj-ea"/>
                <a:cs typeface="+mj-cs"/>
              </a:rPr>
              <a:t>Ponto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0" b="0" i="0" u="none" strike="noStrike" kern="1200" cap="all" spc="0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Bauhaus 93" pitchFamily="82" charset="0"/>
                <a:ea typeface="+mj-ea"/>
                <a:cs typeface="+mj-cs"/>
              </a:rPr>
              <a:t>De</a:t>
            </a:r>
            <a:r>
              <a:rPr kumimoji="0" lang="pt-BR" sz="12000" b="0" i="0" u="none" strike="noStrike" kern="1200" cap="all" spc="0" normalizeH="0" dirty="0" smtClean="0">
                <a:ln>
                  <a:noFill/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Bauhaus 93" pitchFamily="82" charset="0"/>
                <a:ea typeface="+mj-ea"/>
                <a:cs typeface="+mj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0" cap="all" baseline="0" noProof="0" dirty="0" smtClean="0"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latin typeface="Bauhaus 93" pitchFamily="82" charset="0"/>
                <a:ea typeface="+mj-ea"/>
                <a:cs typeface="+mj-cs"/>
              </a:rPr>
              <a:t>partida</a:t>
            </a:r>
            <a:endParaRPr kumimoji="0" lang="pt-BR" sz="12000" b="0" i="0" u="none" strike="noStrike" kern="1200" cap="all" spc="0" normalizeH="0" baseline="0" noProof="0" dirty="0">
              <a:ln>
                <a:noFill/>
              </a:ln>
              <a:solidFill>
                <a:srgbClr val="FF0000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Bauhaus 93" pitchFamily="8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Modo de execução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903012"/>
              </p:ext>
            </p:extLst>
          </p:nvPr>
        </p:nvGraphicFramePr>
        <p:xfrm>
          <a:off x="304800" y="1554162"/>
          <a:ext cx="8686800" cy="5115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Prioridade sugerida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9021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idealização</a:t>
            </a:r>
            <a:endParaRPr lang="pt-BR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457200" y="1428736"/>
          <a:ext cx="8258204" cy="493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928670"/>
            <a:ext cx="8686800" cy="4429156"/>
          </a:xfrm>
        </p:spPr>
        <p:txBody>
          <a:bodyPr>
            <a:noAutofit/>
          </a:bodyPr>
          <a:lstStyle/>
          <a:p>
            <a:pPr algn="ctr"/>
            <a:r>
              <a:rPr lang="pt-BR" sz="12000" dirty="0" smtClean="0">
                <a:solidFill>
                  <a:srgbClr val="FF0000"/>
                </a:solidFill>
                <a:latin typeface="Bauhaus 93" pitchFamily="82" charset="0"/>
              </a:rPr>
              <a:t>O problema</a:t>
            </a:r>
            <a:endParaRPr lang="pt-BR" sz="12000" dirty="0">
              <a:solidFill>
                <a:srgbClr val="FF0000"/>
              </a:solidFill>
              <a:latin typeface="Bauhaus 93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405372"/>
              </p:ext>
            </p:extLst>
          </p:nvPr>
        </p:nvGraphicFramePr>
        <p:xfrm>
          <a:off x="214282" y="1554162"/>
          <a:ext cx="8929718" cy="5018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571480"/>
            <a:ext cx="8686800" cy="5500726"/>
          </a:xfrm>
        </p:spPr>
        <p:txBody>
          <a:bodyPr>
            <a:noAutofit/>
          </a:bodyPr>
          <a:lstStyle/>
          <a:p>
            <a:pPr algn="ctr"/>
            <a:r>
              <a:rPr lang="pt-BR" sz="12000" dirty="0" smtClean="0">
                <a:solidFill>
                  <a:srgbClr val="00B050"/>
                </a:solidFill>
                <a:latin typeface="Bauhaus 93" pitchFamily="82" charset="0"/>
              </a:rPr>
              <a:t>Solução Proposta</a:t>
            </a:r>
            <a:endParaRPr lang="pt-BR" sz="12000" dirty="0">
              <a:solidFill>
                <a:srgbClr val="00B050"/>
              </a:solidFill>
              <a:latin typeface="Bauhaus 93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pretensões 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870426"/>
              </p:ext>
            </p:extLst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/>
        </p:nvGraphicFramePr>
        <p:xfrm>
          <a:off x="395536" y="2492896"/>
          <a:ext cx="84969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funcional Da aplicação </a:t>
            </a:r>
            <a:endParaRPr lang="pt-BR" dirty="0"/>
          </a:p>
        </p:txBody>
      </p:sp>
      <p:pic>
        <p:nvPicPr>
          <p:cNvPr id="5" name="Espaço Reservado para Conteúdo 5" descr="faq 4.png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738" t="22871" r="8197" b="31388"/>
          <a:stretch>
            <a:fillRect/>
          </a:stretch>
        </p:blipFill>
        <p:spPr>
          <a:xfrm>
            <a:off x="251520" y="1412776"/>
            <a:ext cx="8715436" cy="1872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Integração</a:t>
            </a:r>
            <a:endParaRPr lang="pt-BR" dirty="0"/>
          </a:p>
        </p:txBody>
      </p:sp>
      <p:graphicFrame>
        <p:nvGraphicFramePr>
          <p:cNvPr id="10" name="Espaço Reservado para Conteúdo 9"/>
          <p:cNvGraphicFramePr>
            <a:graphicFrameLocks noGrp="1"/>
          </p:cNvGraphicFramePr>
          <p:nvPr>
            <p:ph idx="1"/>
          </p:nvPr>
        </p:nvGraphicFramePr>
        <p:xfrm>
          <a:off x="304800" y="1357298"/>
          <a:ext cx="6696092" cy="5072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lipse 5"/>
          <p:cNvSpPr/>
          <p:nvPr/>
        </p:nvSpPr>
        <p:spPr>
          <a:xfrm>
            <a:off x="6948264" y="928670"/>
            <a:ext cx="1981454" cy="134302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Outras</a:t>
            </a:r>
          </a:p>
          <a:p>
            <a:pPr algn="ctr"/>
            <a:r>
              <a:rPr lang="pt-BR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paróquias</a:t>
            </a:r>
            <a:endParaRPr lang="pt-BR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 flipV="1">
            <a:off x="4860032" y="2060848"/>
            <a:ext cx="2016224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4786314" y="5877272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</a:rPr>
              <a:t>A integração é ilimitada apenas deve-se avaliar sua viabilidade.</a:t>
            </a:r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Acessibilidade</a:t>
            </a:r>
            <a:endParaRPr lang="pt-BR" dirty="0"/>
          </a:p>
        </p:txBody>
      </p:sp>
      <p:pic>
        <p:nvPicPr>
          <p:cNvPr id="4" name="Espaço Reservado para Conteúdo 7" descr="Tried-Cloud-Comput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340768"/>
            <a:ext cx="8352928" cy="4680520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CaixaDeTexto 8"/>
          <p:cNvSpPr txBox="1"/>
          <p:nvPr/>
        </p:nvSpPr>
        <p:spPr>
          <a:xfrm>
            <a:off x="251520" y="6237312"/>
            <a:ext cx="8678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</a:rPr>
              <a:t>A Mobilidade  é muito importante para a vida útil do software</a:t>
            </a:r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solidFill>
          <a:schemeClr val="accent6">
            <a:lumMod val="60000"/>
            <a:lumOff val="40000"/>
          </a:schemeClr>
        </a:solidFill>
      </a:spPr>
      <a:bodyPr rtlCol="0" anchor="ctr"/>
      <a:lstStyle>
        <a:defPPr algn="ctr">
          <a:defRPr b="1" dirty="0" smtClean="0">
            <a:solidFill>
              <a:schemeClr val="accent3">
                <a:lumMod val="20000"/>
                <a:lumOff val="80000"/>
              </a:schemeClr>
            </a:solidFill>
          </a:defRPr>
        </a:defPPr>
      </a:lstStyle>
      <a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1550</TotalTime>
  <Words>201</Words>
  <Application>Microsoft Office PowerPoint</Application>
  <PresentationFormat>Apresentação na tela (4:3)</PresentationFormat>
  <Paragraphs>66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Viagem</vt:lpstr>
      <vt:lpstr>Sas</vt:lpstr>
      <vt:lpstr>idealização</vt:lpstr>
      <vt:lpstr>O problema</vt:lpstr>
      <vt:lpstr>Visão geral</vt:lpstr>
      <vt:lpstr>Solução Proposta</vt:lpstr>
      <vt:lpstr>pretensões </vt:lpstr>
      <vt:lpstr>Conceito funcional Da aplicação </vt:lpstr>
      <vt:lpstr>Integração</vt:lpstr>
      <vt:lpstr>Acessibilidade</vt:lpstr>
      <vt:lpstr>manutenção</vt:lpstr>
      <vt:lpstr>Estrutura necessária</vt:lpstr>
      <vt:lpstr>Apresentação do PowerPoint</vt:lpstr>
      <vt:lpstr>Modo de execução</vt:lpstr>
      <vt:lpstr>Prioridade sugerida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Portaria</dc:creator>
  <cp:lastModifiedBy>moises</cp:lastModifiedBy>
  <cp:revision>196</cp:revision>
  <dcterms:created xsi:type="dcterms:W3CDTF">2014-03-25T19:03:33Z</dcterms:created>
  <dcterms:modified xsi:type="dcterms:W3CDTF">2014-08-26T14:09:21Z</dcterms:modified>
</cp:coreProperties>
</file>