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3" r:id="rId4"/>
    <p:sldId id="265" r:id="rId5"/>
    <p:sldId id="269" r:id="rId6"/>
    <p:sldId id="264" r:id="rId7"/>
    <p:sldId id="260" r:id="rId8"/>
    <p:sldId id="261" r:id="rId9"/>
    <p:sldId id="270" r:id="rId10"/>
    <p:sldId id="271" r:id="rId11"/>
    <p:sldId id="272" r:id="rId12"/>
    <p:sldId id="274" r:id="rId13"/>
    <p:sldId id="27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FFFF"/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r>
            <a:rPr lang="pt-BR" sz="1600" dirty="0" smtClean="0"/>
            <a:t> (</a:t>
          </a:r>
          <a:r>
            <a:rPr lang="pt-BR" sz="800" dirty="0" smtClean="0"/>
            <a:t>Tecnologias da Informação e Comunicação colaborativas)</a:t>
          </a:r>
          <a:endParaRPr lang="pt-BR" sz="8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referencia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  <dgm:t>
        <a:bodyPr/>
        <a:lstStyle/>
        <a:p>
          <a:endParaRPr lang="pt-BR"/>
        </a:p>
      </dgm:t>
    </dgm:pt>
    <dgm:pt modelId="{99324A83-CEE1-4535-BF17-0F2B7234D073}" type="sibTrans" cxnId="{5A7F80D8-A330-410D-B489-3AC0ED203AA3}">
      <dgm:prSet/>
      <dgm:spPr/>
      <dgm:t>
        <a:bodyPr/>
        <a:lstStyle/>
        <a:p>
          <a:endParaRPr lang="pt-BR"/>
        </a:p>
      </dgm:t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  <dgm:t>
        <a:bodyPr/>
        <a:lstStyle/>
        <a:p>
          <a:endParaRPr lang="pt-BR"/>
        </a:p>
      </dgm:t>
    </dgm:pt>
    <dgm:pt modelId="{3973ABF2-8D4E-46DD-B1C6-ECA15BFC09CA}" type="sibTrans" cxnId="{8BF56599-6D59-4BFC-B288-4AEC63D44ED7}">
      <dgm:prSet/>
      <dgm:spPr/>
      <dgm:t>
        <a:bodyPr/>
        <a:lstStyle/>
        <a:p>
          <a:endParaRPr lang="pt-BR"/>
        </a:p>
      </dgm:t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  <dgm:t>
        <a:bodyPr/>
        <a:lstStyle/>
        <a:p>
          <a:endParaRPr lang="pt-BR"/>
        </a:p>
      </dgm:t>
    </dgm:pt>
    <dgm:pt modelId="{4E7F9570-3428-4185-B476-056063C25389}" type="sibTrans" cxnId="{2FB88882-B04C-4261-9B07-D903DC9D9EA1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39961" custScaleY="160996" custLinFactNeighborX="-3006" custLinFactNeighborY="3086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668F56-AE2A-4124-A17A-A96390DB3F1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6ABEF8-E848-417C-8FA5-B492FE1F7FB9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Base de dados </a:t>
          </a:r>
          <a:endParaRPr lang="pt-BR" dirty="0"/>
        </a:p>
      </dgm:t>
    </dgm:pt>
    <dgm:pt modelId="{46058FA2-A610-45FB-B887-91EC4BDB8F49}" type="parTrans" cxnId="{0FD82281-F3CC-4D1C-A915-A1A978CADAC8}">
      <dgm:prSet/>
      <dgm:spPr/>
      <dgm:t>
        <a:bodyPr/>
        <a:lstStyle/>
        <a:p>
          <a:endParaRPr lang="pt-BR"/>
        </a:p>
      </dgm:t>
    </dgm:pt>
    <dgm:pt modelId="{4BDEBA7B-61F9-43B3-A62F-2F678E691A02}" type="sibTrans" cxnId="{0FD82281-F3CC-4D1C-A915-A1A978CADAC8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7A9FA5F5-97D3-42CA-9AA8-9D9A6D1A77F6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Ambiente de servidor de dados</a:t>
          </a:r>
          <a:endParaRPr lang="pt-BR" b="1" dirty="0">
            <a:solidFill>
              <a:srgbClr val="66FFFF"/>
            </a:solidFill>
          </a:endParaRPr>
        </a:p>
      </dgm:t>
    </dgm:pt>
    <dgm:pt modelId="{E98A708B-6B6C-4AC2-B0CF-F19DB9F8E954}" type="parTrans" cxnId="{66AB3D1C-2238-4342-86F4-F26A9C0BDFC8}">
      <dgm:prSet/>
      <dgm:spPr/>
      <dgm:t>
        <a:bodyPr/>
        <a:lstStyle/>
        <a:p>
          <a:endParaRPr lang="pt-BR"/>
        </a:p>
      </dgm:t>
    </dgm:pt>
    <dgm:pt modelId="{B321C894-1276-4EB7-AE6D-25EDA5B39B98}" type="sibTrans" cxnId="{66AB3D1C-2238-4342-86F4-F26A9C0BDFC8}">
      <dgm:prSet/>
      <dgm:spPr/>
      <dgm:t>
        <a:bodyPr/>
        <a:lstStyle/>
        <a:p>
          <a:endParaRPr lang="pt-BR"/>
        </a:p>
      </dgm:t>
    </dgm:pt>
    <dgm:pt modelId="{ECEE356E-FA05-427A-9E20-F2837DFA162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Aplicação</a:t>
          </a:r>
          <a:endParaRPr lang="pt-BR" b="1" dirty="0"/>
        </a:p>
      </dgm:t>
    </dgm:pt>
    <dgm:pt modelId="{79A456E6-B79C-4DD3-8B23-875CEE1E8C26}" type="parTrans" cxnId="{C1201BA3-669E-4A2F-9AF5-D81C4512E8F3}">
      <dgm:prSet/>
      <dgm:spPr/>
      <dgm:t>
        <a:bodyPr/>
        <a:lstStyle/>
        <a:p>
          <a:endParaRPr lang="pt-BR"/>
        </a:p>
      </dgm:t>
    </dgm:pt>
    <dgm:pt modelId="{C967144E-A94C-4241-9A1C-481EB5577E8F}" type="sibTrans" cxnId="{C1201BA3-669E-4A2F-9AF5-D81C4512E8F3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4C53B25C-4685-44EB-A349-0B0EC92BF120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Processa  solicitações de usuário</a:t>
          </a:r>
          <a:endParaRPr lang="pt-BR" b="1" dirty="0"/>
        </a:p>
      </dgm:t>
    </dgm:pt>
    <dgm:pt modelId="{0C9FEE23-EC63-4D66-B685-56D8918D21F8}" type="parTrans" cxnId="{77042336-2A80-4C72-A862-AFC2266F4977}">
      <dgm:prSet/>
      <dgm:spPr/>
      <dgm:t>
        <a:bodyPr/>
        <a:lstStyle/>
        <a:p>
          <a:endParaRPr lang="pt-BR"/>
        </a:p>
      </dgm:t>
    </dgm:pt>
    <dgm:pt modelId="{0967D9C0-DF7B-45F5-9A54-EDFD9C8E832F}" type="sibTrans" cxnId="{77042336-2A80-4C72-A862-AFC2266F4977}">
      <dgm:prSet/>
      <dgm:spPr/>
      <dgm:t>
        <a:bodyPr/>
        <a:lstStyle/>
        <a:p>
          <a:endParaRPr lang="pt-BR"/>
        </a:p>
      </dgm:t>
    </dgm:pt>
    <dgm:pt modelId="{B30E3C43-9243-4344-9ED5-E1D083B4649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Usuário</a:t>
          </a:r>
          <a:endParaRPr lang="pt-BR" b="1" dirty="0"/>
        </a:p>
      </dgm:t>
    </dgm:pt>
    <dgm:pt modelId="{F081CC61-FD65-471E-9591-32280DB58606}" type="parTrans" cxnId="{DDDDC400-8283-4A8F-BCE0-9B579D96A7B6}">
      <dgm:prSet/>
      <dgm:spPr/>
      <dgm:t>
        <a:bodyPr/>
        <a:lstStyle/>
        <a:p>
          <a:endParaRPr lang="pt-BR"/>
        </a:p>
      </dgm:t>
    </dgm:pt>
    <dgm:pt modelId="{346FCF0D-0DF1-4F27-95F5-B6B2AF6AFE22}" type="sibTrans" cxnId="{DDDDC400-8283-4A8F-BCE0-9B579D96A7B6}">
      <dgm:prSet/>
      <dgm:spPr/>
      <dgm:t>
        <a:bodyPr/>
        <a:lstStyle/>
        <a:p>
          <a:endParaRPr lang="pt-BR"/>
        </a:p>
      </dgm:t>
    </dgm:pt>
    <dgm:pt modelId="{FF756F11-E5F8-4E62-9C2F-E22A745235CF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Dispositivo de conexão com sistema</a:t>
          </a:r>
          <a:endParaRPr lang="pt-BR" b="1" dirty="0">
            <a:solidFill>
              <a:srgbClr val="66FFFF"/>
            </a:solidFill>
          </a:endParaRPr>
        </a:p>
      </dgm:t>
    </dgm:pt>
    <dgm:pt modelId="{126DBAE5-E6F7-4B1A-8BD2-CB834E3FE2B1}" type="parTrans" cxnId="{7A00A180-6CB1-4BB7-AE65-5F1140B1D22F}">
      <dgm:prSet/>
      <dgm:spPr/>
      <dgm:t>
        <a:bodyPr/>
        <a:lstStyle/>
        <a:p>
          <a:endParaRPr lang="pt-BR"/>
        </a:p>
      </dgm:t>
    </dgm:pt>
    <dgm:pt modelId="{2982B5E7-2B25-40EE-8AB8-7873717E3526}" type="sibTrans" cxnId="{7A00A180-6CB1-4BB7-AE65-5F1140B1D22F}">
      <dgm:prSet/>
      <dgm:spPr/>
      <dgm:t>
        <a:bodyPr/>
        <a:lstStyle/>
        <a:p>
          <a:endParaRPr lang="pt-BR"/>
        </a:p>
      </dgm:t>
    </dgm:pt>
    <dgm:pt modelId="{0B759DC6-B548-4231-9430-441E15BB6EED}" type="pres">
      <dgm:prSet presAssocID="{17668F56-AE2A-4124-A17A-A96390DB3F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33D4E3-1D33-4C18-90D2-A8A2229BFA15}" type="pres">
      <dgm:prSet presAssocID="{C16ABEF8-E848-417C-8FA5-B492FE1F7FB9}" presName="composite" presStyleCnt="0"/>
      <dgm:spPr/>
    </dgm:pt>
    <dgm:pt modelId="{FBBAD53A-80EB-42C6-9C37-FAA5BBCC6BAE}" type="pres">
      <dgm:prSet presAssocID="{C16ABEF8-E848-417C-8FA5-B492FE1F7F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A81FDC-FE23-46E1-83D8-467212E5D635}" type="pres">
      <dgm:prSet presAssocID="{C16ABEF8-E848-417C-8FA5-B492FE1F7FB9}" presName="parSh" presStyleLbl="node1" presStyleIdx="0" presStyleCnt="3" custScaleX="112568" custScaleY="139303" custLinFactNeighborX="580" custLinFactNeighborY="-24051"/>
      <dgm:spPr/>
      <dgm:t>
        <a:bodyPr/>
        <a:lstStyle/>
        <a:p>
          <a:endParaRPr lang="pt-BR"/>
        </a:p>
      </dgm:t>
    </dgm:pt>
    <dgm:pt modelId="{1783A185-A351-47B7-938E-04682AAF5F45}" type="pres">
      <dgm:prSet presAssocID="{C16ABEF8-E848-417C-8FA5-B492FE1F7FB9}" presName="desTx" presStyleLbl="fgAcc1" presStyleIdx="0" presStyleCnt="3" custScaleX="123543" custScaleY="126841" custLinFactNeighborX="-9876" custLinFactNeighborY="15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8DDBC3-04F3-45D7-8C4C-0A1114F238CC}" type="pres">
      <dgm:prSet presAssocID="{4BDEBA7B-61F9-43B3-A62F-2F678E691A02}" presName="sibTrans" presStyleLbl="sibTrans2D1" presStyleIdx="0" presStyleCnt="2" custLinFactNeighborX="-4476" custLinFactNeighborY="-33190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B01027DF-4A5F-4C4B-A625-E85C559612D3}" type="pres">
      <dgm:prSet presAssocID="{4BDEBA7B-61F9-43B3-A62F-2F678E691A02}" presName="connTx" presStyleLbl="sibTrans2D1" presStyleIdx="0" presStyleCnt="2"/>
      <dgm:spPr/>
      <dgm:t>
        <a:bodyPr/>
        <a:lstStyle/>
        <a:p>
          <a:endParaRPr lang="pt-BR"/>
        </a:p>
      </dgm:t>
    </dgm:pt>
    <dgm:pt modelId="{1471994D-FB1F-4030-B220-6B5968F2A650}" type="pres">
      <dgm:prSet presAssocID="{ECEE356E-FA05-427A-9E20-F2837DFA1627}" presName="composite" presStyleCnt="0"/>
      <dgm:spPr/>
    </dgm:pt>
    <dgm:pt modelId="{CF4FC547-A8FC-45D1-8306-2CEB8C7DAC1C}" type="pres">
      <dgm:prSet presAssocID="{ECEE356E-FA05-427A-9E20-F2837DFA1627}" presName="parTx" presStyleLbl="node1" presStyleIdx="0" presStyleCnt="3" custScaleX="129382" custScaleY="236478" custLinFactNeighborX="-469" custLinFactNeighborY="-240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F8E2C-C537-4466-ABF3-2D697D4B73B4}" type="pres">
      <dgm:prSet presAssocID="{ECEE356E-FA05-427A-9E20-F2837DFA1627}" presName="parSh" presStyleLbl="node1" presStyleIdx="1" presStyleCnt="3" custScaleX="106221" custScaleY="147759" custLinFactNeighborX="-350" custLinFactNeighborY="-21200"/>
      <dgm:spPr/>
      <dgm:t>
        <a:bodyPr/>
        <a:lstStyle/>
        <a:p>
          <a:endParaRPr lang="pt-BR"/>
        </a:p>
      </dgm:t>
    </dgm:pt>
    <dgm:pt modelId="{19F101B7-1293-49A5-B6A7-13A570F8EC9D}" type="pres">
      <dgm:prSet presAssocID="{ECEE356E-FA05-427A-9E20-F2837DFA1627}" presName="desTx" presStyleLbl="fgAcc1" presStyleIdx="1" presStyleCnt="3" custScaleX="123543" custScaleY="1233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D445AC-4F8A-47EC-8411-131EBEC8B388}" type="pres">
      <dgm:prSet presAssocID="{C967144E-A94C-4241-9A1C-481EB5577E8F}" presName="sibTrans" presStyleLbl="sibTrans2D1" presStyleIdx="1" presStyleCnt="2" custScaleX="96916" custLinFactNeighborX="-4547" custLinFactNeighborY="-38068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2121DAC1-0984-44AB-9C7E-3AD35F013B4E}" type="pres">
      <dgm:prSet presAssocID="{C967144E-A94C-4241-9A1C-481EB5577E8F}" presName="connTx" presStyleLbl="sibTrans2D1" presStyleIdx="1" presStyleCnt="2"/>
      <dgm:spPr/>
      <dgm:t>
        <a:bodyPr/>
        <a:lstStyle/>
        <a:p>
          <a:endParaRPr lang="pt-BR"/>
        </a:p>
      </dgm:t>
    </dgm:pt>
    <dgm:pt modelId="{9F98E6EE-7A4F-499E-A455-E9C3E61340B7}" type="pres">
      <dgm:prSet presAssocID="{B30E3C43-9243-4344-9ED5-E1D083B46497}" presName="composite" presStyleCnt="0"/>
      <dgm:spPr/>
    </dgm:pt>
    <dgm:pt modelId="{2724F979-74B3-40B4-899B-556EA12866B3}" type="pres">
      <dgm:prSet presAssocID="{B30E3C43-9243-4344-9ED5-E1D083B46497}" presName="parTx" presStyleLbl="node1" presStyleIdx="1" presStyleCnt="3" custScaleX="127427" custScaleY="223911" custLinFactNeighborX="3846" custLinFactNeighborY="-28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EB19EC-0F94-4E9B-9DC0-EA9F269A84F3}" type="pres">
      <dgm:prSet presAssocID="{B30E3C43-9243-4344-9ED5-E1D083B46497}" presName="parSh" presStyleLbl="node1" presStyleIdx="2" presStyleCnt="3" custScaleY="147648" custLinFactNeighborX="465" custLinFactNeighborY="-21172"/>
      <dgm:spPr/>
      <dgm:t>
        <a:bodyPr/>
        <a:lstStyle/>
        <a:p>
          <a:endParaRPr lang="pt-BR"/>
        </a:p>
      </dgm:t>
    </dgm:pt>
    <dgm:pt modelId="{D3586C2A-A6CA-4EF7-ABFF-52B7F857613F}" type="pres">
      <dgm:prSet presAssocID="{B30E3C43-9243-4344-9ED5-E1D083B46497}" presName="desTx" presStyleLbl="fgAcc1" presStyleIdx="2" presStyleCnt="3" custScaleX="123543" custScaleY="123547" custLinFactNeighborX="4" custLinFactNeighborY="-252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00A180-6CB1-4BB7-AE65-5F1140B1D22F}" srcId="{B30E3C43-9243-4344-9ED5-E1D083B46497}" destId="{FF756F11-E5F8-4E62-9C2F-E22A745235CF}" srcOrd="0" destOrd="0" parTransId="{126DBAE5-E6F7-4B1A-8BD2-CB834E3FE2B1}" sibTransId="{2982B5E7-2B25-40EE-8AB8-7873717E3526}"/>
    <dgm:cxn modelId="{77042336-2A80-4C72-A862-AFC2266F4977}" srcId="{ECEE356E-FA05-427A-9E20-F2837DFA1627}" destId="{4C53B25C-4685-44EB-A349-0B0EC92BF120}" srcOrd="0" destOrd="0" parTransId="{0C9FEE23-EC63-4D66-B685-56D8918D21F8}" sibTransId="{0967D9C0-DF7B-45F5-9A54-EDFD9C8E832F}"/>
    <dgm:cxn modelId="{DDDDC400-8283-4A8F-BCE0-9B579D96A7B6}" srcId="{17668F56-AE2A-4124-A17A-A96390DB3F17}" destId="{B30E3C43-9243-4344-9ED5-E1D083B46497}" srcOrd="2" destOrd="0" parTransId="{F081CC61-FD65-471E-9591-32280DB58606}" sibTransId="{346FCF0D-0DF1-4F27-95F5-B6B2AF6AFE22}"/>
    <dgm:cxn modelId="{17416FE1-8B32-42EC-8389-645AFBDC7652}" type="presOf" srcId="{7A9FA5F5-97D3-42CA-9AA8-9D9A6D1A77F6}" destId="{1783A185-A351-47B7-938E-04682AAF5F45}" srcOrd="0" destOrd="0" presId="urn:microsoft.com/office/officeart/2005/8/layout/process3"/>
    <dgm:cxn modelId="{0FD82281-F3CC-4D1C-A915-A1A978CADAC8}" srcId="{17668F56-AE2A-4124-A17A-A96390DB3F17}" destId="{C16ABEF8-E848-417C-8FA5-B492FE1F7FB9}" srcOrd="0" destOrd="0" parTransId="{46058FA2-A610-45FB-B887-91EC4BDB8F49}" sibTransId="{4BDEBA7B-61F9-43B3-A62F-2F678E691A02}"/>
    <dgm:cxn modelId="{2CE711B7-BF95-4395-98F2-4FDBE054CE41}" type="presOf" srcId="{B30E3C43-9243-4344-9ED5-E1D083B46497}" destId="{2724F979-74B3-40B4-899B-556EA12866B3}" srcOrd="0" destOrd="0" presId="urn:microsoft.com/office/officeart/2005/8/layout/process3"/>
    <dgm:cxn modelId="{AD5EDAD9-1B4A-468B-A594-A62EB877B67A}" type="presOf" srcId="{FF756F11-E5F8-4E62-9C2F-E22A745235CF}" destId="{D3586C2A-A6CA-4EF7-ABFF-52B7F857613F}" srcOrd="0" destOrd="0" presId="urn:microsoft.com/office/officeart/2005/8/layout/process3"/>
    <dgm:cxn modelId="{3B9E9611-C1FD-47C4-9299-058AA391448F}" type="presOf" srcId="{4C53B25C-4685-44EB-A349-0B0EC92BF120}" destId="{19F101B7-1293-49A5-B6A7-13A570F8EC9D}" srcOrd="0" destOrd="0" presId="urn:microsoft.com/office/officeart/2005/8/layout/process3"/>
    <dgm:cxn modelId="{62166DA0-DC6B-4823-AA2C-2F41BD87B6B3}" type="presOf" srcId="{ECEE356E-FA05-427A-9E20-F2837DFA1627}" destId="{D9CF8E2C-C537-4466-ABF3-2D697D4B73B4}" srcOrd="1" destOrd="0" presId="urn:microsoft.com/office/officeart/2005/8/layout/process3"/>
    <dgm:cxn modelId="{03164786-D0F0-4B17-9575-037DEEEC95C5}" type="presOf" srcId="{4BDEBA7B-61F9-43B3-A62F-2F678E691A02}" destId="{B01027DF-4A5F-4C4B-A625-E85C559612D3}" srcOrd="1" destOrd="0" presId="urn:microsoft.com/office/officeart/2005/8/layout/process3"/>
    <dgm:cxn modelId="{66AB3D1C-2238-4342-86F4-F26A9C0BDFC8}" srcId="{C16ABEF8-E848-417C-8FA5-B492FE1F7FB9}" destId="{7A9FA5F5-97D3-42CA-9AA8-9D9A6D1A77F6}" srcOrd="0" destOrd="0" parTransId="{E98A708B-6B6C-4AC2-B0CF-F19DB9F8E954}" sibTransId="{B321C894-1276-4EB7-AE6D-25EDA5B39B98}"/>
    <dgm:cxn modelId="{C656FC51-A0D2-4D66-9645-960803B19601}" type="presOf" srcId="{17668F56-AE2A-4124-A17A-A96390DB3F17}" destId="{0B759DC6-B548-4231-9430-441E15BB6EED}" srcOrd="0" destOrd="0" presId="urn:microsoft.com/office/officeart/2005/8/layout/process3"/>
    <dgm:cxn modelId="{2E9C5A57-B428-4933-A0FC-2F1E69EACD81}" type="presOf" srcId="{B30E3C43-9243-4344-9ED5-E1D083B46497}" destId="{E3EB19EC-0F94-4E9B-9DC0-EA9F269A84F3}" srcOrd="1" destOrd="0" presId="urn:microsoft.com/office/officeart/2005/8/layout/process3"/>
    <dgm:cxn modelId="{789719B4-7767-4DC1-9076-AAA2BFC36FB3}" type="presOf" srcId="{C967144E-A94C-4241-9A1C-481EB5577E8F}" destId="{2121DAC1-0984-44AB-9C7E-3AD35F013B4E}" srcOrd="1" destOrd="0" presId="urn:microsoft.com/office/officeart/2005/8/layout/process3"/>
    <dgm:cxn modelId="{853F0FB5-A6AA-40C3-83E8-346D30E4C2A9}" type="presOf" srcId="{ECEE356E-FA05-427A-9E20-F2837DFA1627}" destId="{CF4FC547-A8FC-45D1-8306-2CEB8C7DAC1C}" srcOrd="0" destOrd="0" presId="urn:microsoft.com/office/officeart/2005/8/layout/process3"/>
    <dgm:cxn modelId="{8FEC9881-9DAC-4A11-9F54-B9C4E56D60CF}" type="presOf" srcId="{C16ABEF8-E848-417C-8FA5-B492FE1F7FB9}" destId="{FBBAD53A-80EB-42C6-9C37-FAA5BBCC6BAE}" srcOrd="0" destOrd="0" presId="urn:microsoft.com/office/officeart/2005/8/layout/process3"/>
    <dgm:cxn modelId="{5F983790-4A17-4C89-96E6-E4E8A5A1D8F0}" type="presOf" srcId="{C967144E-A94C-4241-9A1C-481EB5577E8F}" destId="{99D445AC-4F8A-47EC-8411-131EBEC8B388}" srcOrd="0" destOrd="0" presId="urn:microsoft.com/office/officeart/2005/8/layout/process3"/>
    <dgm:cxn modelId="{B6F82A97-30A1-4EB1-97EF-17057766AEF6}" type="presOf" srcId="{4BDEBA7B-61F9-43B3-A62F-2F678E691A02}" destId="{0D8DDBC3-04F3-45D7-8C4C-0A1114F238CC}" srcOrd="0" destOrd="0" presId="urn:microsoft.com/office/officeart/2005/8/layout/process3"/>
    <dgm:cxn modelId="{E381CC4E-469C-4307-9094-2105333E7C58}" type="presOf" srcId="{C16ABEF8-E848-417C-8FA5-B492FE1F7FB9}" destId="{23A81FDC-FE23-46E1-83D8-467212E5D635}" srcOrd="1" destOrd="0" presId="urn:microsoft.com/office/officeart/2005/8/layout/process3"/>
    <dgm:cxn modelId="{C1201BA3-669E-4A2F-9AF5-D81C4512E8F3}" srcId="{17668F56-AE2A-4124-A17A-A96390DB3F17}" destId="{ECEE356E-FA05-427A-9E20-F2837DFA1627}" srcOrd="1" destOrd="0" parTransId="{79A456E6-B79C-4DD3-8B23-875CEE1E8C26}" sibTransId="{C967144E-A94C-4241-9A1C-481EB5577E8F}"/>
    <dgm:cxn modelId="{5DF140FD-2590-4740-8A8F-67081FEC07EC}" type="presParOf" srcId="{0B759DC6-B548-4231-9430-441E15BB6EED}" destId="{BA33D4E3-1D33-4C18-90D2-A8A2229BFA15}" srcOrd="0" destOrd="0" presId="urn:microsoft.com/office/officeart/2005/8/layout/process3"/>
    <dgm:cxn modelId="{1DD64AAE-19C1-4D6C-8111-225057C83F48}" type="presParOf" srcId="{BA33D4E3-1D33-4C18-90D2-A8A2229BFA15}" destId="{FBBAD53A-80EB-42C6-9C37-FAA5BBCC6BAE}" srcOrd="0" destOrd="0" presId="urn:microsoft.com/office/officeart/2005/8/layout/process3"/>
    <dgm:cxn modelId="{AF147B84-4A53-490A-B0AF-B04C381F7818}" type="presParOf" srcId="{BA33D4E3-1D33-4C18-90D2-A8A2229BFA15}" destId="{23A81FDC-FE23-46E1-83D8-467212E5D635}" srcOrd="1" destOrd="0" presId="urn:microsoft.com/office/officeart/2005/8/layout/process3"/>
    <dgm:cxn modelId="{C07268E9-8F5F-49B3-81C7-A7147DFB713D}" type="presParOf" srcId="{BA33D4E3-1D33-4C18-90D2-A8A2229BFA15}" destId="{1783A185-A351-47B7-938E-04682AAF5F45}" srcOrd="2" destOrd="0" presId="urn:microsoft.com/office/officeart/2005/8/layout/process3"/>
    <dgm:cxn modelId="{1680F91C-D203-4817-BF2C-24C5C0E27178}" type="presParOf" srcId="{0B759DC6-B548-4231-9430-441E15BB6EED}" destId="{0D8DDBC3-04F3-45D7-8C4C-0A1114F238CC}" srcOrd="1" destOrd="0" presId="urn:microsoft.com/office/officeart/2005/8/layout/process3"/>
    <dgm:cxn modelId="{B2A2C99D-E3EA-4FD3-A30C-692A91C36135}" type="presParOf" srcId="{0D8DDBC3-04F3-45D7-8C4C-0A1114F238CC}" destId="{B01027DF-4A5F-4C4B-A625-E85C559612D3}" srcOrd="0" destOrd="0" presId="urn:microsoft.com/office/officeart/2005/8/layout/process3"/>
    <dgm:cxn modelId="{D1C784BA-2F02-47C5-8116-0367D5144550}" type="presParOf" srcId="{0B759DC6-B548-4231-9430-441E15BB6EED}" destId="{1471994D-FB1F-4030-B220-6B5968F2A650}" srcOrd="2" destOrd="0" presId="urn:microsoft.com/office/officeart/2005/8/layout/process3"/>
    <dgm:cxn modelId="{55DF398F-A1AA-4673-9C3B-B3CFC6410D76}" type="presParOf" srcId="{1471994D-FB1F-4030-B220-6B5968F2A650}" destId="{CF4FC547-A8FC-45D1-8306-2CEB8C7DAC1C}" srcOrd="0" destOrd="0" presId="urn:microsoft.com/office/officeart/2005/8/layout/process3"/>
    <dgm:cxn modelId="{B4B4F1CA-1A18-4E44-91ED-BB0FF4B0A6BE}" type="presParOf" srcId="{1471994D-FB1F-4030-B220-6B5968F2A650}" destId="{D9CF8E2C-C537-4466-ABF3-2D697D4B73B4}" srcOrd="1" destOrd="0" presId="urn:microsoft.com/office/officeart/2005/8/layout/process3"/>
    <dgm:cxn modelId="{ABAD5952-2796-4EDB-9B32-C239369FCAF1}" type="presParOf" srcId="{1471994D-FB1F-4030-B220-6B5968F2A650}" destId="{19F101B7-1293-49A5-B6A7-13A570F8EC9D}" srcOrd="2" destOrd="0" presId="urn:microsoft.com/office/officeart/2005/8/layout/process3"/>
    <dgm:cxn modelId="{66D5F791-FFF3-450C-9997-05E0D211B511}" type="presParOf" srcId="{0B759DC6-B548-4231-9430-441E15BB6EED}" destId="{99D445AC-4F8A-47EC-8411-131EBEC8B388}" srcOrd="3" destOrd="0" presId="urn:microsoft.com/office/officeart/2005/8/layout/process3"/>
    <dgm:cxn modelId="{0C7C4313-F68A-4C9F-908C-1AF7CD8606F9}" type="presParOf" srcId="{99D445AC-4F8A-47EC-8411-131EBEC8B388}" destId="{2121DAC1-0984-44AB-9C7E-3AD35F013B4E}" srcOrd="0" destOrd="0" presId="urn:microsoft.com/office/officeart/2005/8/layout/process3"/>
    <dgm:cxn modelId="{48766FB5-7DED-4091-B62B-EB744688D93B}" type="presParOf" srcId="{0B759DC6-B548-4231-9430-441E15BB6EED}" destId="{9F98E6EE-7A4F-499E-A455-E9C3E61340B7}" srcOrd="4" destOrd="0" presId="urn:microsoft.com/office/officeart/2005/8/layout/process3"/>
    <dgm:cxn modelId="{1882588C-706A-40DE-9058-7DB8D20499EB}" type="presParOf" srcId="{9F98E6EE-7A4F-499E-A455-E9C3E61340B7}" destId="{2724F979-74B3-40B4-899B-556EA12866B3}" srcOrd="0" destOrd="0" presId="urn:microsoft.com/office/officeart/2005/8/layout/process3"/>
    <dgm:cxn modelId="{14631C50-ED4A-4729-B8D3-91CEAF3F1D62}" type="presParOf" srcId="{9F98E6EE-7A4F-499E-A455-E9C3E61340B7}" destId="{E3EB19EC-0F94-4E9B-9DC0-EA9F269A84F3}" srcOrd="1" destOrd="0" presId="urn:microsoft.com/office/officeart/2005/8/layout/process3"/>
    <dgm:cxn modelId="{06815137-3E0B-470C-B4FF-FC74D97275CE}" type="presParOf" srcId="{9F98E6EE-7A4F-499E-A455-E9C3E61340B7}" destId="{D3586C2A-A6CA-4EF7-ABFF-52B7F85761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1" loCatId="relationship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2400" b="1" dirty="0" smtClean="0">
              <a:solidFill>
                <a:srgbClr val="FFFF00"/>
              </a:solidFill>
            </a:rPr>
            <a:t>Paróquia</a:t>
          </a:r>
          <a:endParaRPr lang="pt-BR" sz="2400" b="1" dirty="0">
            <a:solidFill>
              <a:srgbClr val="FFFF00"/>
            </a:solidFill>
          </a:endParaRPr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Ação </a:t>
          </a:r>
          <a:r>
            <a:rPr lang="pt-BR" sz="1800" b="1" dirty="0" smtClean="0">
              <a:solidFill>
                <a:srgbClr val="66FFFF"/>
              </a:solidFill>
            </a:rPr>
            <a:t>solidária</a:t>
          </a:r>
          <a:endParaRPr lang="pt-BR" sz="1800" b="1" dirty="0">
            <a:solidFill>
              <a:srgbClr val="66FFFF"/>
            </a:solidFill>
          </a:endParaRPr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?</a:t>
          </a:r>
          <a:endParaRPr lang="pt-BR" sz="1800" b="1" dirty="0">
            <a:solidFill>
              <a:srgbClr val="66FFFF"/>
            </a:solidFill>
          </a:endParaRPr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Catequese</a:t>
          </a:r>
          <a:endParaRPr lang="pt-BR" sz="1800" b="1" dirty="0">
            <a:solidFill>
              <a:srgbClr val="66FFFF"/>
            </a:solidFill>
          </a:endParaRPr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D9DDF621-EEE4-4358-AA21-46B98A42D9D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Pastoral familiar	</a:t>
          </a:r>
          <a:endParaRPr lang="pt-BR" sz="1800" b="1" dirty="0">
            <a:solidFill>
              <a:srgbClr val="66FFFF"/>
            </a:solidFill>
          </a:endParaRPr>
        </a:p>
      </dgm:t>
    </dgm:pt>
    <dgm:pt modelId="{DFD30755-1B35-4D9D-A38B-63A7E0D8C714}" type="sibTrans" cxnId="{C4940F3D-B9E6-4660-AB57-C285341B7D63}">
      <dgm:prSet/>
      <dgm:spPr/>
      <dgm:t>
        <a:bodyPr/>
        <a:lstStyle/>
        <a:p>
          <a:endParaRPr lang="pt-BR"/>
        </a:p>
      </dgm:t>
    </dgm:pt>
    <dgm:pt modelId="{5A7674B0-C2E4-49D2-A32B-4525CF9180F8}" type="parTrans" cxnId="{C4940F3D-B9E6-4660-AB57-C285341B7D63}">
      <dgm:prSet/>
      <dgm:spPr/>
      <dgm:t>
        <a:bodyPr/>
        <a:lstStyle/>
        <a:p>
          <a:endParaRPr lang="pt-BR"/>
        </a:p>
      </dgm:t>
    </dgm:pt>
    <dgm:pt modelId="{8BE509CE-6CEB-456E-98AB-071E9798BBE6}" type="pres">
      <dgm:prSet presAssocID="{D4F2E4FB-49BF-4721-8707-3457AAE0EB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E3E4C7-8057-4579-B356-D9461424C263}" type="pres">
      <dgm:prSet presAssocID="{9ADEF162-76FA-4A3C-8220-3CD2B3D3023E}" presName="centerShape" presStyleLbl="node0" presStyleIdx="0" presStyleCnt="1" custScaleX="128855"/>
      <dgm:spPr>
        <a:prstGeom prst="hexagon">
          <a:avLst/>
        </a:prstGeom>
      </dgm:spPr>
      <dgm:t>
        <a:bodyPr/>
        <a:lstStyle/>
        <a:p>
          <a:endParaRPr lang="pt-BR"/>
        </a:p>
      </dgm:t>
    </dgm:pt>
    <dgm:pt modelId="{DB1550D9-ABF3-4F2B-8E67-E1CEA10516E4}" type="pres">
      <dgm:prSet presAssocID="{036DF210-BB24-491F-9B05-BED9EB97CCEA}" presName="Name9" presStyleLbl="parChTrans1D2" presStyleIdx="0" presStyleCnt="4"/>
      <dgm:spPr/>
      <dgm:t>
        <a:bodyPr/>
        <a:lstStyle/>
        <a:p>
          <a:endParaRPr lang="pt-BR"/>
        </a:p>
      </dgm:t>
    </dgm:pt>
    <dgm:pt modelId="{A552497F-8CAD-4CCB-B8F8-AB3728F01B66}" type="pres">
      <dgm:prSet presAssocID="{036DF210-BB24-491F-9B05-BED9EB97CCEA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BA1A60B-DB91-42A4-8A23-386BD88E7249}" type="pres">
      <dgm:prSet presAssocID="{47D5C472-6F40-4426-8E86-BCB2F2BD330B}" presName="node" presStyleLbl="node1" presStyleIdx="0" presStyleCnt="4" custScaleX="152257" custScaleY="1059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01AC84-2576-4645-A3A5-CD1FD68C0D58}" type="pres">
      <dgm:prSet presAssocID="{0F4EE5F8-CE65-4C01-BA1B-62373453CD4B}" presName="Name9" presStyleLbl="parChTrans1D2" presStyleIdx="1" presStyleCnt="4"/>
      <dgm:spPr/>
      <dgm:t>
        <a:bodyPr/>
        <a:lstStyle/>
        <a:p>
          <a:endParaRPr lang="pt-BR"/>
        </a:p>
      </dgm:t>
    </dgm:pt>
    <dgm:pt modelId="{8D407620-7228-4FAB-92D6-F90D099227B7}" type="pres">
      <dgm:prSet presAssocID="{0F4EE5F8-CE65-4C01-BA1B-62373453CD4B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E3E81F8-67F5-4149-A111-7181108DA414}" type="pres">
      <dgm:prSet presAssocID="{600CB5D7-2D85-4AF5-BB05-4A1B86521FA2}" presName="node" presStyleLbl="node1" presStyleIdx="1" presStyleCnt="4" custScaleX="152257" custScaleY="105955" custRadScaleRad="143469" custRadScaleInc="9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57CB2D-EE0D-470B-B5D3-13291BA657E1}" type="pres">
      <dgm:prSet presAssocID="{5CD5CAC8-AC56-4175-8B02-D9FDE7591724}" presName="Name9" presStyleLbl="parChTrans1D2" presStyleIdx="2" presStyleCnt="4"/>
      <dgm:spPr/>
      <dgm:t>
        <a:bodyPr/>
        <a:lstStyle/>
        <a:p>
          <a:endParaRPr lang="pt-BR"/>
        </a:p>
      </dgm:t>
    </dgm:pt>
    <dgm:pt modelId="{A093D335-C5E6-4F79-8A8C-0A4517C436AF}" type="pres">
      <dgm:prSet presAssocID="{5CD5CAC8-AC56-4175-8B02-D9FDE7591724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63E9C95-4D35-4D80-8FF7-E34BA1AF170C}" type="pres">
      <dgm:prSet presAssocID="{31E1C8DB-A788-4C7C-8E35-369521C571A2}" presName="node" presStyleLbl="node1" presStyleIdx="2" presStyleCnt="4" custScaleX="152257" custScaleY="1059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417B74-94E5-4840-BF37-972B8D6C451B}" type="pres">
      <dgm:prSet presAssocID="{5A7674B0-C2E4-49D2-A32B-4525CF9180F8}" presName="Name9" presStyleLbl="parChTrans1D2" presStyleIdx="3" presStyleCnt="4"/>
      <dgm:spPr/>
      <dgm:t>
        <a:bodyPr/>
        <a:lstStyle/>
        <a:p>
          <a:endParaRPr lang="pt-BR"/>
        </a:p>
      </dgm:t>
    </dgm:pt>
    <dgm:pt modelId="{1385A504-9932-43FD-8475-43DF1EC07135}" type="pres">
      <dgm:prSet presAssocID="{5A7674B0-C2E4-49D2-A32B-4525CF9180F8}" presName="connTx" presStyleLbl="parChTrans1D2" presStyleIdx="3" presStyleCnt="4"/>
      <dgm:spPr/>
      <dgm:t>
        <a:bodyPr/>
        <a:lstStyle/>
        <a:p>
          <a:endParaRPr lang="pt-BR"/>
        </a:p>
      </dgm:t>
    </dgm:pt>
    <dgm:pt modelId="{6B362DF4-5D96-4089-A9F0-D02ED909FA49}" type="pres">
      <dgm:prSet presAssocID="{D9DDF621-EEE4-4358-AA21-46B98A42D9DB}" presName="node" presStyleLbl="node1" presStyleIdx="3" presStyleCnt="4" custScaleX="152257" custScaleY="105955" custRadScaleRad="139273" custRadScaleInc="-100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AEEB90-7557-49E8-873F-F881FC60DAFE}" type="presOf" srcId="{5A7674B0-C2E4-49D2-A32B-4525CF9180F8}" destId="{1385A504-9932-43FD-8475-43DF1EC07135}" srcOrd="1" destOrd="0" presId="urn:microsoft.com/office/officeart/2005/8/layout/radial1"/>
    <dgm:cxn modelId="{0E34E0B0-FDA0-4F2B-989D-96317070AD80}" type="presOf" srcId="{036DF210-BB24-491F-9B05-BED9EB97CCEA}" destId="{A552497F-8CAD-4CCB-B8F8-AB3728F01B66}" srcOrd="1" destOrd="0" presId="urn:microsoft.com/office/officeart/2005/8/layout/radial1"/>
    <dgm:cxn modelId="{684C4FA6-FF7E-459C-971A-CEFD6A9C674A}" type="presOf" srcId="{D4F2E4FB-49BF-4721-8707-3457AAE0EB88}" destId="{8BE509CE-6CEB-456E-98AB-071E9798BBE6}" srcOrd="0" destOrd="0" presId="urn:microsoft.com/office/officeart/2005/8/layout/radial1"/>
    <dgm:cxn modelId="{40D7AD9B-1C74-4622-AE60-25DFA28585FA}" type="presOf" srcId="{5CD5CAC8-AC56-4175-8B02-D9FDE7591724}" destId="{E257CB2D-EE0D-470B-B5D3-13291BA657E1}" srcOrd="0" destOrd="0" presId="urn:microsoft.com/office/officeart/2005/8/layout/radial1"/>
    <dgm:cxn modelId="{921CFC44-4A47-479B-8F0C-6065E48672F0}" type="presOf" srcId="{D9DDF621-EEE4-4358-AA21-46B98A42D9DB}" destId="{6B362DF4-5D96-4089-A9F0-D02ED909FA49}" srcOrd="0" destOrd="0" presId="urn:microsoft.com/office/officeart/2005/8/layout/radial1"/>
    <dgm:cxn modelId="{A9ED23A1-5786-470F-A5CA-C597776F03B2}" type="presOf" srcId="{0F4EE5F8-CE65-4C01-BA1B-62373453CD4B}" destId="{5301AC84-2576-4645-A3A5-CD1FD68C0D58}" srcOrd="0" destOrd="0" presId="urn:microsoft.com/office/officeart/2005/8/layout/radial1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58D9E769-8B60-437B-82AB-95D055889FCB}" type="presOf" srcId="{31E1C8DB-A788-4C7C-8E35-369521C571A2}" destId="{863E9C95-4D35-4D80-8FF7-E34BA1AF170C}" srcOrd="0" destOrd="0" presId="urn:microsoft.com/office/officeart/2005/8/layout/radial1"/>
    <dgm:cxn modelId="{E83101D7-79EF-4C85-A348-4E8BCDA37D54}" type="presOf" srcId="{5A7674B0-C2E4-49D2-A32B-4525CF9180F8}" destId="{20417B74-94E5-4840-BF37-972B8D6C451B}" srcOrd="0" destOrd="0" presId="urn:microsoft.com/office/officeart/2005/8/layout/radial1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7A131CEC-AD74-4E7B-AF0B-D802B9255906}" type="presOf" srcId="{0F4EE5F8-CE65-4C01-BA1B-62373453CD4B}" destId="{8D407620-7228-4FAB-92D6-F90D099227B7}" srcOrd="1" destOrd="0" presId="urn:microsoft.com/office/officeart/2005/8/layout/radial1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C4940F3D-B9E6-4660-AB57-C285341B7D63}" srcId="{9ADEF162-76FA-4A3C-8220-3CD2B3D3023E}" destId="{D9DDF621-EEE4-4358-AA21-46B98A42D9DB}" srcOrd="3" destOrd="0" parTransId="{5A7674B0-C2E4-49D2-A32B-4525CF9180F8}" sibTransId="{DFD30755-1B35-4D9D-A38B-63A7E0D8C714}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EFE5443B-C1A1-420B-AA4A-3C37A0C2170B}" type="presOf" srcId="{9ADEF162-76FA-4A3C-8220-3CD2B3D3023E}" destId="{BDE3E4C7-8057-4579-B356-D9461424C263}" srcOrd="0" destOrd="0" presId="urn:microsoft.com/office/officeart/2005/8/layout/radial1"/>
    <dgm:cxn modelId="{AADACD72-7485-403B-B92C-22E4CC629A91}" type="presOf" srcId="{036DF210-BB24-491F-9B05-BED9EB97CCEA}" destId="{DB1550D9-ABF3-4F2B-8E67-E1CEA10516E4}" srcOrd="0" destOrd="0" presId="urn:microsoft.com/office/officeart/2005/8/layout/radial1"/>
    <dgm:cxn modelId="{7116AD4E-9B35-4A15-BCB9-9754894B44B5}" type="presOf" srcId="{47D5C472-6F40-4426-8E86-BCB2F2BD330B}" destId="{1BA1A60B-DB91-42A4-8A23-386BD88E7249}" srcOrd="0" destOrd="0" presId="urn:microsoft.com/office/officeart/2005/8/layout/radial1"/>
    <dgm:cxn modelId="{E5B6E3AE-7725-47DD-B924-3D4DEBC6C3E8}" type="presOf" srcId="{600CB5D7-2D85-4AF5-BB05-4A1B86521FA2}" destId="{EE3E81F8-67F5-4149-A111-7181108DA414}" srcOrd="0" destOrd="0" presId="urn:microsoft.com/office/officeart/2005/8/layout/radial1"/>
    <dgm:cxn modelId="{455E97C9-913A-4497-86EE-9B936815079D}" type="presOf" srcId="{5CD5CAC8-AC56-4175-8B02-D9FDE7591724}" destId="{A093D335-C5E6-4F79-8A8C-0A4517C436AF}" srcOrd="1" destOrd="0" presId="urn:microsoft.com/office/officeart/2005/8/layout/radial1"/>
    <dgm:cxn modelId="{40B80260-4F20-4EA7-8EFC-AE7AAD1D88F9}" type="presParOf" srcId="{8BE509CE-6CEB-456E-98AB-071E9798BBE6}" destId="{BDE3E4C7-8057-4579-B356-D9461424C263}" srcOrd="0" destOrd="0" presId="urn:microsoft.com/office/officeart/2005/8/layout/radial1"/>
    <dgm:cxn modelId="{A12562E2-62D4-4899-998B-1592CB49944E}" type="presParOf" srcId="{8BE509CE-6CEB-456E-98AB-071E9798BBE6}" destId="{DB1550D9-ABF3-4F2B-8E67-E1CEA10516E4}" srcOrd="1" destOrd="0" presId="urn:microsoft.com/office/officeart/2005/8/layout/radial1"/>
    <dgm:cxn modelId="{64DFAA21-F50A-4B9F-A6F4-4663370C86DF}" type="presParOf" srcId="{DB1550D9-ABF3-4F2B-8E67-E1CEA10516E4}" destId="{A552497F-8CAD-4CCB-B8F8-AB3728F01B66}" srcOrd="0" destOrd="0" presId="urn:microsoft.com/office/officeart/2005/8/layout/radial1"/>
    <dgm:cxn modelId="{6F34DF68-E6F1-4B81-9E1D-C152781186CA}" type="presParOf" srcId="{8BE509CE-6CEB-456E-98AB-071E9798BBE6}" destId="{1BA1A60B-DB91-42A4-8A23-386BD88E7249}" srcOrd="2" destOrd="0" presId="urn:microsoft.com/office/officeart/2005/8/layout/radial1"/>
    <dgm:cxn modelId="{D1902FAD-48C4-44BB-A8B2-946D3D8C9254}" type="presParOf" srcId="{8BE509CE-6CEB-456E-98AB-071E9798BBE6}" destId="{5301AC84-2576-4645-A3A5-CD1FD68C0D58}" srcOrd="3" destOrd="0" presId="urn:microsoft.com/office/officeart/2005/8/layout/radial1"/>
    <dgm:cxn modelId="{92C6E13F-103B-4D4F-91B2-72388AD0908B}" type="presParOf" srcId="{5301AC84-2576-4645-A3A5-CD1FD68C0D58}" destId="{8D407620-7228-4FAB-92D6-F90D099227B7}" srcOrd="0" destOrd="0" presId="urn:microsoft.com/office/officeart/2005/8/layout/radial1"/>
    <dgm:cxn modelId="{9930AE19-BB2B-4024-80AA-90782EEFF86A}" type="presParOf" srcId="{8BE509CE-6CEB-456E-98AB-071E9798BBE6}" destId="{EE3E81F8-67F5-4149-A111-7181108DA414}" srcOrd="4" destOrd="0" presId="urn:microsoft.com/office/officeart/2005/8/layout/radial1"/>
    <dgm:cxn modelId="{D86DADC8-C4ED-49FD-9D45-B372DB253C9D}" type="presParOf" srcId="{8BE509CE-6CEB-456E-98AB-071E9798BBE6}" destId="{E257CB2D-EE0D-470B-B5D3-13291BA657E1}" srcOrd="5" destOrd="0" presId="urn:microsoft.com/office/officeart/2005/8/layout/radial1"/>
    <dgm:cxn modelId="{31B1443A-9D87-4730-AEF1-99B46BC2C666}" type="presParOf" srcId="{E257CB2D-EE0D-470B-B5D3-13291BA657E1}" destId="{A093D335-C5E6-4F79-8A8C-0A4517C436AF}" srcOrd="0" destOrd="0" presId="urn:microsoft.com/office/officeart/2005/8/layout/radial1"/>
    <dgm:cxn modelId="{AEEB47F5-D0A6-46C6-B10D-F1EC9E1A90FE}" type="presParOf" srcId="{8BE509CE-6CEB-456E-98AB-071E9798BBE6}" destId="{863E9C95-4D35-4D80-8FF7-E34BA1AF170C}" srcOrd="6" destOrd="0" presId="urn:microsoft.com/office/officeart/2005/8/layout/radial1"/>
    <dgm:cxn modelId="{12488AC7-123E-4635-A0C1-FB6EE21A24E1}" type="presParOf" srcId="{8BE509CE-6CEB-456E-98AB-071E9798BBE6}" destId="{20417B74-94E5-4840-BF37-972B8D6C451B}" srcOrd="7" destOrd="0" presId="urn:microsoft.com/office/officeart/2005/8/layout/radial1"/>
    <dgm:cxn modelId="{CB883620-2903-4F03-8C1A-59DCDA6BB8CD}" type="presParOf" srcId="{20417B74-94E5-4840-BF37-972B8D6C451B}" destId="{1385A504-9932-43FD-8475-43DF1EC07135}" srcOrd="0" destOrd="0" presId="urn:microsoft.com/office/officeart/2005/8/layout/radial1"/>
    <dgm:cxn modelId="{F36DC51C-BED2-416B-886E-B95628CEBD28}" type="presParOf" srcId="{8BE509CE-6CEB-456E-98AB-071E9798BBE6}" destId="{6B362DF4-5D96-4089-A9F0-D02ED909FA4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ED2F2-A3E8-47C5-BA91-AED1308C8FF3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A86C11-8CA3-4AA2-A042-09A2289F4E13}">
      <dgm:prSet phldrT="[Texto]" custT="1"/>
      <dgm:spPr>
        <a:solidFill>
          <a:srgbClr val="FFFF00">
            <a:alpha val="60000"/>
          </a:srgbClr>
        </a:solidFill>
      </dgm:spPr>
      <dgm:t>
        <a:bodyPr/>
        <a:lstStyle/>
        <a:p>
          <a:r>
            <a:rPr lang="pt-BR" sz="2800" b="1" dirty="0" smtClean="0">
              <a:solidFill>
                <a:srgbClr val="0070C0"/>
              </a:solidFill>
            </a:rPr>
            <a:t>Definição de prioridades</a:t>
          </a:r>
          <a:endParaRPr lang="pt-BR" sz="2800" b="1" dirty="0">
            <a:solidFill>
              <a:srgbClr val="0070C0"/>
            </a:solidFill>
          </a:endParaRPr>
        </a:p>
      </dgm:t>
    </dgm:pt>
    <dgm:pt modelId="{2CAED43C-82C5-4150-B919-1CCF0E6D7DC1}" type="parTrans" cxnId="{EBD4AA4C-05B1-41E5-A281-795E4A10E3E4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3C3F4FB9-4276-4EE9-9BDF-A9368B211898}" type="sibTrans" cxnId="{EBD4AA4C-05B1-41E5-A281-795E4A10E3E4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739AECDE-E94B-4D11-AA8C-D58C5CF681FD}">
      <dgm:prSet phldrT="[Texto]" custT="1"/>
      <dgm:spPr>
        <a:solidFill>
          <a:schemeClr val="bg2">
            <a:lumMod val="75000"/>
            <a:alpha val="73000"/>
          </a:schemeClr>
        </a:solidFill>
      </dgm:spPr>
      <dgm:t>
        <a:bodyPr/>
        <a:lstStyle/>
        <a:p>
          <a:r>
            <a:rPr lang="pt-BR" sz="2800" b="1" dirty="0" smtClean="0">
              <a:solidFill>
                <a:srgbClr val="0070C0"/>
              </a:solidFill>
            </a:rPr>
            <a:t>Levantamento de requisitos</a:t>
          </a:r>
          <a:endParaRPr lang="pt-BR" sz="2800" b="1" dirty="0">
            <a:solidFill>
              <a:srgbClr val="0070C0"/>
            </a:solidFill>
          </a:endParaRPr>
        </a:p>
      </dgm:t>
    </dgm:pt>
    <dgm:pt modelId="{650874EA-331B-437B-B54A-755EB1832498}" type="sibTrans" cxnId="{89FA397B-416E-46EF-94D1-E9ADCBAA5713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B58315DD-E020-425B-9F97-FF79DE85AD56}" type="parTrans" cxnId="{89FA397B-416E-46EF-94D1-E9ADCBAA5713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5B380CA8-4093-4FD0-863D-E1BF341A4BE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noFill/>
        </a:ln>
      </dgm:spPr>
      <dgm:t>
        <a:bodyPr/>
        <a:lstStyle/>
        <a:p>
          <a:pPr algn="l"/>
          <a:r>
            <a:rPr lang="pt-BR" sz="2800" b="1" dirty="0" smtClean="0">
              <a:ln>
                <a:noFill/>
              </a:ln>
              <a:solidFill>
                <a:srgbClr val="0070C0"/>
              </a:solidFill>
            </a:rPr>
            <a:t>Implantação</a:t>
          </a:r>
          <a:endParaRPr lang="pt-BR" sz="2800" b="1" dirty="0">
            <a:ln>
              <a:noFill/>
            </a:ln>
            <a:solidFill>
              <a:srgbClr val="0070C0"/>
            </a:solidFill>
          </a:endParaRPr>
        </a:p>
      </dgm:t>
    </dgm:pt>
    <dgm:pt modelId="{DCAAF5DC-3676-4007-A488-A27996C42B1C}" type="sibTrans" cxnId="{BEAAB964-3195-49BC-8273-2A6A94D14748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C71BBCE6-1187-48E3-A442-D8C6CA8C80F7}" type="parTrans" cxnId="{BEAAB964-3195-49BC-8273-2A6A94D14748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AC7D8D23-9AC6-4056-A009-8945278C5E72}">
      <dgm:prSet phldrT="[Texto]" custT="1"/>
      <dgm:spPr>
        <a:solidFill>
          <a:srgbClr val="92D050">
            <a:alpha val="16000"/>
          </a:srgbClr>
        </a:solidFill>
      </dgm:spPr>
      <dgm:t>
        <a:bodyPr/>
        <a:lstStyle/>
        <a:p>
          <a:r>
            <a:rPr lang="pt-BR" sz="2800" dirty="0" smtClean="0">
              <a:solidFill>
                <a:srgbClr val="0070C0"/>
              </a:solidFill>
            </a:rPr>
            <a:t>Implementação e testes</a:t>
          </a:r>
          <a:endParaRPr lang="pt-BR" sz="2800" dirty="0">
            <a:solidFill>
              <a:srgbClr val="0070C0"/>
            </a:solidFill>
          </a:endParaRPr>
        </a:p>
      </dgm:t>
    </dgm:pt>
    <dgm:pt modelId="{0353549A-A293-44A7-BD8A-ED293D781E8D}" type="sibTrans" cxnId="{BE3EC83D-65FD-4035-A3CE-80978A958845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8A0B7240-85EE-4B37-AE7E-AAB97977EFDC}" type="parTrans" cxnId="{BE3EC83D-65FD-4035-A3CE-80978A958845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C11E69DD-059A-446D-A3E7-EA7D3E171AB4}" type="pres">
      <dgm:prSet presAssocID="{3E4ED2F2-A3E8-47C5-BA91-AED1308C8FF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2B6AC8B6-71B7-4299-A28B-7BD909FD3A40}" type="pres">
      <dgm:prSet presAssocID="{3E4ED2F2-A3E8-47C5-BA91-AED1308C8FF3}" presName="outerBox" presStyleCnt="0"/>
      <dgm:spPr/>
    </dgm:pt>
    <dgm:pt modelId="{2FD25B6F-15E0-4C30-B17E-A32B9E41E9E8}" type="pres">
      <dgm:prSet presAssocID="{3E4ED2F2-A3E8-47C5-BA91-AED1308C8FF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2069A4F-00D7-412F-A199-E1501CE72545}" type="pres">
      <dgm:prSet presAssocID="{3E4ED2F2-A3E8-47C5-BA91-AED1308C8FF3}" presName="outerBoxChildren" presStyleCnt="0"/>
      <dgm:spPr/>
    </dgm:pt>
    <dgm:pt modelId="{108B1506-02FA-48FC-A18F-A6836ABCC4B2}" type="pres">
      <dgm:prSet presAssocID="{3E4ED2F2-A3E8-47C5-BA91-AED1308C8FF3}" presName="middleBox" presStyleCnt="0"/>
      <dgm:spPr/>
    </dgm:pt>
    <dgm:pt modelId="{8CAC4BC3-D3D8-40C5-819F-5E9D292997AB}" type="pres">
      <dgm:prSet presAssocID="{3E4ED2F2-A3E8-47C5-BA91-AED1308C8FF3}" presName="middleBoxParent" presStyleLbl="node1" presStyleIdx="1" presStyleCnt="3" custLinFactNeighborX="-660" custLinFactNeighborY="558"/>
      <dgm:spPr/>
      <dgm:t>
        <a:bodyPr/>
        <a:lstStyle/>
        <a:p>
          <a:endParaRPr lang="pt-BR"/>
        </a:p>
      </dgm:t>
    </dgm:pt>
    <dgm:pt modelId="{28FEBAFD-7D0B-401A-909F-B8A8C27E7BFA}" type="pres">
      <dgm:prSet presAssocID="{3E4ED2F2-A3E8-47C5-BA91-AED1308C8FF3}" presName="middleBoxChildren" presStyleCnt="0"/>
      <dgm:spPr/>
    </dgm:pt>
    <dgm:pt modelId="{E1B5E8C4-C802-4EB8-AC59-7261234C440F}" type="pres">
      <dgm:prSet presAssocID="{3E4ED2F2-A3E8-47C5-BA91-AED1308C8FF3}" presName="centerBox" presStyleCnt="0"/>
      <dgm:spPr/>
    </dgm:pt>
    <dgm:pt modelId="{9D7FF7BA-C039-4248-B8FB-E63C06C26FC2}" type="pres">
      <dgm:prSet presAssocID="{3E4ED2F2-A3E8-47C5-BA91-AED1308C8FF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F1B120FA-8539-425B-BA70-DC4491949A84}" type="pres">
      <dgm:prSet presAssocID="{3E4ED2F2-A3E8-47C5-BA91-AED1308C8FF3}" presName="centerBoxChildren" presStyleCnt="0"/>
      <dgm:spPr/>
    </dgm:pt>
    <dgm:pt modelId="{EB951706-D3F9-426E-87B5-C94417183B45}" type="pres">
      <dgm:prSet presAssocID="{5B380CA8-4093-4FD0-863D-E1BF341A4BEB}" presName="c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1B241AB-5B2E-4717-B0E5-14CA2E785DF6}" type="presOf" srcId="{1DA86C11-8CA3-4AA2-A042-09A2289F4E13}" destId="{2FD25B6F-15E0-4C30-B17E-A32B9E41E9E8}" srcOrd="0" destOrd="0" presId="urn:microsoft.com/office/officeart/2005/8/layout/target2"/>
    <dgm:cxn modelId="{BE3EC83D-65FD-4035-A3CE-80978A958845}" srcId="{3E4ED2F2-A3E8-47C5-BA91-AED1308C8FF3}" destId="{AC7D8D23-9AC6-4056-A009-8945278C5E72}" srcOrd="2" destOrd="0" parTransId="{8A0B7240-85EE-4B37-AE7E-AAB97977EFDC}" sibTransId="{0353549A-A293-44A7-BD8A-ED293D781E8D}"/>
    <dgm:cxn modelId="{EBD4AA4C-05B1-41E5-A281-795E4A10E3E4}" srcId="{3E4ED2F2-A3E8-47C5-BA91-AED1308C8FF3}" destId="{1DA86C11-8CA3-4AA2-A042-09A2289F4E13}" srcOrd="0" destOrd="0" parTransId="{2CAED43C-82C5-4150-B919-1CCF0E6D7DC1}" sibTransId="{3C3F4FB9-4276-4EE9-9BDF-A9368B211898}"/>
    <dgm:cxn modelId="{BEAAB964-3195-49BC-8273-2A6A94D14748}" srcId="{AC7D8D23-9AC6-4056-A009-8945278C5E72}" destId="{5B380CA8-4093-4FD0-863D-E1BF341A4BEB}" srcOrd="0" destOrd="0" parTransId="{C71BBCE6-1187-48E3-A442-D8C6CA8C80F7}" sibTransId="{DCAAF5DC-3676-4007-A488-A27996C42B1C}"/>
    <dgm:cxn modelId="{A71AA9C5-E513-4310-8922-1A7266F11B4C}" type="presOf" srcId="{5B380CA8-4093-4FD0-863D-E1BF341A4BEB}" destId="{EB951706-D3F9-426E-87B5-C94417183B45}" srcOrd="0" destOrd="0" presId="urn:microsoft.com/office/officeart/2005/8/layout/target2"/>
    <dgm:cxn modelId="{89FA397B-416E-46EF-94D1-E9ADCBAA5713}" srcId="{3E4ED2F2-A3E8-47C5-BA91-AED1308C8FF3}" destId="{739AECDE-E94B-4D11-AA8C-D58C5CF681FD}" srcOrd="1" destOrd="0" parTransId="{B58315DD-E020-425B-9F97-FF79DE85AD56}" sibTransId="{650874EA-331B-437B-B54A-755EB1832498}"/>
    <dgm:cxn modelId="{6434B3D9-26D1-4A66-AB3A-A5975A54F15B}" type="presOf" srcId="{739AECDE-E94B-4D11-AA8C-D58C5CF681FD}" destId="{8CAC4BC3-D3D8-40C5-819F-5E9D292997AB}" srcOrd="0" destOrd="0" presId="urn:microsoft.com/office/officeart/2005/8/layout/target2"/>
    <dgm:cxn modelId="{7884764B-7A26-4AA1-A838-003E647114C7}" type="presOf" srcId="{3E4ED2F2-A3E8-47C5-BA91-AED1308C8FF3}" destId="{C11E69DD-059A-446D-A3E7-EA7D3E171AB4}" srcOrd="0" destOrd="0" presId="urn:microsoft.com/office/officeart/2005/8/layout/target2"/>
    <dgm:cxn modelId="{7EFD796C-E102-4A8C-9B5F-53E311840589}" type="presOf" srcId="{AC7D8D23-9AC6-4056-A009-8945278C5E72}" destId="{9D7FF7BA-C039-4248-B8FB-E63C06C26FC2}" srcOrd="0" destOrd="0" presId="urn:microsoft.com/office/officeart/2005/8/layout/target2"/>
    <dgm:cxn modelId="{3D2DE2BC-DC75-403D-BB23-D6686C78D09E}" type="presParOf" srcId="{C11E69DD-059A-446D-A3E7-EA7D3E171AB4}" destId="{2B6AC8B6-71B7-4299-A28B-7BD909FD3A40}" srcOrd="0" destOrd="0" presId="urn:microsoft.com/office/officeart/2005/8/layout/target2"/>
    <dgm:cxn modelId="{5CA18592-9CB1-44C8-A89C-C1325CC68959}" type="presParOf" srcId="{2B6AC8B6-71B7-4299-A28B-7BD909FD3A40}" destId="{2FD25B6F-15E0-4C30-B17E-A32B9E41E9E8}" srcOrd="0" destOrd="0" presId="urn:microsoft.com/office/officeart/2005/8/layout/target2"/>
    <dgm:cxn modelId="{D9A102B7-D257-49B9-9B84-82D42F9290BF}" type="presParOf" srcId="{2B6AC8B6-71B7-4299-A28B-7BD909FD3A40}" destId="{42069A4F-00D7-412F-A199-E1501CE72545}" srcOrd="1" destOrd="0" presId="urn:microsoft.com/office/officeart/2005/8/layout/target2"/>
    <dgm:cxn modelId="{F5D78CD0-7942-4E26-B021-5AE8B8F90B73}" type="presParOf" srcId="{C11E69DD-059A-446D-A3E7-EA7D3E171AB4}" destId="{108B1506-02FA-48FC-A18F-A6836ABCC4B2}" srcOrd="1" destOrd="0" presId="urn:microsoft.com/office/officeart/2005/8/layout/target2"/>
    <dgm:cxn modelId="{096211E9-1807-47F5-821F-3BA8E5D0E60E}" type="presParOf" srcId="{108B1506-02FA-48FC-A18F-A6836ABCC4B2}" destId="{8CAC4BC3-D3D8-40C5-819F-5E9D292997AB}" srcOrd="0" destOrd="0" presId="urn:microsoft.com/office/officeart/2005/8/layout/target2"/>
    <dgm:cxn modelId="{CEDC088F-74A0-4758-9AF6-3EBCD22001B4}" type="presParOf" srcId="{108B1506-02FA-48FC-A18F-A6836ABCC4B2}" destId="{28FEBAFD-7D0B-401A-909F-B8A8C27E7BFA}" srcOrd="1" destOrd="0" presId="urn:microsoft.com/office/officeart/2005/8/layout/target2"/>
    <dgm:cxn modelId="{320B8B97-8DA0-4670-917E-AAABD0CD1A38}" type="presParOf" srcId="{C11E69DD-059A-446D-A3E7-EA7D3E171AB4}" destId="{E1B5E8C4-C802-4EB8-AC59-7261234C440F}" srcOrd="2" destOrd="0" presId="urn:microsoft.com/office/officeart/2005/8/layout/target2"/>
    <dgm:cxn modelId="{8AD3674F-F807-4699-854A-856A0B4F2430}" type="presParOf" srcId="{E1B5E8C4-C802-4EB8-AC59-7261234C440F}" destId="{9D7FF7BA-C039-4248-B8FB-E63C06C26FC2}" srcOrd="0" destOrd="0" presId="urn:microsoft.com/office/officeart/2005/8/layout/target2"/>
    <dgm:cxn modelId="{F84C3BCE-E916-40D6-9182-5E9D4BF4FF9F}" type="presParOf" srcId="{E1B5E8C4-C802-4EB8-AC59-7261234C440F}" destId="{F1B120FA-8539-425B-BA70-DC4491949A84}" srcOrd="1" destOrd="0" presId="urn:microsoft.com/office/officeart/2005/8/layout/target2"/>
    <dgm:cxn modelId="{6A606D71-64B9-40FA-A197-2F0C3EB5034E}" type="presParOf" srcId="{F1B120FA-8539-425B-BA70-DC4491949A84}" destId="{EB951706-D3F9-426E-87B5-C94417183B45}" srcOrd="0" destOrd="0" presId="urn:microsoft.com/office/officeart/2005/8/layout/target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139966" y="-2045637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5400000">
        <a:off x="5139966" y="-2045637"/>
        <a:ext cx="951224" cy="5285250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2972953" cy="1189030"/>
      </dsp:txXfrm>
    </dsp:sp>
    <dsp:sp modelId="{76D300D9-3977-4D02-95E9-3905CCACBD1B}">
      <dsp:nvSpPr>
        <dsp:cNvPr id="0" name=""/>
        <dsp:cNvSpPr/>
      </dsp:nvSpPr>
      <dsp:spPr>
        <a:xfrm rot="5400000">
          <a:off x="5139966" y="-797155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139966" y="-797155"/>
        <a:ext cx="951224" cy="5285250"/>
      </dsp:txXfrm>
    </dsp:sp>
    <dsp:sp modelId="{1C4CF5AE-B0A9-4E79-99D0-8192DD361FD5}">
      <dsp:nvSpPr>
        <dsp:cNvPr id="0" name=""/>
        <dsp:cNvSpPr/>
      </dsp:nvSpPr>
      <dsp:spPr>
        <a:xfrm>
          <a:off x="0" y="1250954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250954"/>
        <a:ext cx="2972953" cy="1189030"/>
      </dsp:txXfrm>
    </dsp:sp>
    <dsp:sp modelId="{7991AEF3-84F5-4F2F-9A87-D93011516A86}">
      <dsp:nvSpPr>
        <dsp:cNvPr id="0" name=""/>
        <dsp:cNvSpPr/>
      </dsp:nvSpPr>
      <dsp:spPr>
        <a:xfrm rot="5400000">
          <a:off x="5139966" y="451326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139966" y="451326"/>
        <a:ext cx="951224" cy="5285250"/>
      </dsp:txXfrm>
    </dsp:sp>
    <dsp:sp modelId="{DE3A8CA3-F5E7-47D6-9409-0DAEFC3883C5}">
      <dsp:nvSpPr>
        <dsp:cNvPr id="0" name=""/>
        <dsp:cNvSpPr/>
      </dsp:nvSpPr>
      <dsp:spPr>
        <a:xfrm>
          <a:off x="0" y="2499436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499436"/>
        <a:ext cx="2972953" cy="1189030"/>
      </dsp:txXfrm>
    </dsp:sp>
    <dsp:sp modelId="{232E8D04-E732-492E-A284-139D99DFE02C}">
      <dsp:nvSpPr>
        <dsp:cNvPr id="0" name=""/>
        <dsp:cNvSpPr/>
      </dsp:nvSpPr>
      <dsp:spPr>
        <a:xfrm rot="5400000">
          <a:off x="5139966" y="1699808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r>
            <a:rPr lang="pt-BR" sz="1600" kern="1200" dirty="0" smtClean="0"/>
            <a:t> (</a:t>
          </a:r>
          <a:r>
            <a:rPr lang="pt-BR" sz="800" kern="1200" dirty="0" smtClean="0"/>
            <a:t>Tecnologias da Informação e Comunicação colaborativas)</a:t>
          </a:r>
          <a:endParaRPr lang="pt-BR" sz="800" kern="1200" dirty="0"/>
        </a:p>
      </dsp:txBody>
      <dsp:txXfrm rot="5400000">
        <a:off x="5139966" y="1699808"/>
        <a:ext cx="951224" cy="5285250"/>
      </dsp:txXfrm>
    </dsp:sp>
    <dsp:sp modelId="{F985ABD3-DA1F-4E90-952D-1C16820F198E}">
      <dsp:nvSpPr>
        <dsp:cNvPr id="0" name=""/>
        <dsp:cNvSpPr/>
      </dsp:nvSpPr>
      <dsp:spPr>
        <a:xfrm>
          <a:off x="0" y="3747918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747918"/>
        <a:ext cx="2972953" cy="11890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6A6EA6-0081-4BE7-88AC-DA923A48049B}">
      <dsp:nvSpPr>
        <dsp:cNvPr id="0" name=""/>
        <dsp:cNvSpPr/>
      </dsp:nvSpPr>
      <dsp:spPr>
        <a:xfrm>
          <a:off x="0" y="0"/>
          <a:ext cx="8929718" cy="5018109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389461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Cenário atual</a:t>
          </a:r>
          <a:endParaRPr lang="pt-BR" sz="4400" b="1" kern="1200" dirty="0">
            <a:latin typeface="+mn-lt"/>
          </a:endParaRPr>
        </a:p>
      </dsp:txBody>
      <dsp:txXfrm>
        <a:off x="0" y="0"/>
        <a:ext cx="8929718" cy="5018109"/>
      </dsp:txXfrm>
    </dsp:sp>
    <dsp:sp modelId="{55454349-EAF4-470E-BBAA-D434698917ED}">
      <dsp:nvSpPr>
        <dsp:cNvPr id="0" name=""/>
        <dsp:cNvSpPr/>
      </dsp:nvSpPr>
      <dsp:spPr>
        <a:xfrm>
          <a:off x="218039" y="1231532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Dificuldades no controles de atividades</a:t>
          </a:r>
          <a:endParaRPr lang="pt-BR" sz="1600" b="1" kern="1200" dirty="0"/>
        </a:p>
      </dsp:txBody>
      <dsp:txXfrm>
        <a:off x="218039" y="1231532"/>
        <a:ext cx="2876230" cy="1103272"/>
      </dsp:txXfrm>
    </dsp:sp>
    <dsp:sp modelId="{10DC5E61-068F-4913-9663-325D256495C3}">
      <dsp:nvSpPr>
        <dsp:cNvPr id="0" name=""/>
        <dsp:cNvSpPr/>
      </dsp:nvSpPr>
      <dsp:spPr>
        <a:xfrm>
          <a:off x="218039" y="2446306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Falta de uma base de dados referencia </a:t>
          </a:r>
          <a:endParaRPr lang="pt-BR" sz="1600" b="1" kern="1200" dirty="0"/>
        </a:p>
      </dsp:txBody>
      <dsp:txXfrm>
        <a:off x="218039" y="2446306"/>
        <a:ext cx="2876230" cy="1103272"/>
      </dsp:txXfrm>
    </dsp:sp>
    <dsp:sp modelId="{F8CD597C-AF41-4911-8CDE-B209DEFA8EFC}">
      <dsp:nvSpPr>
        <dsp:cNvPr id="0" name=""/>
        <dsp:cNvSpPr/>
      </dsp:nvSpPr>
      <dsp:spPr>
        <a:xfrm>
          <a:off x="218039" y="3661080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Excesso de processos manuais</a:t>
          </a:r>
          <a:endParaRPr lang="pt-BR" sz="1600" b="1" kern="1200" dirty="0"/>
        </a:p>
      </dsp:txBody>
      <dsp:txXfrm>
        <a:off x="218039" y="3661080"/>
        <a:ext cx="2876230" cy="1103272"/>
      </dsp:txXfrm>
    </dsp:sp>
    <dsp:sp modelId="{51DE05A1-F310-4AD4-BD2A-E814179084C5}">
      <dsp:nvSpPr>
        <dsp:cNvPr id="0" name=""/>
        <dsp:cNvSpPr/>
      </dsp:nvSpPr>
      <dsp:spPr>
        <a:xfrm>
          <a:off x="3197835" y="1303335"/>
          <a:ext cx="5565422" cy="363769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2230549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Conseqüências</a:t>
          </a:r>
          <a:endParaRPr lang="pt-BR" sz="4400" b="1" kern="1200" dirty="0">
            <a:latin typeface="+mn-lt"/>
          </a:endParaRPr>
        </a:p>
      </dsp:txBody>
      <dsp:txXfrm>
        <a:off x="3197835" y="1303335"/>
        <a:ext cx="5565422" cy="3637692"/>
      </dsp:txXfrm>
    </dsp:sp>
    <dsp:sp modelId="{7FBFBAC4-2975-4795-ADC7-4B54CCBAEAB1}">
      <dsp:nvSpPr>
        <dsp:cNvPr id="0" name=""/>
        <dsp:cNvSpPr/>
      </dsp:nvSpPr>
      <dsp:spPr>
        <a:xfrm>
          <a:off x="3358429" y="3050602"/>
          <a:ext cx="2518495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/>
            <a:t>Fragmentação de  históricos de dados</a:t>
          </a:r>
          <a:endParaRPr lang="pt-BR" sz="1600" kern="1200" dirty="0"/>
        </a:p>
      </dsp:txBody>
      <dsp:txXfrm>
        <a:off x="3358429" y="3050602"/>
        <a:ext cx="2518495" cy="1128117"/>
      </dsp:txXfrm>
    </dsp:sp>
    <dsp:sp modelId="{C233A43E-286F-4E8D-BC0D-A6E7625559B2}">
      <dsp:nvSpPr>
        <dsp:cNvPr id="0" name=""/>
        <dsp:cNvSpPr/>
      </dsp:nvSpPr>
      <dsp:spPr>
        <a:xfrm>
          <a:off x="5959655" y="3017850"/>
          <a:ext cx="2568067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Consultas  com pouco ou nenhum sucesso</a:t>
          </a:r>
          <a:endParaRPr lang="pt-BR" sz="1600" b="1" kern="1200" dirty="0"/>
        </a:p>
      </dsp:txBody>
      <dsp:txXfrm>
        <a:off x="5959655" y="3017850"/>
        <a:ext cx="2568067" cy="11281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9378" y="443677"/>
          <a:ext cx="1869357" cy="24276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Interligar 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9378" y="443677"/>
        <a:ext cx="1869357" cy="974502"/>
      </dsp:txXfrm>
    </dsp:sp>
    <dsp:sp modelId="{A64C8272-FC1A-4572-A0B1-A3C36EACD2B6}">
      <dsp:nvSpPr>
        <dsp:cNvPr id="0" name=""/>
        <dsp:cNvSpPr/>
      </dsp:nvSpPr>
      <dsp:spPr>
        <a:xfrm>
          <a:off x="222491" y="1290110"/>
          <a:ext cx="2369328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Pastorais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Compartilhamento de dados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222491" y="1290110"/>
        <a:ext cx="2369328" cy="2802375"/>
      </dsp:txXfrm>
    </dsp:sp>
    <dsp:sp modelId="{330F8E89-32DF-4BC4-AED2-91D2D7CB94C5}">
      <dsp:nvSpPr>
        <dsp:cNvPr id="0" name=""/>
        <dsp:cNvSpPr/>
      </dsp:nvSpPr>
      <dsp:spPr>
        <a:xfrm rot="22739">
          <a:off x="2065328" y="498196"/>
          <a:ext cx="673188" cy="599081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 rot="22739">
        <a:off x="2065328" y="498196"/>
        <a:ext cx="673188" cy="599081"/>
      </dsp:txXfrm>
    </dsp:sp>
    <dsp:sp modelId="{D6C82472-F7A1-44F8-BE16-C0E2E40E0D6B}">
      <dsp:nvSpPr>
        <dsp:cNvPr id="0" name=""/>
        <dsp:cNvSpPr/>
      </dsp:nvSpPr>
      <dsp:spPr>
        <a:xfrm>
          <a:off x="3021112" y="467936"/>
          <a:ext cx="1855319" cy="23841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Padronizar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3021112" y="467936"/>
        <a:ext cx="1855319" cy="965733"/>
      </dsp:txXfrm>
    </dsp:sp>
    <dsp:sp modelId="{3E47BC9E-87C0-4D93-83F4-A810B62AEF07}">
      <dsp:nvSpPr>
        <dsp:cNvPr id="0" name=""/>
        <dsp:cNvSpPr/>
      </dsp:nvSpPr>
      <dsp:spPr>
        <a:xfrm>
          <a:off x="3206744" y="1281585"/>
          <a:ext cx="2502760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Emissão Documentos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Consultas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3206744" y="1281585"/>
        <a:ext cx="2502760" cy="2802375"/>
      </dsp:txXfrm>
    </dsp:sp>
    <dsp:sp modelId="{1390A124-BEDA-4A49-9B1B-0ED2FB571A6C}">
      <dsp:nvSpPr>
        <dsp:cNvPr id="0" name=""/>
        <dsp:cNvSpPr/>
      </dsp:nvSpPr>
      <dsp:spPr>
        <a:xfrm rot="31352">
          <a:off x="5087947" y="555553"/>
          <a:ext cx="737416" cy="620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 rot="31352">
        <a:off x="5087947" y="555553"/>
        <a:ext cx="737416" cy="620000"/>
      </dsp:txXfrm>
    </dsp:sp>
    <dsp:sp modelId="{944B484B-F688-4CFA-A4FB-08B237CA5903}">
      <dsp:nvSpPr>
        <dsp:cNvPr id="0" name=""/>
        <dsp:cNvSpPr/>
      </dsp:nvSpPr>
      <dsp:spPr>
        <a:xfrm>
          <a:off x="6067404" y="506689"/>
          <a:ext cx="2055167" cy="22858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Facilitar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6067404" y="506689"/>
        <a:ext cx="2055167" cy="945616"/>
      </dsp:txXfrm>
    </dsp:sp>
    <dsp:sp modelId="{1993AEF3-68C8-4F83-9F1E-D1B7B5B4963C}">
      <dsp:nvSpPr>
        <dsp:cNvPr id="0" name=""/>
        <dsp:cNvSpPr/>
      </dsp:nvSpPr>
      <dsp:spPr>
        <a:xfrm>
          <a:off x="6202340" y="1260713"/>
          <a:ext cx="2475081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Comunicação 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Registros de atividades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Interação entre grupos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202340" y="1260713"/>
        <a:ext cx="2475081" cy="280237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A81FDC-FE23-46E1-83D8-467212E5D635}">
      <dsp:nvSpPr>
        <dsp:cNvPr id="0" name=""/>
        <dsp:cNvSpPr/>
      </dsp:nvSpPr>
      <dsp:spPr>
        <a:xfrm>
          <a:off x="11980" y="921402"/>
          <a:ext cx="1965322" cy="108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Base de dados </a:t>
          </a:r>
          <a:endParaRPr lang="pt-BR" sz="1800" kern="1200" dirty="0"/>
        </a:p>
      </dsp:txBody>
      <dsp:txXfrm>
        <a:off x="11980" y="921402"/>
        <a:ext cx="1965322" cy="722146"/>
      </dsp:txXfrm>
    </dsp:sp>
    <dsp:sp modelId="{1783A185-A351-47B7-938E-04682AAF5F45}">
      <dsp:nvSpPr>
        <dsp:cNvPr id="0" name=""/>
        <dsp:cNvSpPr/>
      </dsp:nvSpPr>
      <dsp:spPr>
        <a:xfrm>
          <a:off x="91216" y="1656186"/>
          <a:ext cx="2156934" cy="1315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Ambiente de servidor de dados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91216" y="1656186"/>
        <a:ext cx="2156934" cy="1315087"/>
      </dsp:txXfrm>
    </dsp:sp>
    <dsp:sp modelId="{0D8DDBC3-04F3-45D7-8C4C-0A1114F238CC}">
      <dsp:nvSpPr>
        <dsp:cNvPr id="0" name=""/>
        <dsp:cNvSpPr/>
      </dsp:nvSpPr>
      <dsp:spPr>
        <a:xfrm rot="41298">
          <a:off x="2234840" y="939715"/>
          <a:ext cx="60331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 rot="41298">
        <a:off x="2234840" y="939715"/>
        <a:ext cx="603319" cy="434678"/>
      </dsp:txXfrm>
    </dsp:sp>
    <dsp:sp modelId="{D9CF8E2C-C537-4466-ABF3-2D697D4B73B4}">
      <dsp:nvSpPr>
        <dsp:cNvPr id="0" name=""/>
        <dsp:cNvSpPr/>
      </dsp:nvSpPr>
      <dsp:spPr>
        <a:xfrm>
          <a:off x="3115559" y="936104"/>
          <a:ext cx="1854510" cy="114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Aplicação</a:t>
          </a:r>
          <a:endParaRPr lang="pt-BR" sz="1800" b="1" kern="1200" dirty="0"/>
        </a:p>
      </dsp:txBody>
      <dsp:txXfrm>
        <a:off x="3115559" y="936104"/>
        <a:ext cx="1854510" cy="765982"/>
      </dsp:txXfrm>
    </dsp:sp>
    <dsp:sp modelId="{19F101B7-1293-49A5-B6A7-13A570F8EC9D}">
      <dsp:nvSpPr>
        <dsp:cNvPr id="0" name=""/>
        <dsp:cNvSpPr/>
      </dsp:nvSpPr>
      <dsp:spPr>
        <a:xfrm>
          <a:off x="3328051" y="1683840"/>
          <a:ext cx="2156934" cy="1279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Processa  solicitações de usuário</a:t>
          </a:r>
          <a:endParaRPr lang="pt-BR" sz="1800" b="1" kern="1200" dirty="0"/>
        </a:p>
      </dsp:txBody>
      <dsp:txXfrm>
        <a:off x="3328051" y="1683840"/>
        <a:ext cx="2156934" cy="1279203"/>
      </dsp:txXfrm>
    </dsp:sp>
    <dsp:sp modelId="{99D445AC-4F8A-47EC-8411-131EBEC8B388}">
      <dsp:nvSpPr>
        <dsp:cNvPr id="0" name=""/>
        <dsp:cNvSpPr/>
      </dsp:nvSpPr>
      <dsp:spPr>
        <a:xfrm rot="21599674">
          <a:off x="5256605" y="936135"/>
          <a:ext cx="62877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 rot="21599674">
        <a:off x="5256605" y="936135"/>
        <a:ext cx="628779" cy="434678"/>
      </dsp:txXfrm>
    </dsp:sp>
    <dsp:sp modelId="{E3EB19EC-0F94-4E9B-9DC0-EA9F269A84F3}">
      <dsp:nvSpPr>
        <dsp:cNvPr id="0" name=""/>
        <dsp:cNvSpPr/>
      </dsp:nvSpPr>
      <dsp:spPr>
        <a:xfrm>
          <a:off x="6194198" y="936104"/>
          <a:ext cx="1745897" cy="1148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Usuário</a:t>
          </a:r>
          <a:endParaRPr lang="pt-BR" sz="1800" b="1" kern="1200" dirty="0"/>
        </a:p>
      </dsp:txBody>
      <dsp:txXfrm>
        <a:off x="6194198" y="936104"/>
        <a:ext cx="1745897" cy="765407"/>
      </dsp:txXfrm>
    </dsp:sp>
    <dsp:sp modelId="{D3586C2A-A6CA-4EF7-ABFF-52B7F857613F}">
      <dsp:nvSpPr>
        <dsp:cNvPr id="0" name=""/>
        <dsp:cNvSpPr/>
      </dsp:nvSpPr>
      <dsp:spPr>
        <a:xfrm>
          <a:off x="6338224" y="1656188"/>
          <a:ext cx="2156934" cy="1280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Dispositivo de conexão com sistema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6338224" y="1656188"/>
        <a:ext cx="2156934" cy="128093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E3E4C7-8057-4579-B356-D9461424C263}">
      <dsp:nvSpPr>
        <dsp:cNvPr id="0" name=""/>
        <dsp:cNvSpPr/>
      </dsp:nvSpPr>
      <dsp:spPr>
        <a:xfrm>
          <a:off x="2448279" y="1837770"/>
          <a:ext cx="1799532" cy="1396556"/>
        </a:xfrm>
        <a:prstGeom prst="hexagon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FFFF00"/>
              </a:solidFill>
            </a:rPr>
            <a:t>Paróquia</a:t>
          </a:r>
          <a:endParaRPr lang="pt-BR" sz="2400" b="1" kern="1200" dirty="0">
            <a:solidFill>
              <a:srgbClr val="FFFF00"/>
            </a:solidFill>
          </a:endParaRPr>
        </a:p>
      </dsp:txBody>
      <dsp:txXfrm>
        <a:off x="2448279" y="1837770"/>
        <a:ext cx="1799532" cy="1396556"/>
      </dsp:txXfrm>
    </dsp:sp>
    <dsp:sp modelId="{DB1550D9-ABF3-4F2B-8E67-E1CEA10516E4}">
      <dsp:nvSpPr>
        <dsp:cNvPr id="0" name=""/>
        <dsp:cNvSpPr/>
      </dsp:nvSpPr>
      <dsp:spPr>
        <a:xfrm rot="16200000">
          <a:off x="3157858" y="1628812"/>
          <a:ext cx="380374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80374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6200000">
        <a:off x="3338536" y="1638074"/>
        <a:ext cx="19018" cy="19018"/>
      </dsp:txXfrm>
    </dsp:sp>
    <dsp:sp modelId="{1BA1A60B-DB91-42A4-8A23-386BD88E7249}">
      <dsp:nvSpPr>
        <dsp:cNvPr id="0" name=""/>
        <dsp:cNvSpPr/>
      </dsp:nvSpPr>
      <dsp:spPr>
        <a:xfrm>
          <a:off x="2284868" y="-22324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Ação </a:t>
          </a:r>
          <a:r>
            <a:rPr lang="pt-BR" sz="1800" b="1" kern="1200" dirty="0" smtClean="0">
              <a:solidFill>
                <a:srgbClr val="66FFFF"/>
              </a:solidFill>
            </a:rPr>
            <a:t>solidária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284868" y="-22324"/>
        <a:ext cx="2126354" cy="1479720"/>
      </dsp:txXfrm>
    </dsp:sp>
    <dsp:sp modelId="{5301AC84-2576-4645-A3A5-CD1FD68C0D58}">
      <dsp:nvSpPr>
        <dsp:cNvPr id="0" name=""/>
        <dsp:cNvSpPr/>
      </dsp:nvSpPr>
      <dsp:spPr>
        <a:xfrm rot="29997">
          <a:off x="4247749" y="2526534"/>
          <a:ext cx="32207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2207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29997">
        <a:off x="4400736" y="2537253"/>
        <a:ext cx="16103" cy="16103"/>
      </dsp:txXfrm>
    </dsp:sp>
    <dsp:sp modelId="{EE3E81F8-67F5-4149-A111-7181108DA414}">
      <dsp:nvSpPr>
        <dsp:cNvPr id="0" name=""/>
        <dsp:cNvSpPr/>
      </dsp:nvSpPr>
      <dsp:spPr>
        <a:xfrm>
          <a:off x="4569737" y="1816126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Catequese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4569737" y="1816126"/>
        <a:ext cx="2126354" cy="1479720"/>
      </dsp:txXfrm>
    </dsp:sp>
    <dsp:sp modelId="{E257CB2D-EE0D-470B-B5D3-13291BA657E1}">
      <dsp:nvSpPr>
        <dsp:cNvPr id="0" name=""/>
        <dsp:cNvSpPr/>
      </dsp:nvSpPr>
      <dsp:spPr>
        <a:xfrm rot="5400000">
          <a:off x="3157858" y="3405743"/>
          <a:ext cx="380374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80374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5400000">
        <a:off x="3338536" y="3415004"/>
        <a:ext cx="19018" cy="19018"/>
      </dsp:txXfrm>
    </dsp:sp>
    <dsp:sp modelId="{863E9C95-4D35-4D80-8FF7-E34BA1AF170C}">
      <dsp:nvSpPr>
        <dsp:cNvPr id="0" name=""/>
        <dsp:cNvSpPr/>
      </dsp:nvSpPr>
      <dsp:spPr>
        <a:xfrm>
          <a:off x="2284868" y="3614701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?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284868" y="3614701"/>
        <a:ext cx="2126354" cy="1479720"/>
      </dsp:txXfrm>
    </dsp:sp>
    <dsp:sp modelId="{20417B74-94E5-4840-BF37-972B8D6C451B}">
      <dsp:nvSpPr>
        <dsp:cNvPr id="0" name=""/>
        <dsp:cNvSpPr/>
      </dsp:nvSpPr>
      <dsp:spPr>
        <a:xfrm rot="10770013">
          <a:off x="2126264" y="2526531"/>
          <a:ext cx="32207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2207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770013">
        <a:off x="2279251" y="2537250"/>
        <a:ext cx="16103" cy="16103"/>
      </dsp:txXfrm>
    </dsp:sp>
    <dsp:sp modelId="{6B362DF4-5D96-4089-A9F0-D02ED909FA49}">
      <dsp:nvSpPr>
        <dsp:cNvPr id="0" name=""/>
        <dsp:cNvSpPr/>
      </dsp:nvSpPr>
      <dsp:spPr>
        <a:xfrm>
          <a:off x="0" y="1816119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Pastoral familiar	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0" y="1816119"/>
        <a:ext cx="2126354" cy="14797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25B6F-15E0-4C30-B17E-A32B9E41E9E8}">
      <dsp:nvSpPr>
        <dsp:cNvPr id="0" name=""/>
        <dsp:cNvSpPr/>
      </dsp:nvSpPr>
      <dsp:spPr>
        <a:xfrm>
          <a:off x="0" y="0"/>
          <a:ext cx="8686800" cy="5115197"/>
        </a:xfrm>
        <a:prstGeom prst="roundRect">
          <a:avLst>
            <a:gd name="adj" fmla="val 8500"/>
          </a:avLst>
        </a:prstGeom>
        <a:solidFill>
          <a:srgbClr val="FFFF00">
            <a:alpha val="6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3969961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rgbClr val="0070C0"/>
              </a:solidFill>
            </a:rPr>
            <a:t>Definição de prioridades</a:t>
          </a:r>
          <a:endParaRPr lang="pt-BR" sz="2800" b="1" kern="1200" dirty="0">
            <a:solidFill>
              <a:srgbClr val="0070C0"/>
            </a:solidFill>
          </a:endParaRPr>
        </a:p>
      </dsp:txBody>
      <dsp:txXfrm>
        <a:off x="0" y="0"/>
        <a:ext cx="8686800" cy="5115197"/>
      </dsp:txXfrm>
    </dsp:sp>
    <dsp:sp modelId="{8CAC4BC3-D3D8-40C5-819F-5E9D292997AB}">
      <dsp:nvSpPr>
        <dsp:cNvPr id="0" name=""/>
        <dsp:cNvSpPr/>
      </dsp:nvSpPr>
      <dsp:spPr>
        <a:xfrm>
          <a:off x="162703" y="1298779"/>
          <a:ext cx="8252460" cy="3580637"/>
        </a:xfrm>
        <a:prstGeom prst="roundRect">
          <a:avLst>
            <a:gd name="adj" fmla="val 10500"/>
          </a:avLst>
        </a:prstGeom>
        <a:solidFill>
          <a:schemeClr val="bg2">
            <a:lumMod val="75000"/>
            <a:alpha val="73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2273705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rgbClr val="0070C0"/>
              </a:solidFill>
            </a:rPr>
            <a:t>Levantamento de requisitos</a:t>
          </a:r>
          <a:endParaRPr lang="pt-BR" sz="2800" b="1" kern="1200" dirty="0">
            <a:solidFill>
              <a:srgbClr val="0070C0"/>
            </a:solidFill>
          </a:endParaRPr>
        </a:p>
      </dsp:txBody>
      <dsp:txXfrm>
        <a:off x="162703" y="1298779"/>
        <a:ext cx="8252460" cy="3580637"/>
      </dsp:txXfrm>
    </dsp:sp>
    <dsp:sp modelId="{9D7FF7BA-C039-4248-B8FB-E63C06C26FC2}">
      <dsp:nvSpPr>
        <dsp:cNvPr id="0" name=""/>
        <dsp:cNvSpPr/>
      </dsp:nvSpPr>
      <dsp:spPr>
        <a:xfrm>
          <a:off x="434340" y="2557598"/>
          <a:ext cx="7818120" cy="2046078"/>
        </a:xfrm>
        <a:prstGeom prst="roundRect">
          <a:avLst>
            <a:gd name="adj" fmla="val 10500"/>
          </a:avLst>
        </a:prstGeom>
        <a:solidFill>
          <a:srgbClr val="92D050">
            <a:alpha val="16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154898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solidFill>
                <a:srgbClr val="0070C0"/>
              </a:solidFill>
            </a:rPr>
            <a:t>Implementação e testes</a:t>
          </a:r>
          <a:endParaRPr lang="pt-BR" sz="2800" kern="1200" dirty="0">
            <a:solidFill>
              <a:srgbClr val="0070C0"/>
            </a:solidFill>
          </a:endParaRPr>
        </a:p>
      </dsp:txBody>
      <dsp:txXfrm>
        <a:off x="434340" y="2557598"/>
        <a:ext cx="7818120" cy="2046078"/>
      </dsp:txXfrm>
    </dsp:sp>
    <dsp:sp modelId="{EB951706-D3F9-426E-87B5-C94417183B45}">
      <dsp:nvSpPr>
        <dsp:cNvPr id="0" name=""/>
        <dsp:cNvSpPr/>
      </dsp:nvSpPr>
      <dsp:spPr>
        <a:xfrm>
          <a:off x="629793" y="3478333"/>
          <a:ext cx="7427214" cy="920735"/>
        </a:xfrm>
        <a:prstGeom prst="roundRect">
          <a:avLst>
            <a:gd name="adj" fmla="val 10500"/>
          </a:avLst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noFill/>
              </a:ln>
              <a:solidFill>
                <a:srgbClr val="0070C0"/>
              </a:solidFill>
            </a:rPr>
            <a:t>Implantação</a:t>
          </a:r>
          <a:endParaRPr lang="pt-BR" sz="2800" b="1" kern="1200" dirty="0">
            <a:ln>
              <a:noFill/>
            </a:ln>
            <a:solidFill>
              <a:srgbClr val="0070C0"/>
            </a:solidFill>
          </a:endParaRPr>
        </a:p>
      </dsp:txBody>
      <dsp:txXfrm>
        <a:off x="629793" y="3478333"/>
        <a:ext cx="7427214" cy="920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03/08/2014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manutenção</a:t>
            </a:r>
            <a:endParaRPr lang="pt-BR" dirty="0"/>
          </a:p>
        </p:txBody>
      </p:sp>
      <p:pic>
        <p:nvPicPr>
          <p:cNvPr id="7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44314" b="31388"/>
          <a:stretch>
            <a:fillRect/>
          </a:stretch>
        </p:blipFill>
        <p:spPr>
          <a:xfrm>
            <a:off x="683568" y="1700808"/>
            <a:ext cx="4680520" cy="324036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0" name="Elipse 9"/>
          <p:cNvSpPr/>
          <p:nvPr/>
        </p:nvSpPr>
        <p:spPr>
          <a:xfrm>
            <a:off x="395536" y="1484784"/>
            <a:ext cx="5688632" cy="40324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20" y="2924944"/>
            <a:ext cx="277503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Base de dados 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3140968"/>
            <a:ext cx="20162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Aplicação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8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2420888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9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1268760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1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4725144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2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3717032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9" name="Arco 18"/>
          <p:cNvSpPr/>
          <p:nvPr/>
        </p:nvSpPr>
        <p:spPr>
          <a:xfrm>
            <a:off x="4914037" y="2420887"/>
            <a:ext cx="1458162" cy="2232249"/>
          </a:xfrm>
          <a:prstGeom prst="arc">
            <a:avLst>
              <a:gd name="adj1" fmla="val 17521235"/>
              <a:gd name="adj2" fmla="val 39432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/>
          <p:cNvSpPr/>
          <p:nvPr/>
        </p:nvSpPr>
        <p:spPr>
          <a:xfrm>
            <a:off x="4878033" y="2150857"/>
            <a:ext cx="1782198" cy="2790311"/>
          </a:xfrm>
          <a:prstGeom prst="arc">
            <a:avLst>
              <a:gd name="adj1" fmla="val 17108996"/>
              <a:gd name="adj2" fmla="val 43355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co 21"/>
          <p:cNvSpPr/>
          <p:nvPr/>
        </p:nvSpPr>
        <p:spPr>
          <a:xfrm>
            <a:off x="4788024" y="1880826"/>
            <a:ext cx="2160240" cy="3348374"/>
          </a:xfrm>
          <a:prstGeom prst="arc">
            <a:avLst>
              <a:gd name="adj1" fmla="val 16782102"/>
              <a:gd name="adj2" fmla="val 48552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necessária</a:t>
            </a:r>
            <a:endParaRPr lang="pt-BR" dirty="0"/>
          </a:p>
        </p:txBody>
      </p:sp>
      <p:pic>
        <p:nvPicPr>
          <p:cNvPr id="15" name="Espaço Reservado para Conteúdo 14" descr="wireless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484784"/>
            <a:ext cx="8640960" cy="4824535"/>
          </a:xfrm>
        </p:spPr>
      </p:pic>
      <p:sp>
        <p:nvSpPr>
          <p:cNvPr id="16" name="Elipse 15"/>
          <p:cNvSpPr/>
          <p:nvPr/>
        </p:nvSpPr>
        <p:spPr>
          <a:xfrm>
            <a:off x="683568" y="4437112"/>
            <a:ext cx="1872208" cy="16561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427984" y="4653136"/>
            <a:ext cx="1584176" cy="15121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627784" y="2132856"/>
            <a:ext cx="2016224" cy="15841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1520" y="476672"/>
            <a:ext cx="8568952" cy="612068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0" cap="all" noProof="0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Bauhaus 93" pitchFamily="82" charset="0"/>
                <a:ea typeface="+mj-ea"/>
                <a:cs typeface="+mj-cs"/>
              </a:rPr>
              <a:t>Ponto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b="0" i="0" u="none" strike="noStrike" kern="1200" cap="all" spc="0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Bauhaus 93" pitchFamily="82" charset="0"/>
                <a:ea typeface="+mj-ea"/>
                <a:cs typeface="+mj-cs"/>
              </a:rPr>
              <a:t>De</a:t>
            </a:r>
            <a:r>
              <a:rPr kumimoji="0" lang="pt-BR" sz="12000" b="0" i="0" u="none" strike="noStrike" kern="1200" cap="all" spc="0" normalizeH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Bauhaus 93" pitchFamily="82" charset="0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0" cap="all" baseline="0" noProof="0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Bauhaus 93" pitchFamily="82" charset="0"/>
                <a:ea typeface="+mj-ea"/>
                <a:cs typeface="+mj-cs"/>
              </a:rPr>
              <a:t>partida</a:t>
            </a:r>
            <a:endParaRPr kumimoji="0" lang="pt-BR" sz="120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Bauhaus 93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2"/>
          <a:ext cx="8686800" cy="5115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86800" cy="442915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FF0000"/>
                </a:solidFill>
                <a:latin typeface="Bauhaus 93" pitchFamily="82" charset="0"/>
              </a:rPr>
              <a:t>O problema</a:t>
            </a:r>
            <a:endParaRPr lang="pt-BR" sz="1200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36405372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71480"/>
            <a:ext cx="8686800" cy="550072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00B050"/>
                </a:solidFill>
                <a:latin typeface="Bauhaus 93" pitchFamily="82" charset="0"/>
              </a:rPr>
              <a:t>Solução Proposta</a:t>
            </a:r>
            <a:endParaRPr lang="pt-BR" sz="12000" dirty="0">
              <a:solidFill>
                <a:srgbClr val="00B05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95536" y="2492896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pic>
        <p:nvPicPr>
          <p:cNvPr id="5" name="Espaço Reservado para Conteúdo 5" descr="faq 4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8197" b="31388"/>
          <a:stretch>
            <a:fillRect/>
          </a:stretch>
        </p:blipFill>
        <p:spPr>
          <a:xfrm>
            <a:off x="251520" y="1412776"/>
            <a:ext cx="8715436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357298"/>
          <a:ext cx="669609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e 5"/>
          <p:cNvSpPr/>
          <p:nvPr/>
        </p:nvSpPr>
        <p:spPr>
          <a:xfrm>
            <a:off x="6948264" y="928670"/>
            <a:ext cx="1981454" cy="13430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Outras</a:t>
            </a:r>
          </a:p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paróquias</a:t>
            </a:r>
            <a:endParaRPr lang="pt-B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860032" y="2060848"/>
            <a:ext cx="2016224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6314" y="5877272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integração é ilimitada apenas deve-se avaliar sua viabilidade.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</a:t>
            </a:r>
            <a:endParaRPr lang="pt-BR" dirty="0"/>
          </a:p>
        </p:txBody>
      </p:sp>
      <p:pic>
        <p:nvPicPr>
          <p:cNvPr id="4" name="Espaço Reservado para Conteúdo 7" descr="Tried-Cloud-Compu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8352928" cy="468052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aixaDeTexto 8"/>
          <p:cNvSpPr txBox="1"/>
          <p:nvPr/>
        </p:nvSpPr>
        <p:spPr>
          <a:xfrm>
            <a:off x="251520" y="6237312"/>
            <a:ext cx="867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Mobilidade  é muito importante para a vida útil do software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</a:spPr>
      <a:bodyPr rtlCol="0" anchor="ctr"/>
      <a:lstStyle>
        <a:defPPr algn="ctr">
          <a:defRPr b="1" dirty="0" smtClean="0">
            <a:solidFill>
              <a:schemeClr val="accent3">
                <a:lumMod val="20000"/>
                <a:lumOff val="80000"/>
              </a:schemeClr>
            </a:solidFill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1541</TotalTime>
  <Words>195</Words>
  <Application>Microsoft Office PowerPoint</Application>
  <PresentationFormat>Apresentação na tela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Viagem</vt:lpstr>
      <vt:lpstr>Sas</vt:lpstr>
      <vt:lpstr>idealização</vt:lpstr>
      <vt:lpstr>O problema</vt:lpstr>
      <vt:lpstr>Visão geral</vt:lpstr>
      <vt:lpstr>Solução Proposta</vt:lpstr>
      <vt:lpstr>pretensões </vt:lpstr>
      <vt:lpstr>Conceito funcional Da aplicação </vt:lpstr>
      <vt:lpstr>Integração</vt:lpstr>
      <vt:lpstr>Acessibilidade</vt:lpstr>
      <vt:lpstr>manutenção</vt:lpstr>
      <vt:lpstr>Estrutura necessária</vt:lpstr>
      <vt:lpstr>Slide 12</vt:lpstr>
      <vt:lpstr>Modo de execução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195</cp:revision>
  <dcterms:created xsi:type="dcterms:W3CDTF">2014-03-25T19:03:33Z</dcterms:created>
  <dcterms:modified xsi:type="dcterms:W3CDTF">2014-08-03T11:07:28Z</dcterms:modified>
</cp:coreProperties>
</file>