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57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/>
            <a:t>Interligar </a:t>
          </a:r>
          <a:endParaRPr lang="pt-BR" sz="2400" b="1" dirty="0"/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400" b="1" dirty="0" smtClean="0"/>
            <a:t>Pastorais</a:t>
          </a:r>
          <a:endParaRPr lang="pt-BR" sz="1400" b="1" dirty="0"/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/>
            <a:t>Padronizar</a:t>
          </a:r>
          <a:endParaRPr lang="pt-BR" sz="2400" b="1" dirty="0"/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Emissão Documentos</a:t>
          </a:r>
          <a:endParaRPr lang="pt-BR" sz="1400" b="1" dirty="0"/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/>
            <a:t>Facilitar</a:t>
          </a:r>
          <a:endParaRPr lang="pt-BR" sz="2400" b="1" dirty="0"/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Comunicação </a:t>
          </a:r>
          <a:endParaRPr lang="pt-BR" sz="1400" b="1" dirty="0"/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Registros de atividades</a:t>
          </a:r>
          <a:endParaRPr lang="pt-BR" sz="1400" b="1" dirty="0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Consultas</a:t>
          </a:r>
          <a:endParaRPr lang="pt-BR" sz="1400" b="1" dirty="0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400" b="1" dirty="0" smtClean="0"/>
            <a:t>Compartilhamento de dados</a:t>
          </a:r>
          <a:endParaRPr lang="pt-BR" sz="1400" b="1" dirty="0"/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400" b="1" dirty="0"/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400" b="1" dirty="0"/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400" b="1" dirty="0"/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400" b="1" dirty="0"/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Interação entre grupos</a:t>
          </a:r>
          <a:endParaRPr lang="pt-BR" sz="1400" b="1" dirty="0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400" b="1" dirty="0"/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800" b="1" dirty="0"/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AB2E5A07-628C-4E92-90B5-D0FC29CDD9C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400" b="1" dirty="0"/>
        </a:p>
      </dgm:t>
    </dgm:pt>
    <dgm:pt modelId="{1A383F36-FE35-43F6-9A56-87C1C2601885}" type="sibTrans" cxnId="{7A1F2110-9C05-4201-A75F-73284CDE0F86}">
      <dgm:prSet/>
      <dgm:spPr/>
      <dgm:t>
        <a:bodyPr/>
        <a:lstStyle/>
        <a:p>
          <a:endParaRPr lang="pt-BR"/>
        </a:p>
      </dgm:t>
    </dgm:pt>
    <dgm:pt modelId="{4015142C-E082-4615-B7AB-FB0D2987A9AC}" type="parTrans" cxnId="{7A1F2110-9C05-4201-A75F-73284CDE0F86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4686" custScaleY="39969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47442" custScaleY="201821"/>
      <dgm:spPr/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07759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56074" custScaleY="39876" custLinFactNeighborX="3151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61748" custScaleY="200726"/>
      <dgm:spPr/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42588" custScaleY="3957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2BA4952-EA9D-42A7-ABA5-EAD0B5F9B167}" srcId="{4BA36FF7-0F0F-4341-A68C-01E8516603CD}" destId="{0F73E91A-24E8-44FC-8282-F39E528AC837}" srcOrd="3" destOrd="0" parTransId="{C1AA1994-3B2F-47C9-8F5B-A08CE6A5D095}" sibTransId="{F93555B6-77A8-4728-91CF-7AF5B0C7EE62}"/>
    <dgm:cxn modelId="{82215399-8FEF-435E-B12E-B0BBF6350A2D}" srcId="{140DB818-E071-4B39-BEDA-37F84C79FBA2}" destId="{57884B04-88D4-4FB2-8678-5199DF429E6F}" srcOrd="0" destOrd="0" parTransId="{C4B27B1D-C2E0-4804-B643-F031B63B66D3}" sibTransId="{B8942B1F-0DA1-4630-8D8B-34A3B43C11D5}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95E1E2D3-B64B-4AEA-BF04-D1CA2E013D44}" srcId="{AD7A2D0A-69C1-40D4-AC3C-50ACA39C45C1}" destId="{A7D226C9-5E92-4FD2-9426-D029994EEFDC}" srcOrd="3" destOrd="0" parTransId="{416E4625-0C19-49C1-9768-BDBCCA30B93C}" sibTransId="{618C3FCC-A047-4A59-B8AE-EB8EEF617890}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4B0F930D-EE14-4620-9947-895E9A1529BF}" srcId="{4BA36FF7-0F0F-4341-A68C-01E8516603CD}" destId="{59BF4FD9-4BF0-450F-A924-D7283EA0A3C2}" srcOrd="1" destOrd="0" parTransId="{8761CF33-9B88-4BC0-8A8D-8E4B646981F2}" sibTransId="{9F8163B5-F294-45D7-AEAF-EA88EBB3B6A3}"/>
    <dgm:cxn modelId="{70E001FD-178A-4D81-BB4B-147BB392D9CB}" type="presOf" srcId="{A7D226C9-5E92-4FD2-9426-D029994EEFDC}" destId="{1993AEF3-68C8-4F83-9F1E-D1B7B5B4963C}" srcOrd="0" destOrd="3" presId="urn:microsoft.com/office/officeart/2005/8/layout/process3"/>
    <dgm:cxn modelId="{E3287FDC-8A55-45DA-AEE5-89AB63B59CE0}" srcId="{AD7A2D0A-69C1-40D4-AC3C-50ACA39C45C1}" destId="{EAE6F129-AF20-489F-B448-BFE264B615C1}" srcOrd="2" destOrd="0" parTransId="{C0D5B7C3-AA00-473E-8E71-2FD79A462FEE}" sibTransId="{401713F0-76B5-43A2-A4F5-305F4CA21957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B365E08F-B81F-401D-9E99-497F8A61C238}" type="presOf" srcId="{C5FC6C3C-ED92-4431-9B44-CD976E59FF5E}" destId="{1993AEF3-68C8-4F83-9F1E-D1B7B5B4963C}" srcOrd="0" destOrd="4" presId="urn:microsoft.com/office/officeart/2005/8/layout/process3"/>
    <dgm:cxn modelId="{F0F7D5BF-9EC9-43ED-84F4-D150E7AD87DD}" type="presOf" srcId="{F9D38618-21A9-472D-92B4-2079A7013EA4}" destId="{3E47BC9E-87C0-4D93-83F4-A810B62AEF07}" srcOrd="0" destOrd="1" presId="urn:microsoft.com/office/officeart/2005/8/layout/process3"/>
    <dgm:cxn modelId="{7A1F2110-9C05-4201-A75F-73284CDE0F86}" srcId="{4BA36FF7-0F0F-4341-A68C-01E8516603CD}" destId="{AB2E5A07-628C-4E92-90B5-D0FC29CDD9C7}" srcOrd="4" destOrd="0" parTransId="{4015142C-E082-4615-B7AB-FB0D2987A9AC}" sibTransId="{1A383F36-FE35-43F6-9A56-87C1C2601885}"/>
    <dgm:cxn modelId="{2E04EE15-0EFD-4A5E-96F9-C3FE50E596F5}" srcId="{4BA36FF7-0F0F-4341-A68C-01E8516603CD}" destId="{835444D0-9403-488B-8CF6-1BA423F14FF4}" srcOrd="2" destOrd="0" parTransId="{C29ED5FF-29B9-4D55-9C15-3D427BB84784}" sibTransId="{F0580B45-2587-4095-A289-2D6D62D7D0E2}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3B833AF1-554A-4115-83EE-25F9C4E2AEFD}" type="presOf" srcId="{B2D64904-4778-414A-935C-AFC992C15E50}" destId="{A64C8272-FC1A-4572-A0B1-A3C36EACD2B6}" srcOrd="0" destOrd="0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C8252A43-F89B-4ED8-9407-8C4E3235C497}" srcId="{AD7A2D0A-69C1-40D4-AC3C-50ACA39C45C1}" destId="{C5FC6C3C-ED92-4431-9B44-CD976E59FF5E}" srcOrd="4" destOrd="0" parTransId="{AE0E9CC2-5345-4F36-A90C-AD2752E7E9E6}" sibTransId="{28F32126-D00F-495F-BE9C-85E968D4121F}"/>
    <dgm:cxn modelId="{99730F66-1996-4851-98CF-04F6604FC848}" type="presOf" srcId="{30BC9797-C8E3-4728-AA34-A33AFEAA692E}" destId="{3E47BC9E-87C0-4D93-83F4-A810B62AEF07}" srcOrd="0" destOrd="3" presId="urn:microsoft.com/office/officeart/2005/8/layout/process3"/>
    <dgm:cxn modelId="{DEDC3CF2-2819-42A2-BCCA-5AD74688BCE7}" type="presOf" srcId="{EAE6F129-AF20-489F-B448-BFE264B615C1}" destId="{1993AEF3-68C8-4F83-9F1E-D1B7B5B4963C}" srcOrd="0" destOrd="2" presId="urn:microsoft.com/office/officeart/2005/8/layout/process3"/>
    <dgm:cxn modelId="{2458B5BE-C8FA-424E-82B1-59249C8FD969}" type="presOf" srcId="{59BF4FD9-4BF0-450F-A924-D7283EA0A3C2}" destId="{A64C8272-FC1A-4572-A0B1-A3C36EACD2B6}" srcOrd="0" destOrd="1" presId="urn:microsoft.com/office/officeart/2005/8/layout/process3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9DB33BD0-4DBA-4C3F-846F-F2711FE0E6BD}" srcId="{140DB818-E071-4B39-BEDA-37F84C79FBA2}" destId="{F9D38618-21A9-472D-92B4-2079A7013EA4}" srcOrd="1" destOrd="0" parTransId="{181E5304-5E89-4CE3-A1FA-1A4445AF15C8}" sibTransId="{DEBEAAE4-E6F2-4848-9079-BE40B31BACCD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9BA353C9-342D-4AC1-B18F-375E8BA8C074}" type="presOf" srcId="{2CABE3B6-2EEA-4A99-BBE7-085383B9725D}" destId="{3E47BC9E-87C0-4D93-83F4-A810B62AEF07}" srcOrd="0" destOrd="2" presId="urn:microsoft.com/office/officeart/2005/8/layout/process3"/>
    <dgm:cxn modelId="{D0D17C37-7497-44FA-8908-85838A8EB613}" srcId="{140DB818-E071-4B39-BEDA-37F84C79FBA2}" destId="{30BC9797-C8E3-4728-AA34-A33AFEAA692E}" srcOrd="3" destOrd="0" parTransId="{22B7AA6B-9EFA-4D2B-9167-284C1AC4B3BE}" sibTransId="{054B1F8E-E9AC-4A78-BB16-7D8497700B75}"/>
    <dgm:cxn modelId="{E6108260-E385-432B-A806-C31C8E849437}" srcId="{4BA36FF7-0F0F-4341-A68C-01E8516603CD}" destId="{B2D64904-4778-414A-935C-AFC992C15E50}" srcOrd="0" destOrd="0" parTransId="{3886B039-ED5A-4C35-9224-7296F3AB00E8}" sibTransId="{F27A2EE6-AA94-4404-920A-4FEA4A59E153}"/>
    <dgm:cxn modelId="{9C28426E-782A-4827-A1AF-DF19DEE0E663}" srcId="{140DB818-E071-4B39-BEDA-37F84C79FBA2}" destId="{2CABE3B6-2EEA-4A99-BBE7-085383B9725D}" srcOrd="2" destOrd="0" parTransId="{E50B1FFE-B27A-488D-9E1C-753288103707}" sibTransId="{4AC18B29-D66A-4290-B0B1-638894B89790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E5B78FEC-B1D9-4EC3-A03E-DD89AE2D8BBB}" srcId="{AD7A2D0A-69C1-40D4-AC3C-50ACA39C45C1}" destId="{0F3E3240-049E-4C85-83B0-4A38B3BAD305}" srcOrd="1" destOrd="0" parTransId="{500CBC5A-72EC-4F1F-8BD7-22D81C693AA8}" sibTransId="{6817EB24-D370-4C5E-ABB4-525C433C69F0}"/>
    <dgm:cxn modelId="{3E2D5840-5BEF-43B9-949A-04752B46AD4F}" type="presOf" srcId="{0F73E91A-24E8-44FC-8282-F39E528AC837}" destId="{A64C8272-FC1A-4572-A0B1-A3C36EACD2B6}" srcOrd="0" destOrd="3" presId="urn:microsoft.com/office/officeart/2005/8/layout/process3"/>
    <dgm:cxn modelId="{7F41E571-0B1D-42DB-A0D6-32AC8948638C}" type="presOf" srcId="{AB2E5A07-628C-4E92-90B5-D0FC29CDD9C7}" destId="{A64C8272-FC1A-4572-A0B1-A3C36EACD2B6}" srcOrd="0" destOrd="4" presId="urn:microsoft.com/office/officeart/2005/8/layout/process3"/>
    <dgm:cxn modelId="{9F5BFA76-CC6B-4880-BD6E-7917A3B8011E}" type="presOf" srcId="{0F3E3240-049E-4C85-83B0-4A38B3BAD305}" destId="{1993AEF3-68C8-4F83-9F1E-D1B7B5B4963C}" srcOrd="0" destOrd="1" presId="urn:microsoft.com/office/officeart/2005/8/layout/process3"/>
    <dgm:cxn modelId="{56B5A9B6-E058-4348-883F-BE413F7AEF39}" type="presOf" srcId="{835444D0-9403-488B-8CF6-1BA423F14FF4}" destId="{A64C8272-FC1A-4572-A0B1-A3C36EACD2B6}" srcOrd="0" destOrd="2" presId="urn:microsoft.com/office/officeart/2005/8/layout/process3"/>
    <dgm:cxn modelId="{AE01CECD-7460-4EE6-9855-462A6BAC54CD}" type="presOf" srcId="{21736AD5-ED16-41EE-9520-03DEC94C9DD9}" destId="{1993AEF3-68C8-4F83-9F1E-D1B7B5B4963C}" srcOrd="0" destOrd="0" presId="urn:microsoft.com/office/officeart/2005/8/layout/process3"/>
    <dgm:cxn modelId="{625B97B1-48B9-4F79-AD12-9E967C7E5D25}" type="presOf" srcId="{57884B04-88D4-4FB2-8678-5199DF429E6F}" destId="{3E47BC9E-87C0-4D93-83F4-A810B62AEF07}" srcOrd="0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33D1B9A7-E56C-4778-97FB-A5B130BCA5C0}" srcId="{AD7A2D0A-69C1-40D4-AC3C-50ACA39C45C1}" destId="{21736AD5-ED16-41EE-9520-03DEC94C9DD9}" srcOrd="0" destOrd="0" parTransId="{9CB51E30-49E4-4E36-942B-179B5A0EC94C}" sibTransId="{DFDDDFD5-3525-4DBC-A81D-34093C1E23BA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/>
      <dgm:spPr/>
      <dgm:t>
        <a:bodyPr/>
        <a:lstStyle/>
        <a:p>
          <a:r>
            <a:rPr lang="pt-BR" dirty="0" smtClean="0"/>
            <a:t>Dificuldades</a:t>
          </a:r>
          <a:endParaRPr lang="pt-BR" dirty="0"/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B2A72572-DD94-49F3-9C74-F97F76DD77E8}">
      <dgm:prSet phldrT="[Texto]"/>
      <dgm:spPr/>
      <dgm:t>
        <a:bodyPr/>
        <a:lstStyle/>
        <a:p>
          <a:r>
            <a:rPr lang="pt-BR" dirty="0" smtClean="0"/>
            <a:t>Controles atividades</a:t>
          </a:r>
          <a:endParaRPr lang="pt-BR" dirty="0"/>
        </a:p>
      </dgm:t>
    </dgm:pt>
    <dgm:pt modelId="{BE5BBF08-CB6C-410D-95EE-BD5BF25A6309}" type="parTrans" cxnId="{60B80743-7E71-47A9-8589-B22F3F761233}">
      <dgm:prSet/>
      <dgm:spPr/>
      <dgm:t>
        <a:bodyPr/>
        <a:lstStyle/>
        <a:p>
          <a:endParaRPr lang="pt-BR"/>
        </a:p>
      </dgm:t>
    </dgm:pt>
    <dgm:pt modelId="{CFA313D8-C3A9-4765-881F-FD14965CDD61}" type="sibTrans" cxnId="{60B80743-7E71-47A9-8589-B22F3F761233}">
      <dgm:prSet/>
      <dgm:spPr/>
      <dgm:t>
        <a:bodyPr/>
        <a:lstStyle/>
        <a:p>
          <a:endParaRPr lang="pt-BR"/>
        </a:p>
      </dgm:t>
    </dgm:pt>
    <dgm:pt modelId="{8AB1D12E-E418-4915-8CED-6AB0C84761F4}">
      <dgm:prSet phldrT="[Texto]"/>
      <dgm:spPr/>
      <dgm:t>
        <a:bodyPr/>
        <a:lstStyle/>
        <a:p>
          <a:r>
            <a:rPr lang="pt-BR" dirty="0" smtClean="0"/>
            <a:t>Manter históricos</a:t>
          </a:r>
          <a:endParaRPr lang="pt-BR" dirty="0"/>
        </a:p>
      </dgm:t>
    </dgm:pt>
    <dgm:pt modelId="{1BE8EC8D-27D7-49EA-907A-2F9B0ACF5DCA}" type="parTrans" cxnId="{8ABF67CD-DAC4-41A3-926E-140CF6F92A23}">
      <dgm:prSet/>
      <dgm:spPr/>
      <dgm:t>
        <a:bodyPr/>
        <a:lstStyle/>
        <a:p>
          <a:endParaRPr lang="pt-BR"/>
        </a:p>
      </dgm:t>
    </dgm:pt>
    <dgm:pt modelId="{293C271F-A78D-436A-A6CB-17A318394333}" type="sibTrans" cxnId="{8ABF67CD-DAC4-41A3-926E-140CF6F92A23}">
      <dgm:prSet/>
      <dgm:spPr/>
      <dgm:t>
        <a:bodyPr/>
        <a:lstStyle/>
        <a:p>
          <a:endParaRPr lang="pt-BR"/>
        </a:p>
      </dgm:t>
    </dgm:pt>
    <dgm:pt modelId="{AC6C1CB8-BE46-44FC-93D0-1A13ABC82896}">
      <dgm:prSet phldrT="[Texto]"/>
      <dgm:spPr/>
      <dgm:t>
        <a:bodyPr/>
        <a:lstStyle/>
        <a:p>
          <a:r>
            <a:rPr lang="pt-BR" dirty="0" smtClean="0"/>
            <a:t>Fragmentação dos dados</a:t>
          </a:r>
          <a:endParaRPr lang="pt-BR" dirty="0"/>
        </a:p>
      </dgm:t>
    </dgm:pt>
    <dgm:pt modelId="{368D3FFA-1706-4155-9796-459F27FB3F7F}" type="parTrans" cxnId="{E985D23C-CEF3-49BA-B2AA-6039D6462C30}">
      <dgm:prSet/>
      <dgm:spPr/>
      <dgm:t>
        <a:bodyPr/>
        <a:lstStyle/>
        <a:p>
          <a:endParaRPr lang="pt-BR"/>
        </a:p>
      </dgm:t>
    </dgm:pt>
    <dgm:pt modelId="{47583708-E552-4706-B015-578F522A21EB}" type="sibTrans" cxnId="{E985D23C-CEF3-49BA-B2AA-6039D6462C30}">
      <dgm:prSet/>
      <dgm:spPr/>
      <dgm:t>
        <a:bodyPr/>
        <a:lstStyle/>
        <a:p>
          <a:endParaRPr lang="pt-BR"/>
        </a:p>
      </dgm:t>
    </dgm:pt>
    <dgm:pt modelId="{AAC17C87-31E8-4276-B5AF-B8910E5CA9AA}">
      <dgm:prSet phldrT="[Texto]"/>
      <dgm:spPr/>
      <dgm:t>
        <a:bodyPr/>
        <a:lstStyle/>
        <a:p>
          <a:endParaRPr lang="pt-BR" dirty="0"/>
        </a:p>
      </dgm:t>
    </dgm:pt>
    <dgm:pt modelId="{7EA781CD-E6A2-4979-963F-9C9A0A1B2730}" type="parTrans" cxnId="{3CFC8CA8-DC62-44AE-9367-B51D186B6958}">
      <dgm:prSet/>
      <dgm:spPr/>
      <dgm:t>
        <a:bodyPr/>
        <a:lstStyle/>
        <a:p>
          <a:endParaRPr lang="pt-BR"/>
        </a:p>
      </dgm:t>
    </dgm:pt>
    <dgm:pt modelId="{B37090C3-402B-4158-91BD-832F4000D4BA}" type="sibTrans" cxnId="{3CFC8CA8-DC62-44AE-9367-B51D186B6958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phldr="1"/>
      <dgm:spPr/>
      <dgm:t>
        <a:bodyPr/>
        <a:lstStyle/>
        <a:p>
          <a:endParaRPr lang="pt-BR" dirty="0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phldr="1"/>
      <dgm:spPr/>
      <dgm:t>
        <a:bodyPr/>
        <a:lstStyle/>
        <a:p>
          <a:endParaRPr lang="pt-BR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phldr="1"/>
      <dgm:spPr/>
      <dgm:t>
        <a:bodyPr/>
        <a:lstStyle/>
        <a:p>
          <a:endParaRPr lang="pt-BR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971BC93-77C3-4078-A105-8597E86CC05C}" type="pres">
      <dgm:prSet presAssocID="{09E1FA74-CAD4-4D8F-8C9F-47DB10A12E4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1AE39575-5131-457E-87D9-250C20E4AF30}" type="pres">
      <dgm:prSet presAssocID="{B41D75AE-2A29-4277-8DBB-D5E9CED79C4D}" presName="root" presStyleCnt="0">
        <dgm:presLayoutVars>
          <dgm:chMax/>
          <dgm:chPref/>
        </dgm:presLayoutVars>
      </dgm:prSet>
      <dgm:spPr/>
    </dgm:pt>
    <dgm:pt modelId="{118FBAA4-28AC-4EB8-89A4-219E83C3BCBE}" type="pres">
      <dgm:prSet presAssocID="{B41D75AE-2A29-4277-8DBB-D5E9CED79C4D}" presName="rootComposite" presStyleCnt="0">
        <dgm:presLayoutVars/>
      </dgm:prSet>
      <dgm:spPr/>
    </dgm:pt>
    <dgm:pt modelId="{78E90345-FE91-47A7-8E8D-7EC91F8F325D}" type="pres">
      <dgm:prSet presAssocID="{B41D75AE-2A29-4277-8DBB-D5E9CED79C4D}" presName="ParentAccent" presStyleLbl="alignNode1" presStyleIdx="0" presStyleCnt="2"/>
      <dgm:spPr/>
    </dgm:pt>
    <dgm:pt modelId="{442AB41D-A8B9-4C81-AFE5-A9DDC7C501DB}" type="pres">
      <dgm:prSet presAssocID="{B41D75AE-2A29-4277-8DBB-D5E9CED79C4D}" presName="ParentSmallAccent" presStyleLbl="fgAcc1" presStyleIdx="0" presStyleCnt="2"/>
      <dgm:spPr/>
    </dgm:pt>
    <dgm:pt modelId="{F0A18B1E-4B8C-49D0-A2C5-B72A0992791A}" type="pres">
      <dgm:prSet presAssocID="{B41D75AE-2A29-4277-8DBB-D5E9CED79C4D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6566D-FEDB-48F5-ABEA-024A465C109F}" type="pres">
      <dgm:prSet presAssocID="{B41D75AE-2A29-4277-8DBB-D5E9CED79C4D}" presName="childShape" presStyleCnt="0">
        <dgm:presLayoutVars>
          <dgm:chMax val="0"/>
          <dgm:chPref val="0"/>
        </dgm:presLayoutVars>
      </dgm:prSet>
      <dgm:spPr/>
    </dgm:pt>
    <dgm:pt modelId="{62A25A0F-804E-414B-B883-656CEF17090B}" type="pres">
      <dgm:prSet presAssocID="{B2A72572-DD94-49F3-9C74-F97F76DD77E8}" presName="childComposite" presStyleCnt="0">
        <dgm:presLayoutVars>
          <dgm:chMax val="0"/>
          <dgm:chPref val="0"/>
        </dgm:presLayoutVars>
      </dgm:prSet>
      <dgm:spPr/>
    </dgm:pt>
    <dgm:pt modelId="{8A80B33F-319E-4097-BABE-6D06200B4059}" type="pres">
      <dgm:prSet presAssocID="{B2A72572-DD94-49F3-9C74-F97F76DD77E8}" presName="ChildAccent" presStyleLbl="solidFgAcc1" presStyleIdx="0" presStyleCnt="6"/>
      <dgm:spPr/>
    </dgm:pt>
    <dgm:pt modelId="{22C7BCBD-CEEE-4C3C-8575-8FCB6CDA438E}" type="pres">
      <dgm:prSet presAssocID="{B2A72572-DD94-49F3-9C74-F97F76DD77E8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14E1039-AB1A-451F-B96D-3478333B02AD}" type="pres">
      <dgm:prSet presAssocID="{8AB1D12E-E418-4915-8CED-6AB0C84761F4}" presName="childComposite" presStyleCnt="0">
        <dgm:presLayoutVars>
          <dgm:chMax val="0"/>
          <dgm:chPref val="0"/>
        </dgm:presLayoutVars>
      </dgm:prSet>
      <dgm:spPr/>
    </dgm:pt>
    <dgm:pt modelId="{FDEBDDC6-2C76-49BA-AA17-2EC6B30C86BD}" type="pres">
      <dgm:prSet presAssocID="{8AB1D12E-E418-4915-8CED-6AB0C84761F4}" presName="ChildAccent" presStyleLbl="solidFgAcc1" presStyleIdx="1" presStyleCnt="6"/>
      <dgm:spPr/>
    </dgm:pt>
    <dgm:pt modelId="{B93FB06B-349E-4C46-9386-C2A7693F919C}" type="pres">
      <dgm:prSet presAssocID="{8AB1D12E-E418-4915-8CED-6AB0C84761F4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AF6DA5-2465-4BF5-9700-5D88837B55E0}" type="pres">
      <dgm:prSet presAssocID="{AC6C1CB8-BE46-44FC-93D0-1A13ABC82896}" presName="childComposite" presStyleCnt="0">
        <dgm:presLayoutVars>
          <dgm:chMax val="0"/>
          <dgm:chPref val="0"/>
        </dgm:presLayoutVars>
      </dgm:prSet>
      <dgm:spPr/>
    </dgm:pt>
    <dgm:pt modelId="{F1021B75-F18F-4829-9EBD-5BA808E16033}" type="pres">
      <dgm:prSet presAssocID="{AC6C1CB8-BE46-44FC-93D0-1A13ABC82896}" presName="ChildAccent" presStyleLbl="solidFgAcc1" presStyleIdx="2" presStyleCnt="6"/>
      <dgm:spPr/>
    </dgm:pt>
    <dgm:pt modelId="{3094B189-7DCD-4266-B46D-8752B3C3A89E}" type="pres">
      <dgm:prSet presAssocID="{AC6C1CB8-BE46-44FC-93D0-1A13ABC82896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39CC76-1879-4428-9113-81461854485F}" type="pres">
      <dgm:prSet presAssocID="{AAC17C87-31E8-4276-B5AF-B8910E5CA9AA}" presName="root" presStyleCnt="0">
        <dgm:presLayoutVars>
          <dgm:chMax/>
          <dgm:chPref/>
        </dgm:presLayoutVars>
      </dgm:prSet>
      <dgm:spPr/>
    </dgm:pt>
    <dgm:pt modelId="{1005F66E-C10C-47D4-A53B-66F12BDBC241}" type="pres">
      <dgm:prSet presAssocID="{AAC17C87-31E8-4276-B5AF-B8910E5CA9AA}" presName="rootComposite" presStyleCnt="0">
        <dgm:presLayoutVars/>
      </dgm:prSet>
      <dgm:spPr/>
    </dgm:pt>
    <dgm:pt modelId="{1101818C-F9E6-48B1-8106-9EDF7C77010F}" type="pres">
      <dgm:prSet presAssocID="{AAC17C87-31E8-4276-B5AF-B8910E5CA9AA}" presName="ParentAccent" presStyleLbl="alignNode1" presStyleIdx="1" presStyleCnt="2"/>
      <dgm:spPr/>
    </dgm:pt>
    <dgm:pt modelId="{84502440-DF3A-49DD-9E3E-7B520195C2F2}" type="pres">
      <dgm:prSet presAssocID="{AAC17C87-31E8-4276-B5AF-B8910E5CA9AA}" presName="ParentSmallAccent" presStyleLbl="fgAcc1" presStyleIdx="1" presStyleCnt="2"/>
      <dgm:spPr/>
    </dgm:pt>
    <dgm:pt modelId="{920C1E90-5036-40EE-8B7B-C03BC172C6F4}" type="pres">
      <dgm:prSet presAssocID="{AAC17C87-31E8-4276-B5AF-B8910E5CA9AA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16CAB2-5D03-4865-BE99-9310931B985C}" type="pres">
      <dgm:prSet presAssocID="{AAC17C87-31E8-4276-B5AF-B8910E5CA9AA}" presName="childShape" presStyleCnt="0">
        <dgm:presLayoutVars>
          <dgm:chMax val="0"/>
          <dgm:chPref val="0"/>
        </dgm:presLayoutVars>
      </dgm:prSet>
      <dgm:spPr/>
    </dgm:pt>
    <dgm:pt modelId="{108F68D3-5B08-4715-A9C5-FF97D1351BC4}" type="pres">
      <dgm:prSet presAssocID="{22AB3F71-BC8F-4768-888B-F6E1856CFD5B}" presName="childComposite" presStyleCnt="0">
        <dgm:presLayoutVars>
          <dgm:chMax val="0"/>
          <dgm:chPref val="0"/>
        </dgm:presLayoutVars>
      </dgm:prSet>
      <dgm:spPr/>
    </dgm:pt>
    <dgm:pt modelId="{AC7AB7D7-9945-4B50-9E90-95E126A5DEAB}" type="pres">
      <dgm:prSet presAssocID="{22AB3F71-BC8F-4768-888B-F6E1856CFD5B}" presName="ChildAccent" presStyleLbl="solidFgAcc1" presStyleIdx="3" presStyleCnt="6"/>
      <dgm:spPr/>
    </dgm:pt>
    <dgm:pt modelId="{D13322E5-B7AE-4570-A9FC-84DF641F4452}" type="pres">
      <dgm:prSet presAssocID="{22AB3F71-BC8F-4768-888B-F6E1856CFD5B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D70E1E-E0BB-4881-94EE-5A0B1EA590AE}" type="pres">
      <dgm:prSet presAssocID="{3973E519-921D-4357-808F-65EA81567642}" presName="childComposite" presStyleCnt="0">
        <dgm:presLayoutVars>
          <dgm:chMax val="0"/>
          <dgm:chPref val="0"/>
        </dgm:presLayoutVars>
      </dgm:prSet>
      <dgm:spPr/>
    </dgm:pt>
    <dgm:pt modelId="{51818F82-5864-453D-89E1-3C9A291A4AF3}" type="pres">
      <dgm:prSet presAssocID="{3973E519-921D-4357-808F-65EA81567642}" presName="ChildAccent" presStyleLbl="solidFgAcc1" presStyleIdx="4" presStyleCnt="6"/>
      <dgm:spPr/>
    </dgm:pt>
    <dgm:pt modelId="{37B72757-B95B-4606-93FF-4ADF0BB6D429}" type="pres">
      <dgm:prSet presAssocID="{3973E519-921D-4357-808F-65EA81567642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BF50CC-C092-4B47-ACC4-1B61B3D473F4}" type="pres">
      <dgm:prSet presAssocID="{25E09C33-42FD-4F52-8CB0-452BF541B7EE}" presName="childComposite" presStyleCnt="0">
        <dgm:presLayoutVars>
          <dgm:chMax val="0"/>
          <dgm:chPref val="0"/>
        </dgm:presLayoutVars>
      </dgm:prSet>
      <dgm:spPr/>
    </dgm:pt>
    <dgm:pt modelId="{EF37E1C5-C3F1-4532-9E9C-884D1DE44A7F}" type="pres">
      <dgm:prSet presAssocID="{25E09C33-42FD-4F52-8CB0-452BF541B7EE}" presName="ChildAccent" presStyleLbl="solidFgAcc1" presStyleIdx="5" presStyleCnt="6"/>
      <dgm:spPr/>
    </dgm:pt>
    <dgm:pt modelId="{310F8D48-7B6A-4438-922B-86FD094F44BF}" type="pres">
      <dgm:prSet presAssocID="{25E09C33-42FD-4F52-8CB0-452BF541B7EE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94F1B5B2-61A2-400D-A8C6-E55B5540F793}" type="presOf" srcId="{B41D75AE-2A29-4277-8DBB-D5E9CED79C4D}" destId="{F0A18B1E-4B8C-49D0-A2C5-B72A0992791A}" srcOrd="0" destOrd="0" presId="urn:microsoft.com/office/officeart/2008/layout/SquareAccentList"/>
    <dgm:cxn modelId="{E985D23C-CEF3-49BA-B2AA-6039D6462C30}" srcId="{B41D75AE-2A29-4277-8DBB-D5E9CED79C4D}" destId="{AC6C1CB8-BE46-44FC-93D0-1A13ABC82896}" srcOrd="2" destOrd="0" parTransId="{368D3FFA-1706-4155-9796-459F27FB3F7F}" sibTransId="{47583708-E552-4706-B015-578F522A21EB}"/>
    <dgm:cxn modelId="{8ABF67CD-DAC4-41A3-926E-140CF6F92A23}" srcId="{B41D75AE-2A29-4277-8DBB-D5E9CED79C4D}" destId="{8AB1D12E-E418-4915-8CED-6AB0C84761F4}" srcOrd="1" destOrd="0" parTransId="{1BE8EC8D-27D7-49EA-907A-2F9B0ACF5DCA}" sibTransId="{293C271F-A78D-436A-A6CB-17A318394333}"/>
    <dgm:cxn modelId="{9A6ED448-CFA2-47B1-840B-9E2EC9DFCAC6}" type="presOf" srcId="{8AB1D12E-E418-4915-8CED-6AB0C84761F4}" destId="{B93FB06B-349E-4C46-9386-C2A7693F919C}" srcOrd="0" destOrd="0" presId="urn:microsoft.com/office/officeart/2008/layout/SquareAccentList"/>
    <dgm:cxn modelId="{22916866-A373-422E-8CBF-39C46B6193BE}" type="presOf" srcId="{B2A72572-DD94-49F3-9C74-F97F76DD77E8}" destId="{22C7BCBD-CEEE-4C3C-8575-8FCB6CDA438E}" srcOrd="0" destOrd="0" presId="urn:microsoft.com/office/officeart/2008/layout/SquareAccentList"/>
    <dgm:cxn modelId="{20432680-5755-4423-833B-CC830ADE86E0}" type="presOf" srcId="{AC6C1CB8-BE46-44FC-93D0-1A13ABC82896}" destId="{3094B189-7DCD-4266-B46D-8752B3C3A89E}" srcOrd="0" destOrd="0" presId="urn:microsoft.com/office/officeart/2008/layout/SquareAccentList"/>
    <dgm:cxn modelId="{762F7717-D26E-4D1C-A6FD-498F6E1B02A3}" srcId="{AAC17C87-31E8-4276-B5AF-B8910E5CA9AA}" destId="{3973E519-921D-4357-808F-65EA81567642}" srcOrd="1" destOrd="0" parTransId="{74AF20CE-7799-4C8E-A894-EE0C2D449A5F}" sibTransId="{ED0B01CC-F5BD-4E3D-9811-96F476147302}"/>
    <dgm:cxn modelId="{1F206E67-18A9-468B-81B0-CFC639595DB4}" type="presOf" srcId="{AAC17C87-31E8-4276-B5AF-B8910E5CA9AA}" destId="{920C1E90-5036-40EE-8B7B-C03BC172C6F4}" srcOrd="0" destOrd="0" presId="urn:microsoft.com/office/officeart/2008/layout/SquareAccentList"/>
    <dgm:cxn modelId="{3CFC8CA8-DC62-44AE-9367-B51D186B6958}" srcId="{09E1FA74-CAD4-4D8F-8C9F-47DB10A12E4C}" destId="{AAC17C87-31E8-4276-B5AF-B8910E5CA9AA}" srcOrd="1" destOrd="0" parTransId="{7EA781CD-E6A2-4979-963F-9C9A0A1B2730}" sibTransId="{B37090C3-402B-4158-91BD-832F4000D4BA}"/>
    <dgm:cxn modelId="{8AA5F746-7156-4DB2-A9F1-5EE035A94C1A}" type="presOf" srcId="{25E09C33-42FD-4F52-8CB0-452BF541B7EE}" destId="{310F8D48-7B6A-4438-922B-86FD094F44BF}" srcOrd="0" destOrd="0" presId="urn:microsoft.com/office/officeart/2008/layout/SquareAccentList"/>
    <dgm:cxn modelId="{1DC85611-0410-4ED4-8902-8BD2FFC85606}" type="presOf" srcId="{3973E519-921D-4357-808F-65EA81567642}" destId="{37B72757-B95B-4606-93FF-4ADF0BB6D429}" srcOrd="0" destOrd="0" presId="urn:microsoft.com/office/officeart/2008/layout/SquareAccentList"/>
    <dgm:cxn modelId="{72C0EA02-CE57-4BCE-9DFC-77D06D07A6E0}" type="presOf" srcId="{09E1FA74-CAD4-4D8F-8C9F-47DB10A12E4C}" destId="{2971BC93-77C3-4078-A105-8597E86CC05C}" srcOrd="0" destOrd="0" presId="urn:microsoft.com/office/officeart/2008/layout/SquareAccentList"/>
    <dgm:cxn modelId="{81B1CFBD-C7CF-48AB-9083-40917936C34C}" type="presOf" srcId="{22AB3F71-BC8F-4768-888B-F6E1856CFD5B}" destId="{D13322E5-B7AE-4570-A9FC-84DF641F4452}" srcOrd="0" destOrd="0" presId="urn:microsoft.com/office/officeart/2008/layout/SquareAccentList"/>
    <dgm:cxn modelId="{60B80743-7E71-47A9-8589-B22F3F761233}" srcId="{B41D75AE-2A29-4277-8DBB-D5E9CED79C4D}" destId="{B2A72572-DD94-49F3-9C74-F97F76DD77E8}" srcOrd="0" destOrd="0" parTransId="{BE5BBF08-CB6C-410D-95EE-BD5BF25A6309}" sibTransId="{CFA313D8-C3A9-4765-881F-FD14965CDD61}"/>
    <dgm:cxn modelId="{2FFE2D2F-5254-486D-A83F-5A8A96275BDB}" srcId="{AAC17C87-31E8-4276-B5AF-B8910E5CA9AA}" destId="{25E09C33-42FD-4F52-8CB0-452BF541B7EE}" srcOrd="2" destOrd="0" parTransId="{2E5C60CF-085B-4C66-A01B-83A3AF9AC5CE}" sibTransId="{F9299BC1-DA27-4702-A02B-E2D61037A6E5}"/>
    <dgm:cxn modelId="{47F9B3B4-FA63-45BD-B156-69D5C1732BE8}" srcId="{AAC17C87-31E8-4276-B5AF-B8910E5CA9AA}" destId="{22AB3F71-BC8F-4768-888B-F6E1856CFD5B}" srcOrd="0" destOrd="0" parTransId="{72548C30-62AA-4264-A91B-6E316ED2D1D5}" sibTransId="{C9F02517-C147-4C66-A0F0-11E0F557FBA6}"/>
    <dgm:cxn modelId="{064285E3-34A1-4473-AFA2-984276405DD6}" type="presParOf" srcId="{2971BC93-77C3-4078-A105-8597E86CC05C}" destId="{1AE39575-5131-457E-87D9-250C20E4AF30}" srcOrd="0" destOrd="0" presId="urn:microsoft.com/office/officeart/2008/layout/SquareAccentList"/>
    <dgm:cxn modelId="{6FBA1FB6-3AEF-4196-91D5-1E807F540EF6}" type="presParOf" srcId="{1AE39575-5131-457E-87D9-250C20E4AF30}" destId="{118FBAA4-28AC-4EB8-89A4-219E83C3BCBE}" srcOrd="0" destOrd="0" presId="urn:microsoft.com/office/officeart/2008/layout/SquareAccentList"/>
    <dgm:cxn modelId="{C89C8E44-B260-4647-98D2-09067DCA96B7}" type="presParOf" srcId="{118FBAA4-28AC-4EB8-89A4-219E83C3BCBE}" destId="{78E90345-FE91-47A7-8E8D-7EC91F8F325D}" srcOrd="0" destOrd="0" presId="urn:microsoft.com/office/officeart/2008/layout/SquareAccentList"/>
    <dgm:cxn modelId="{62B0852E-194D-4851-A725-4B11E4EB9B80}" type="presParOf" srcId="{118FBAA4-28AC-4EB8-89A4-219E83C3BCBE}" destId="{442AB41D-A8B9-4C81-AFE5-A9DDC7C501DB}" srcOrd="1" destOrd="0" presId="urn:microsoft.com/office/officeart/2008/layout/SquareAccentList"/>
    <dgm:cxn modelId="{6CD04290-FCC8-4B09-8AA6-49294D463217}" type="presParOf" srcId="{118FBAA4-28AC-4EB8-89A4-219E83C3BCBE}" destId="{F0A18B1E-4B8C-49D0-A2C5-B72A0992791A}" srcOrd="2" destOrd="0" presId="urn:microsoft.com/office/officeart/2008/layout/SquareAccentList"/>
    <dgm:cxn modelId="{05DFAC3D-505B-4515-ACD2-97604A8BE151}" type="presParOf" srcId="{1AE39575-5131-457E-87D9-250C20E4AF30}" destId="{0FA6566D-FEDB-48F5-ABEA-024A465C109F}" srcOrd="1" destOrd="0" presId="urn:microsoft.com/office/officeart/2008/layout/SquareAccentList"/>
    <dgm:cxn modelId="{70D09C4E-D529-4E3B-8D21-E233E1ABF527}" type="presParOf" srcId="{0FA6566D-FEDB-48F5-ABEA-024A465C109F}" destId="{62A25A0F-804E-414B-B883-656CEF17090B}" srcOrd="0" destOrd="0" presId="urn:microsoft.com/office/officeart/2008/layout/SquareAccentList"/>
    <dgm:cxn modelId="{3D22A1D3-A3A9-4474-A2D7-685D833743C9}" type="presParOf" srcId="{62A25A0F-804E-414B-B883-656CEF17090B}" destId="{8A80B33F-319E-4097-BABE-6D06200B4059}" srcOrd="0" destOrd="0" presId="urn:microsoft.com/office/officeart/2008/layout/SquareAccentList"/>
    <dgm:cxn modelId="{18EB0A53-4332-4257-AB55-63DA3B0BFD82}" type="presParOf" srcId="{62A25A0F-804E-414B-B883-656CEF17090B}" destId="{22C7BCBD-CEEE-4C3C-8575-8FCB6CDA438E}" srcOrd="1" destOrd="0" presId="urn:microsoft.com/office/officeart/2008/layout/SquareAccentList"/>
    <dgm:cxn modelId="{5823D72D-3540-4A8B-B387-7192795A683F}" type="presParOf" srcId="{0FA6566D-FEDB-48F5-ABEA-024A465C109F}" destId="{714E1039-AB1A-451F-B96D-3478333B02AD}" srcOrd="1" destOrd="0" presId="urn:microsoft.com/office/officeart/2008/layout/SquareAccentList"/>
    <dgm:cxn modelId="{92CD0294-1722-4E79-BA90-97CD3DD70786}" type="presParOf" srcId="{714E1039-AB1A-451F-B96D-3478333B02AD}" destId="{FDEBDDC6-2C76-49BA-AA17-2EC6B30C86BD}" srcOrd="0" destOrd="0" presId="urn:microsoft.com/office/officeart/2008/layout/SquareAccentList"/>
    <dgm:cxn modelId="{B0FF0511-8CA4-4F72-8C5B-73521FE41346}" type="presParOf" srcId="{714E1039-AB1A-451F-B96D-3478333B02AD}" destId="{B93FB06B-349E-4C46-9386-C2A7693F919C}" srcOrd="1" destOrd="0" presId="urn:microsoft.com/office/officeart/2008/layout/SquareAccentList"/>
    <dgm:cxn modelId="{CA2B5D92-EB9C-44E3-B458-849C11F32090}" type="presParOf" srcId="{0FA6566D-FEDB-48F5-ABEA-024A465C109F}" destId="{5FAF6DA5-2465-4BF5-9700-5D88837B55E0}" srcOrd="2" destOrd="0" presId="urn:microsoft.com/office/officeart/2008/layout/SquareAccentList"/>
    <dgm:cxn modelId="{07C6BB04-A71E-493F-B159-CE6831D71A16}" type="presParOf" srcId="{5FAF6DA5-2465-4BF5-9700-5D88837B55E0}" destId="{F1021B75-F18F-4829-9EBD-5BA808E16033}" srcOrd="0" destOrd="0" presId="urn:microsoft.com/office/officeart/2008/layout/SquareAccentList"/>
    <dgm:cxn modelId="{6134D06E-0E1A-4949-8043-06C5BFC99124}" type="presParOf" srcId="{5FAF6DA5-2465-4BF5-9700-5D88837B55E0}" destId="{3094B189-7DCD-4266-B46D-8752B3C3A89E}" srcOrd="1" destOrd="0" presId="urn:microsoft.com/office/officeart/2008/layout/SquareAccentList"/>
    <dgm:cxn modelId="{61B1DDD9-DF31-4FD2-BCD6-5D62F42D67C4}" type="presParOf" srcId="{2971BC93-77C3-4078-A105-8597E86CC05C}" destId="{4739CC76-1879-4428-9113-81461854485F}" srcOrd="1" destOrd="0" presId="urn:microsoft.com/office/officeart/2008/layout/SquareAccentList"/>
    <dgm:cxn modelId="{6FEEADF2-9EB5-4C48-B124-CD57F8D27BCC}" type="presParOf" srcId="{4739CC76-1879-4428-9113-81461854485F}" destId="{1005F66E-C10C-47D4-A53B-66F12BDBC241}" srcOrd="0" destOrd="0" presId="urn:microsoft.com/office/officeart/2008/layout/SquareAccentList"/>
    <dgm:cxn modelId="{7E03ACA1-154F-48C2-B69A-0E2F8CDA2A38}" type="presParOf" srcId="{1005F66E-C10C-47D4-A53B-66F12BDBC241}" destId="{1101818C-F9E6-48B1-8106-9EDF7C77010F}" srcOrd="0" destOrd="0" presId="urn:microsoft.com/office/officeart/2008/layout/SquareAccentList"/>
    <dgm:cxn modelId="{51280580-404E-4448-BF68-076553029427}" type="presParOf" srcId="{1005F66E-C10C-47D4-A53B-66F12BDBC241}" destId="{84502440-DF3A-49DD-9E3E-7B520195C2F2}" srcOrd="1" destOrd="0" presId="urn:microsoft.com/office/officeart/2008/layout/SquareAccentList"/>
    <dgm:cxn modelId="{136F5C26-E167-4D3C-ADC8-FCB42DE05201}" type="presParOf" srcId="{1005F66E-C10C-47D4-A53B-66F12BDBC241}" destId="{920C1E90-5036-40EE-8B7B-C03BC172C6F4}" srcOrd="2" destOrd="0" presId="urn:microsoft.com/office/officeart/2008/layout/SquareAccentList"/>
    <dgm:cxn modelId="{E6E09298-BA97-40C7-A3C5-FCE9707378D8}" type="presParOf" srcId="{4739CC76-1879-4428-9113-81461854485F}" destId="{8916CAB2-5D03-4865-BE99-9310931B985C}" srcOrd="1" destOrd="0" presId="urn:microsoft.com/office/officeart/2008/layout/SquareAccentList"/>
    <dgm:cxn modelId="{352A1B73-1A14-45E7-AF0D-E6FE052C2E41}" type="presParOf" srcId="{8916CAB2-5D03-4865-BE99-9310931B985C}" destId="{108F68D3-5B08-4715-A9C5-FF97D1351BC4}" srcOrd="0" destOrd="0" presId="urn:microsoft.com/office/officeart/2008/layout/SquareAccentList"/>
    <dgm:cxn modelId="{113F84C5-6AEC-41EC-8D35-7ECDE1842C51}" type="presParOf" srcId="{108F68D3-5B08-4715-A9C5-FF97D1351BC4}" destId="{AC7AB7D7-9945-4B50-9E90-95E126A5DEAB}" srcOrd="0" destOrd="0" presId="urn:microsoft.com/office/officeart/2008/layout/SquareAccentList"/>
    <dgm:cxn modelId="{B7E2B464-1FFC-427D-A39A-18B5E769EC8F}" type="presParOf" srcId="{108F68D3-5B08-4715-A9C5-FF97D1351BC4}" destId="{D13322E5-B7AE-4570-A9FC-84DF641F4452}" srcOrd="1" destOrd="0" presId="urn:microsoft.com/office/officeart/2008/layout/SquareAccentList"/>
    <dgm:cxn modelId="{5813F726-CB40-47DA-B917-73D6F5146105}" type="presParOf" srcId="{8916CAB2-5D03-4865-BE99-9310931B985C}" destId="{04D70E1E-E0BB-4881-94EE-5A0B1EA590AE}" srcOrd="1" destOrd="0" presId="urn:microsoft.com/office/officeart/2008/layout/SquareAccentList"/>
    <dgm:cxn modelId="{D8153181-E850-48CA-9A30-DAF70FF3041C}" type="presParOf" srcId="{04D70E1E-E0BB-4881-94EE-5A0B1EA590AE}" destId="{51818F82-5864-453D-89E1-3C9A291A4AF3}" srcOrd="0" destOrd="0" presId="urn:microsoft.com/office/officeart/2008/layout/SquareAccentList"/>
    <dgm:cxn modelId="{A9E74956-7528-499A-8C6A-B67D7D05888D}" type="presParOf" srcId="{04D70E1E-E0BB-4881-94EE-5A0B1EA590AE}" destId="{37B72757-B95B-4606-93FF-4ADF0BB6D429}" srcOrd="1" destOrd="0" presId="urn:microsoft.com/office/officeart/2008/layout/SquareAccentList"/>
    <dgm:cxn modelId="{C64494B5-2CD3-443E-8E20-4C084DE346B7}" type="presParOf" srcId="{8916CAB2-5D03-4865-BE99-9310931B985C}" destId="{FEBF50CC-C092-4B47-ACC4-1B61B3D473F4}" srcOrd="2" destOrd="0" presId="urn:microsoft.com/office/officeart/2008/layout/SquareAccentList"/>
    <dgm:cxn modelId="{EF339190-358A-4B7A-9842-B5186CBA9698}" type="presParOf" srcId="{FEBF50CC-C092-4B47-ACC4-1B61B3D473F4}" destId="{EF37E1C5-C3F1-4532-9E9C-884D1DE44A7F}" srcOrd="0" destOrd="0" presId="urn:microsoft.com/office/officeart/2008/layout/SquareAccentList"/>
    <dgm:cxn modelId="{4A2C66FD-EEEC-4FEB-9884-9EC7B80172AA}" type="presParOf" srcId="{FEBF50CC-C092-4B47-ACC4-1B61B3D473F4}" destId="{310F8D48-7B6A-4438-922B-86FD094F44BF}" srcOrd="1" destOrd="0" presId="urn:microsoft.com/office/officeart/2008/layout/SquareAccent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78394" custLinFactY="-100000" custLinFactNeighborX="-3813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78394" custLinFactNeighborX="-3651" custLinFactNeighborY="-19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78394" custLinFactY="-100000" custLinFactNeighborX="-3490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  <dgm:t>
        <a:bodyPr/>
        <a:lstStyle/>
        <a:p>
          <a:endParaRPr lang="pt-BR"/>
        </a:p>
      </dgm:t>
    </dgm:pt>
    <dgm:pt modelId="{2BEFA425-F024-4BD4-B31D-0FB6C45896F7}" type="pres">
      <dgm:prSet presAssocID="{036DF210-BB24-491F-9B05-BED9EB97CCEA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  <dgm:t>
        <a:bodyPr/>
        <a:lstStyle/>
        <a:p>
          <a:endParaRPr lang="pt-BR"/>
        </a:p>
      </dgm:t>
    </dgm:pt>
    <dgm:pt modelId="{FFC83820-1F59-4B99-B0E5-5EF505EF981A}" type="pres">
      <dgm:prSet presAssocID="{0F4EE5F8-CE65-4C01-BA1B-62373453CD4B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  <dgm:t>
        <a:bodyPr/>
        <a:lstStyle/>
        <a:p>
          <a:endParaRPr lang="pt-BR"/>
        </a:p>
      </dgm:t>
    </dgm:pt>
    <dgm:pt modelId="{63B15D18-84CC-4B8C-A7B8-9D7C87C445EE}" type="pres">
      <dgm:prSet presAssocID="{5CD5CAC8-AC56-4175-8B02-D9FDE7591724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2B50BC-8F9A-4A06-941D-13004E7B3F17}" type="pres">
      <dgm:prSet presAssocID="{C9CB2A3C-AA8A-4C63-ADAF-BB4A990106BF}" presName="parTrans" presStyleLbl="sibTrans2D1" presStyleIdx="3" presStyleCnt="5"/>
      <dgm:spPr/>
      <dgm:t>
        <a:bodyPr/>
        <a:lstStyle/>
        <a:p>
          <a:endParaRPr lang="pt-BR"/>
        </a:p>
      </dgm:t>
    </dgm:pt>
    <dgm:pt modelId="{DA7B04D8-8B81-4E5B-97E0-2DFA07EF08B4}" type="pres">
      <dgm:prSet presAssocID="{C9CB2A3C-AA8A-4C63-ADAF-BB4A990106BF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FF9-57DF-415B-BFD2-F23237B98D78}" type="pres">
      <dgm:prSet presAssocID="{88E727E9-53A4-4E95-A459-039A49E93B44}" presName="parTrans" presStyleLbl="sibTrans2D1" presStyleIdx="4" presStyleCnt="5"/>
      <dgm:spPr/>
      <dgm:t>
        <a:bodyPr/>
        <a:lstStyle/>
        <a:p>
          <a:endParaRPr lang="pt-BR"/>
        </a:p>
      </dgm:t>
    </dgm:pt>
    <dgm:pt modelId="{30E14BBC-7822-4D38-BD74-0C71B2A3B30C}" type="pres">
      <dgm:prSet presAssocID="{88E727E9-53A4-4E95-A459-039A49E93B44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36808" y="-2189562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</a:t>
          </a:r>
          <a:r>
            <a:rPr lang="pt-BR" sz="1600" kern="1200" dirty="0" smtClean="0"/>
            <a:t>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5400000">
        <a:off x="5436808" y="-2189562"/>
        <a:ext cx="940430" cy="5559552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3127248" cy="1175538"/>
      </dsp:txXfrm>
    </dsp:sp>
    <dsp:sp modelId="{76D300D9-3977-4D02-95E9-3905CCACBD1B}">
      <dsp:nvSpPr>
        <dsp:cNvPr id="0" name=""/>
        <dsp:cNvSpPr/>
      </dsp:nvSpPr>
      <dsp:spPr>
        <a:xfrm rot="5400000">
          <a:off x="5436808" y="-955247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436808" y="-955247"/>
        <a:ext cx="940430" cy="5559552"/>
      </dsp:txXfrm>
    </dsp:sp>
    <dsp:sp modelId="{1C4CF5AE-B0A9-4E79-99D0-8192DD361FD5}">
      <dsp:nvSpPr>
        <dsp:cNvPr id="0" name=""/>
        <dsp:cNvSpPr/>
      </dsp:nvSpPr>
      <dsp:spPr>
        <a:xfrm>
          <a:off x="0" y="1236759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236759"/>
        <a:ext cx="3127248" cy="1175538"/>
      </dsp:txXfrm>
    </dsp:sp>
    <dsp:sp modelId="{7991AEF3-84F5-4F2F-9A87-D93011516A86}">
      <dsp:nvSpPr>
        <dsp:cNvPr id="0" name=""/>
        <dsp:cNvSpPr/>
      </dsp:nvSpPr>
      <dsp:spPr>
        <a:xfrm rot="5400000">
          <a:off x="5436808" y="279068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436808" y="279068"/>
        <a:ext cx="940430" cy="5559552"/>
      </dsp:txXfrm>
    </dsp:sp>
    <dsp:sp modelId="{DE3A8CA3-F5E7-47D6-9409-0DAEFC3883C5}">
      <dsp:nvSpPr>
        <dsp:cNvPr id="0" name=""/>
        <dsp:cNvSpPr/>
      </dsp:nvSpPr>
      <dsp:spPr>
        <a:xfrm>
          <a:off x="0" y="2471074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471074"/>
        <a:ext cx="3127248" cy="1175538"/>
      </dsp:txXfrm>
    </dsp:sp>
    <dsp:sp modelId="{232E8D04-E732-492E-A284-139D99DFE02C}">
      <dsp:nvSpPr>
        <dsp:cNvPr id="0" name=""/>
        <dsp:cNvSpPr/>
      </dsp:nvSpPr>
      <dsp:spPr>
        <a:xfrm rot="5400000">
          <a:off x="5436808" y="1513383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436808" y="1513383"/>
        <a:ext cx="940430" cy="5559552"/>
      </dsp:txXfrm>
    </dsp:sp>
    <dsp:sp modelId="{F985ABD3-DA1F-4E90-952D-1C16820F198E}">
      <dsp:nvSpPr>
        <dsp:cNvPr id="0" name=""/>
        <dsp:cNvSpPr/>
      </dsp:nvSpPr>
      <dsp:spPr>
        <a:xfrm>
          <a:off x="0" y="370539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705390"/>
        <a:ext cx="3127248" cy="117553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4320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Interligar </a:t>
          </a:r>
          <a:endParaRPr lang="pt-BR" sz="2400" b="1" kern="1200" dirty="0"/>
        </a:p>
      </dsp:txBody>
      <dsp:txXfrm>
        <a:off x="4320" y="26889"/>
        <a:ext cx="1964455" cy="785782"/>
      </dsp:txXfrm>
    </dsp:sp>
    <dsp:sp modelId="{A64C8272-FC1A-4572-A0B1-A3C36EACD2B6}">
      <dsp:nvSpPr>
        <dsp:cNvPr id="0" name=""/>
        <dsp:cNvSpPr/>
      </dsp:nvSpPr>
      <dsp:spPr>
        <a:xfrm>
          <a:off x="406678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Pastorais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b="1" kern="1200" dirty="0"/>
        </a:p>
      </dsp:txBody>
      <dsp:txXfrm>
        <a:off x="406678" y="812672"/>
        <a:ext cx="1964455" cy="3686400"/>
      </dsp:txXfrm>
    </dsp:sp>
    <dsp:sp modelId="{330F8E89-32DF-4BC4-AED2-91D2D7CB94C5}">
      <dsp:nvSpPr>
        <dsp:cNvPr id="0" name=""/>
        <dsp:cNvSpPr/>
      </dsp:nvSpPr>
      <dsp:spPr>
        <a:xfrm>
          <a:off x="2266580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266580" y="175234"/>
        <a:ext cx="631345" cy="489092"/>
      </dsp:txXfrm>
    </dsp:sp>
    <dsp:sp modelId="{D6C82472-F7A1-44F8-BE16-C0E2E40E0D6B}">
      <dsp:nvSpPr>
        <dsp:cNvPr id="0" name=""/>
        <dsp:cNvSpPr/>
      </dsp:nvSpPr>
      <dsp:spPr>
        <a:xfrm>
          <a:off x="3159993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Padronizar</a:t>
          </a:r>
          <a:endParaRPr lang="pt-BR" sz="2400" b="1" kern="1200" dirty="0"/>
        </a:p>
      </dsp:txBody>
      <dsp:txXfrm>
        <a:off x="3159993" y="26889"/>
        <a:ext cx="1964455" cy="785782"/>
      </dsp:txXfrm>
    </dsp:sp>
    <dsp:sp modelId="{3E47BC9E-87C0-4D93-83F4-A810B62AEF07}">
      <dsp:nvSpPr>
        <dsp:cNvPr id="0" name=""/>
        <dsp:cNvSpPr/>
      </dsp:nvSpPr>
      <dsp:spPr>
        <a:xfrm>
          <a:off x="3562351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?</a:t>
          </a:r>
          <a:endParaRPr lang="pt-BR" sz="1800" b="1" kern="1200" dirty="0"/>
        </a:p>
      </dsp:txBody>
      <dsp:txXfrm>
        <a:off x="3562351" y="812672"/>
        <a:ext cx="1964455" cy="3686400"/>
      </dsp:txXfrm>
    </dsp:sp>
    <dsp:sp modelId="{1390A124-BEDA-4A49-9B1B-0ED2FB571A6C}">
      <dsp:nvSpPr>
        <dsp:cNvPr id="0" name=""/>
        <dsp:cNvSpPr/>
      </dsp:nvSpPr>
      <dsp:spPr>
        <a:xfrm>
          <a:off x="5422252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422252" y="175234"/>
        <a:ext cx="631345" cy="489092"/>
      </dsp:txXfrm>
    </dsp:sp>
    <dsp:sp modelId="{944B484B-F688-4CFA-A4FB-08B237CA5903}">
      <dsp:nvSpPr>
        <dsp:cNvPr id="0" name=""/>
        <dsp:cNvSpPr/>
      </dsp:nvSpPr>
      <dsp:spPr>
        <a:xfrm>
          <a:off x="6315665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Facilitar</a:t>
          </a:r>
          <a:endParaRPr lang="pt-BR" sz="2400" b="1" kern="1200" dirty="0"/>
        </a:p>
      </dsp:txBody>
      <dsp:txXfrm>
        <a:off x="6315665" y="26889"/>
        <a:ext cx="1964455" cy="785782"/>
      </dsp:txXfrm>
    </dsp:sp>
    <dsp:sp modelId="{1993AEF3-68C8-4F83-9F1E-D1B7B5B4963C}">
      <dsp:nvSpPr>
        <dsp:cNvPr id="0" name=""/>
        <dsp:cNvSpPr/>
      </dsp:nvSpPr>
      <dsp:spPr>
        <a:xfrm>
          <a:off x="6718024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1" kern="1200" dirty="0" smtClean="0"/>
            <a:t>?</a:t>
          </a:r>
          <a:endParaRPr lang="pt-BR" sz="1400" b="1" kern="1200" dirty="0"/>
        </a:p>
      </dsp:txBody>
      <dsp:txXfrm>
        <a:off x="6718024" y="812672"/>
        <a:ext cx="1964455" cy="3686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E90345-FE91-47A7-8E8D-7EC91F8F325D}">
      <dsp:nvSpPr>
        <dsp:cNvPr id="0" name=""/>
        <dsp:cNvSpPr/>
      </dsp:nvSpPr>
      <dsp:spPr>
        <a:xfrm>
          <a:off x="5677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B41D-A8B9-4C81-AFE5-A9DDC7C501DB}">
      <dsp:nvSpPr>
        <dsp:cNvPr id="0" name=""/>
        <dsp:cNvSpPr/>
      </dsp:nvSpPr>
      <dsp:spPr>
        <a:xfrm>
          <a:off x="5677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8B1E-4B8C-49D0-A2C5-B72A0992791A}">
      <dsp:nvSpPr>
        <dsp:cNvPr id="0" name=""/>
        <dsp:cNvSpPr/>
      </dsp:nvSpPr>
      <dsp:spPr>
        <a:xfrm>
          <a:off x="5677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 dirty="0"/>
        </a:p>
      </dsp:txBody>
      <dsp:txXfrm>
        <a:off x="5677" y="0"/>
        <a:ext cx="4231924" cy="894390"/>
      </dsp:txXfrm>
    </dsp:sp>
    <dsp:sp modelId="{8A80B33F-319E-4097-BABE-6D06200B4059}">
      <dsp:nvSpPr>
        <dsp:cNvPr id="0" name=""/>
        <dsp:cNvSpPr/>
      </dsp:nvSpPr>
      <dsp:spPr>
        <a:xfrm>
          <a:off x="5677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BCBD-CEEE-4C3C-8575-8FCB6CDA438E}">
      <dsp:nvSpPr>
        <dsp:cNvPr id="0" name=""/>
        <dsp:cNvSpPr/>
      </dsp:nvSpPr>
      <dsp:spPr>
        <a:xfrm>
          <a:off x="301911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1599157"/>
        <a:ext cx="3935690" cy="724673"/>
      </dsp:txXfrm>
    </dsp:sp>
    <dsp:sp modelId="{FDEBDDC6-2C76-49BA-AA17-2EC6B30C86BD}">
      <dsp:nvSpPr>
        <dsp:cNvPr id="0" name=""/>
        <dsp:cNvSpPr/>
      </dsp:nvSpPr>
      <dsp:spPr>
        <a:xfrm>
          <a:off x="5677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FB06B-349E-4C46-9386-C2A7693F919C}">
      <dsp:nvSpPr>
        <dsp:cNvPr id="0" name=""/>
        <dsp:cNvSpPr/>
      </dsp:nvSpPr>
      <dsp:spPr>
        <a:xfrm>
          <a:off x="301911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2323831"/>
        <a:ext cx="3935690" cy="724673"/>
      </dsp:txXfrm>
    </dsp:sp>
    <dsp:sp modelId="{F1021B75-F18F-4829-9EBD-5BA808E16033}">
      <dsp:nvSpPr>
        <dsp:cNvPr id="0" name=""/>
        <dsp:cNvSpPr/>
      </dsp:nvSpPr>
      <dsp:spPr>
        <a:xfrm>
          <a:off x="5677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4B189-7DCD-4266-B46D-8752B3C3A89E}">
      <dsp:nvSpPr>
        <dsp:cNvPr id="0" name=""/>
        <dsp:cNvSpPr/>
      </dsp:nvSpPr>
      <dsp:spPr>
        <a:xfrm>
          <a:off x="301911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3048504"/>
        <a:ext cx="3935690" cy="724673"/>
      </dsp:txXfrm>
    </dsp:sp>
    <dsp:sp modelId="{1101818C-F9E6-48B1-8106-9EDF7C77010F}">
      <dsp:nvSpPr>
        <dsp:cNvPr id="0" name=""/>
        <dsp:cNvSpPr/>
      </dsp:nvSpPr>
      <dsp:spPr>
        <a:xfrm>
          <a:off x="4449198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2440-DF3A-49DD-9E3E-7B520195C2F2}">
      <dsp:nvSpPr>
        <dsp:cNvPr id="0" name=""/>
        <dsp:cNvSpPr/>
      </dsp:nvSpPr>
      <dsp:spPr>
        <a:xfrm>
          <a:off x="4449198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1E90-5036-40EE-8B7B-C03BC172C6F4}">
      <dsp:nvSpPr>
        <dsp:cNvPr id="0" name=""/>
        <dsp:cNvSpPr/>
      </dsp:nvSpPr>
      <dsp:spPr>
        <a:xfrm>
          <a:off x="4449198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/>
        </a:p>
      </dsp:txBody>
      <dsp:txXfrm>
        <a:off x="4449198" y="0"/>
        <a:ext cx="4231924" cy="894390"/>
      </dsp:txXfrm>
    </dsp:sp>
    <dsp:sp modelId="{AC7AB7D7-9945-4B50-9E90-95E126A5DEAB}">
      <dsp:nvSpPr>
        <dsp:cNvPr id="0" name=""/>
        <dsp:cNvSpPr/>
      </dsp:nvSpPr>
      <dsp:spPr>
        <a:xfrm>
          <a:off x="4449198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322E5-B7AE-4570-A9FC-84DF641F4452}">
      <dsp:nvSpPr>
        <dsp:cNvPr id="0" name=""/>
        <dsp:cNvSpPr/>
      </dsp:nvSpPr>
      <dsp:spPr>
        <a:xfrm>
          <a:off x="4745432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 dirty="0"/>
        </a:p>
      </dsp:txBody>
      <dsp:txXfrm>
        <a:off x="4745432" y="1599157"/>
        <a:ext cx="3935690" cy="724673"/>
      </dsp:txXfrm>
    </dsp:sp>
    <dsp:sp modelId="{51818F82-5864-453D-89E1-3C9A291A4AF3}">
      <dsp:nvSpPr>
        <dsp:cNvPr id="0" name=""/>
        <dsp:cNvSpPr/>
      </dsp:nvSpPr>
      <dsp:spPr>
        <a:xfrm>
          <a:off x="4449198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2757-B95B-4606-93FF-4ADF0BB6D429}">
      <dsp:nvSpPr>
        <dsp:cNvPr id="0" name=""/>
        <dsp:cNvSpPr/>
      </dsp:nvSpPr>
      <dsp:spPr>
        <a:xfrm>
          <a:off x="4745432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2323831"/>
        <a:ext cx="3935690" cy="724673"/>
      </dsp:txXfrm>
    </dsp:sp>
    <dsp:sp modelId="{EF37E1C5-C3F1-4532-9E9C-884D1DE44A7F}">
      <dsp:nvSpPr>
        <dsp:cNvPr id="0" name=""/>
        <dsp:cNvSpPr/>
      </dsp:nvSpPr>
      <dsp:spPr>
        <a:xfrm>
          <a:off x="4449198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8D48-7B6A-4438-922B-86FD094F44BF}">
      <dsp:nvSpPr>
        <dsp:cNvPr id="0" name=""/>
        <dsp:cNvSpPr/>
      </dsp:nvSpPr>
      <dsp:spPr>
        <a:xfrm>
          <a:off x="4745432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3048504"/>
        <a:ext cx="3935690" cy="7246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39" y="1495569"/>
        <a:ext cx="2373731" cy="1205932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50782" y="938731"/>
        <a:ext cx="2109983" cy="657781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24660" y="1824460"/>
        <a:ext cx="2373731" cy="1205932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75120" y="938736"/>
        <a:ext cx="2109983" cy="657781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45580" y="1495569"/>
        <a:ext cx="2373731" cy="1205932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499438" y="938731"/>
        <a:ext cx="2109983" cy="65778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555504" y="1625330"/>
        <a:ext cx="1575790" cy="1617659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6200000">
        <a:off x="4252145" y="1240913"/>
        <a:ext cx="182509" cy="434806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703978" y="2130"/>
        <a:ext cx="1278842" cy="1278842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20520000">
        <a:off x="5165881" y="1918229"/>
        <a:ext cx="192581" cy="434806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408849" y="1240792"/>
        <a:ext cx="1278842" cy="1278842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3240000">
        <a:off x="4821518" y="3003138"/>
        <a:ext cx="186441" cy="434806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757647" y="3244988"/>
        <a:ext cx="1278842" cy="1278842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7560000">
        <a:off x="3678839" y="3003138"/>
        <a:ext cx="186441" cy="434806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650310" y="3244988"/>
        <a:ext cx="1278842" cy="1278842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1880000">
        <a:off x="3328336" y="1918229"/>
        <a:ext cx="192581" cy="434806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999107" y="1240792"/>
        <a:ext cx="1278842" cy="127884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0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Dinamização de registro de atividades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0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8958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 Acesso web em dispositivos moveis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89584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030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Trabalho em grupo em ambiente multiusuário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180304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Controles acadêmicos 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Controles financeiros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 de contas a pagar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4568699"/>
        <a:ext cx="6080760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15/07/2014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abrangência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686800" cy="488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inicial do problema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36405372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586</TotalTime>
  <Words>149</Words>
  <Application>Microsoft Office PowerPoint</Application>
  <PresentationFormat>Apresentação na tela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Sas</vt:lpstr>
      <vt:lpstr>idealização</vt:lpstr>
      <vt:lpstr>pretensões </vt:lpstr>
      <vt:lpstr>Descrição inicial do problema </vt:lpstr>
      <vt:lpstr>?</vt:lpstr>
      <vt:lpstr>?</vt:lpstr>
      <vt:lpstr>?</vt:lpstr>
      <vt:lpstr>Solução Proposta</vt:lpstr>
      <vt:lpstr>Conceito funcional Da aplicação </vt:lpstr>
      <vt:lpstr>Integração</vt:lpstr>
      <vt:lpstr>abrangência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84</cp:revision>
  <dcterms:created xsi:type="dcterms:W3CDTF">2014-03-25T19:03:33Z</dcterms:created>
  <dcterms:modified xsi:type="dcterms:W3CDTF">2014-07-15T10:25:34Z</dcterms:modified>
</cp:coreProperties>
</file>