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/>
      <dgm:spPr/>
      <dgm:t>
        <a:bodyPr/>
        <a:lstStyle/>
        <a:p>
          <a:r>
            <a:rPr lang="pt-BR" dirty="0" smtClean="0"/>
            <a:t>Dinamização de registro de atividades</a:t>
          </a:r>
          <a:endParaRPr lang="pt-BR" dirty="0"/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/>
      <dgm:spPr/>
      <dgm:t>
        <a:bodyPr/>
        <a:lstStyle/>
        <a:p>
          <a:r>
            <a:rPr lang="pt-BR" dirty="0" smtClean="0"/>
            <a:t> Acesso web em dispositivos moveis</a:t>
          </a:r>
          <a:endParaRPr lang="pt-BR" dirty="0"/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/>
      <dgm:spPr/>
      <dgm:t>
        <a:bodyPr/>
        <a:lstStyle/>
        <a:p>
          <a:r>
            <a:rPr lang="pt-BR" dirty="0" smtClean="0"/>
            <a:t>Trabalho em grupo em ambiente multiusuário</a:t>
          </a:r>
          <a:endParaRPr lang="pt-BR" dirty="0"/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/>
      <dgm:spPr/>
      <dgm:t>
        <a:bodyPr/>
        <a:lstStyle/>
        <a:p>
          <a:r>
            <a:rPr lang="pt-BR" dirty="0" smtClean="0"/>
            <a:t>Controles de acadêmicos </a:t>
          </a:r>
          <a:endParaRPr lang="pt-BR" dirty="0"/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/>
      <dgm:spPr/>
      <dgm:t>
        <a:bodyPr/>
        <a:lstStyle/>
        <a:p>
          <a:r>
            <a:rPr lang="pt-BR" dirty="0" smtClean="0"/>
            <a:t>Controles financeiros</a:t>
          </a:r>
          <a:endParaRPr lang="pt-BR" dirty="0"/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/>
      <dgm:spPr/>
      <dgm:t>
        <a:bodyPr/>
        <a:lstStyle/>
        <a:p>
          <a:r>
            <a:rPr lang="pt-BR" dirty="0" smtClean="0"/>
            <a:t>Controle de contas a pagar</a:t>
          </a:r>
          <a:endParaRPr lang="pt-BR" dirty="0"/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</dgm:pt>
    <dgm:pt modelId="{B34D6D7E-5F2E-4AC9-BD73-0DDE9F8BB618}" type="pres">
      <dgm:prSet presAssocID="{64726959-BFCF-468E-8583-201CF07ACAB4}" presName="parentLin" presStyleCnt="0"/>
      <dgm:spPr/>
    </dgm:pt>
    <dgm:pt modelId="{5CF09D25-445D-4024-9E09-27B9086F12C2}" type="pres">
      <dgm:prSet presAssocID="{64726959-BFCF-468E-8583-201CF07ACAB4}" presName="parentLeftMargin" presStyleLbl="node1" presStyleIdx="0" presStyleCnt="6"/>
      <dgm:spPr/>
    </dgm:pt>
    <dgm:pt modelId="{B171C0C5-1265-474F-9A24-5267C4DEA6BB}" type="pres">
      <dgm:prSet presAssocID="{64726959-BFCF-468E-8583-201CF07ACAB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</dgm:prSet>
      <dgm:spPr/>
    </dgm:pt>
    <dgm:pt modelId="{5F326BF0-420D-4866-A2BD-614369AB09BD}" type="pres">
      <dgm:prSet presAssocID="{8835803B-4868-4BFF-8B3A-814A6D4954C8}" presName="spaceBetweenRectangles" presStyleCnt="0"/>
      <dgm:spPr/>
    </dgm:pt>
    <dgm:pt modelId="{170F142A-5E5C-46E4-829F-5448D761498F}" type="pres">
      <dgm:prSet presAssocID="{EBE94DE7-18A9-4985-A440-D262D93A6316}" presName="parentLin" presStyleCnt="0"/>
      <dgm:spPr/>
    </dgm:pt>
    <dgm:pt modelId="{62A2C154-6AB5-4321-A742-C06A0E020873}" type="pres">
      <dgm:prSet presAssocID="{EBE94DE7-18A9-4985-A440-D262D93A6316}" presName="parentLeftMargin" presStyleLbl="node1" presStyleIdx="0" presStyleCnt="6"/>
      <dgm:spPr/>
    </dgm:pt>
    <dgm:pt modelId="{9939078C-FCDB-4354-9260-A7140D211969}" type="pres">
      <dgm:prSet presAssocID="{EBE94DE7-18A9-4985-A440-D262D93A631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</dgm:prSet>
      <dgm:spPr/>
    </dgm:pt>
    <dgm:pt modelId="{32DA1C74-5B5F-427E-8C8D-CACF3F061A44}" type="pres">
      <dgm:prSet presAssocID="{11D717CD-56AA-45FC-9323-4DF14FDC4A6F}" presName="spaceBetweenRectangles" presStyleCnt="0"/>
      <dgm:spPr/>
    </dgm:pt>
    <dgm:pt modelId="{849981CC-C8B4-4BA1-B450-ED50D8A4886D}" type="pres">
      <dgm:prSet presAssocID="{22558875-04DE-48A8-8D08-7DF713D16D36}" presName="parentLin" presStyleCnt="0"/>
      <dgm:spPr/>
    </dgm:pt>
    <dgm:pt modelId="{7CCD4125-60BB-4322-B726-7F91B5CDFF30}" type="pres">
      <dgm:prSet presAssocID="{22558875-04DE-48A8-8D08-7DF713D16D36}" presName="parentLeftMargin" presStyleLbl="node1" presStyleIdx="1" presStyleCnt="6"/>
      <dgm:spPr/>
    </dgm:pt>
    <dgm:pt modelId="{D78DBF14-3A29-4E42-B56E-7380E92A6552}" type="pres">
      <dgm:prSet presAssocID="{22558875-04DE-48A8-8D08-7DF713D16D3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</dgm:prSet>
      <dgm:spPr/>
    </dgm:pt>
    <dgm:pt modelId="{80A60F21-F2F5-418D-853F-D7EBBA576D8F}" type="pres">
      <dgm:prSet presAssocID="{6C26663C-5E0F-469C-A84B-4E7D60C2ACED}" presName="spaceBetweenRectangles" presStyleCnt="0"/>
      <dgm:spPr/>
    </dgm:pt>
    <dgm:pt modelId="{A9AF5B02-C771-4CE1-AF38-8D7E7F443749}" type="pres">
      <dgm:prSet presAssocID="{C0424938-EAAD-4AFD-89AA-F9DAA339B8CE}" presName="parentLin" presStyleCnt="0"/>
      <dgm:spPr/>
    </dgm:pt>
    <dgm:pt modelId="{3572EF4A-4D38-4BBD-9DE4-D188D70E2CAD}" type="pres">
      <dgm:prSet presAssocID="{C0424938-EAAD-4AFD-89AA-F9DAA339B8CE}" presName="parentLeftMargin" presStyleLbl="node1" presStyleIdx="2" presStyleCnt="6"/>
      <dgm:spPr/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</dgm:prSet>
      <dgm:spPr/>
    </dgm:pt>
    <dgm:pt modelId="{61A1A8FC-AD23-4E2F-A533-544CD04D1CA9}" type="pres">
      <dgm:prSet presAssocID="{EBF62A40-6125-4DD5-8EDA-1F45E06B9030}" presName="spaceBetweenRectangles" presStyleCnt="0"/>
      <dgm:spPr/>
    </dgm:pt>
    <dgm:pt modelId="{74BE06AF-D1B6-41E2-B7D7-F20A5E34FB20}" type="pres">
      <dgm:prSet presAssocID="{B682214D-3E19-400B-B148-C04F02C27327}" presName="parentLin" presStyleCnt="0"/>
      <dgm:spPr/>
    </dgm:pt>
    <dgm:pt modelId="{846A3F17-1641-4BB9-AC38-13C0E8AB7383}" type="pres">
      <dgm:prSet presAssocID="{B682214D-3E19-400B-B148-C04F02C27327}" presName="parentLeftMargin" presStyleLbl="node1" presStyleIdx="3" presStyleCnt="6"/>
      <dgm:spPr/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</dgm:prSet>
      <dgm:spPr/>
    </dgm:pt>
    <dgm:pt modelId="{27077A43-AF2C-4BB7-B135-57882141D0A7}" type="pres">
      <dgm:prSet presAssocID="{4037F445-FC2C-47AE-89AE-E418F2282E02}" presName="spaceBetweenRectangles" presStyleCnt="0"/>
      <dgm:spPr/>
    </dgm:pt>
    <dgm:pt modelId="{211C6EE7-56DB-4520-8C76-4F6B73CA2F85}" type="pres">
      <dgm:prSet presAssocID="{34E518D1-49BF-45FE-BD69-68CCC11C553D}" presName="parentLin" presStyleCnt="0"/>
      <dgm:spPr/>
    </dgm:pt>
    <dgm:pt modelId="{390F44BF-71AC-4D9F-BF5E-075FA28FE010}" type="pres">
      <dgm:prSet presAssocID="{34E518D1-49BF-45FE-BD69-68CCC11C553D}" presName="parentLeftMargin" presStyleLbl="node1" presStyleIdx="4" presStyleCnt="6"/>
      <dgm:spPr/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h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000" b="1" dirty="0" smtClean="0">
              <a:solidFill>
                <a:srgbClr val="0070C0"/>
              </a:solidFill>
            </a:rPr>
            <a:t>Base de dados </a:t>
          </a:r>
          <a:endParaRPr lang="pt-BR" sz="2000" b="1" dirty="0">
            <a:solidFill>
              <a:srgbClr val="0070C0"/>
            </a:solidFill>
          </a:endParaRPr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/>
      <dgm:t>
        <a:bodyPr/>
        <a:lstStyle/>
        <a:p>
          <a:endParaRPr lang="pt-BR"/>
        </a:p>
      </dgm:t>
    </dgm:pt>
    <dgm:pt modelId="{3865D5FF-DA00-4906-B6F5-07C839464584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000" b="1" dirty="0" smtClean="0">
              <a:solidFill>
                <a:srgbClr val="0070C0"/>
              </a:solidFill>
            </a:rPr>
            <a:t>Aplicação</a:t>
          </a:r>
          <a:endParaRPr lang="pt-BR" sz="2000" b="1" dirty="0">
            <a:solidFill>
              <a:srgbClr val="0070C0"/>
            </a:solidFill>
          </a:endParaRPr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/>
      <dgm:t>
        <a:bodyPr/>
        <a:lstStyle/>
        <a:p>
          <a:endParaRPr lang="pt-BR"/>
        </a:p>
      </dgm:t>
    </dgm:pt>
    <dgm:pt modelId="{F3A2DAB8-2AB9-419A-82D3-D743A16978C8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000" b="1" dirty="0" smtClean="0">
              <a:solidFill>
                <a:srgbClr val="0070C0"/>
              </a:solidFill>
            </a:rPr>
            <a:t>Usuário</a:t>
          </a:r>
          <a:endParaRPr lang="pt-BR" sz="2000" b="1" dirty="0">
            <a:solidFill>
              <a:srgbClr val="0070C0"/>
            </a:solidFill>
          </a:endParaRPr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3608A19D-5895-4CCB-AE7C-602B7B47F013}">
      <dgm:prSet phldrT="[Texto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rgbClr val="C00000"/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pt-BR" sz="1600" b="1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Ambiente de servidor</a:t>
          </a:r>
          <a:endParaRPr lang="pt-BR" sz="1600" b="1" dirty="0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F6ED7F5C-3473-4CB6-A854-8AAB4553A7BF}" type="parTrans" cxnId="{84076030-E45A-4466-9EAA-5CA3C5F3D1A7}">
      <dgm:prSet/>
      <dgm:spPr/>
      <dgm:t>
        <a:bodyPr/>
        <a:lstStyle/>
        <a:p>
          <a:endParaRPr lang="pt-BR"/>
        </a:p>
      </dgm:t>
    </dgm:pt>
    <dgm:pt modelId="{B8867D9A-5291-4E44-8E27-7C2CE1750192}" type="sibTrans" cxnId="{84076030-E45A-4466-9EAA-5CA3C5F3D1A7}">
      <dgm:prSet/>
      <dgm:spPr/>
      <dgm:t>
        <a:bodyPr/>
        <a:lstStyle/>
        <a:p>
          <a:endParaRPr lang="pt-BR"/>
        </a:p>
      </dgm:t>
    </dgm:pt>
    <dgm:pt modelId="{17C36E47-B60A-48AF-9203-3A426FDDC061}">
      <dgm:prSet phldrT="[Texto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rgbClr val="C00000"/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pt-BR" sz="1600" b="1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Processamento de solicitações de usuários</a:t>
          </a:r>
          <a:endParaRPr lang="pt-BR" sz="1600" b="1" dirty="0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5D184643-6CAF-4BEF-9B8E-9CEF559E3FA0}" type="parTrans" cxnId="{389F34DF-E799-4B31-BA52-DA4BE4D473D3}">
      <dgm:prSet/>
      <dgm:spPr/>
      <dgm:t>
        <a:bodyPr/>
        <a:lstStyle/>
        <a:p>
          <a:endParaRPr lang="pt-BR"/>
        </a:p>
      </dgm:t>
    </dgm:pt>
    <dgm:pt modelId="{D9FFAE66-B2AA-420E-97F1-1E782654582A}" type="sibTrans" cxnId="{389F34DF-E799-4B31-BA52-DA4BE4D473D3}">
      <dgm:prSet/>
      <dgm:spPr/>
      <dgm:t>
        <a:bodyPr/>
        <a:lstStyle/>
        <a:p>
          <a:endParaRPr lang="pt-BR"/>
        </a:p>
      </dgm:t>
    </dgm:pt>
    <dgm:pt modelId="{2D163772-13E5-4074-928D-7A5A7DBF63A5}">
      <dgm:prSet phldrT="[Texto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rgbClr val="C00000"/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757ACCF4-9AEE-4064-80DF-9850B6B60C93}" type="parTrans" cxnId="{DE132E6E-2775-4267-BE23-76DFED146DF3}">
      <dgm:prSet/>
      <dgm:spPr/>
      <dgm:t>
        <a:bodyPr/>
        <a:lstStyle/>
        <a:p>
          <a:endParaRPr lang="pt-BR"/>
        </a:p>
      </dgm:t>
    </dgm:pt>
    <dgm:pt modelId="{EADCE4D3-E256-4844-B0A4-83F42236A03B}" type="sibTrans" cxnId="{DE132E6E-2775-4267-BE23-76DFED146DF3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rgbClr val="C00000"/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endParaRPr lang="pt-BR" sz="1600" b="1" dirty="0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15C81867-89A5-4131-BC4C-32819ECB9224}">
      <dgm:prSet phldrT="[Texto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C00000"/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pt-BR" sz="1600" b="1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Dispositivo de acesso do usuário</a:t>
          </a:r>
          <a:endParaRPr lang="pt-BR" sz="1600" b="1" dirty="0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BEAE1DAF-4E1C-4B73-9668-E693D0170F93}" type="parTrans" cxnId="{C423E00E-A025-461E-AC42-F12191D105F6}">
      <dgm:prSet/>
      <dgm:spPr/>
      <dgm:t>
        <a:bodyPr/>
        <a:lstStyle/>
        <a:p>
          <a:endParaRPr lang="pt-BR"/>
        </a:p>
      </dgm:t>
    </dgm:pt>
    <dgm:pt modelId="{4032F790-153B-41F0-BA2B-917C36EF37DC}" type="sibTrans" cxnId="{C423E00E-A025-461E-AC42-F12191D105F6}">
      <dgm:prSet/>
      <dgm:spPr/>
      <dgm:t>
        <a:bodyPr/>
        <a:lstStyle/>
        <a:p>
          <a:endParaRPr lang="pt-BR"/>
        </a:p>
      </dgm:t>
    </dgm:pt>
    <dgm:pt modelId="{50C663CD-616C-44EE-98F1-BB5FDDDEDCC8}" type="pres">
      <dgm:prSet presAssocID="{4412B91F-CF8D-4A42-83DF-7CDCCDA80F7D}" presName="Name0" presStyleCnt="0">
        <dgm:presLayoutVars>
          <dgm:dir/>
          <dgm:animLvl val="lvl"/>
          <dgm:resizeHandles val="exact"/>
        </dgm:presLayoutVars>
      </dgm:prSet>
      <dgm:spPr/>
    </dgm:pt>
    <dgm:pt modelId="{138CD9C0-127E-45DD-BA5D-F929D722FD16}" type="pres">
      <dgm:prSet presAssocID="{4412B91F-CF8D-4A42-83DF-7CDCCDA80F7D}" presName="tSp" presStyleCnt="0"/>
      <dgm:spPr/>
    </dgm:pt>
    <dgm:pt modelId="{EF0649EA-CFC7-443D-9E0B-71BBF1A268A7}" type="pres">
      <dgm:prSet presAssocID="{4412B91F-CF8D-4A42-83DF-7CDCCDA80F7D}" presName="bSp" presStyleCnt="0"/>
      <dgm:spPr/>
    </dgm:pt>
    <dgm:pt modelId="{2FA38D1F-3777-488A-AF41-E467FA0BCCBE}" type="pres">
      <dgm:prSet presAssocID="{4412B91F-CF8D-4A42-83DF-7CDCCDA80F7D}" presName="process" presStyleCnt="0"/>
      <dgm:spPr/>
    </dgm:pt>
    <dgm:pt modelId="{89DDC4F3-F3F3-4239-A83C-C491858470CF}" type="pres">
      <dgm:prSet presAssocID="{7DFE07BF-9A88-4152-9E58-09C9E20DB3CE}" presName="composite1" presStyleCnt="0"/>
      <dgm:spPr/>
    </dgm:pt>
    <dgm:pt modelId="{CE4C2E72-3724-46B2-B8A7-7325163EB628}" type="pres">
      <dgm:prSet presAssocID="{7DFE07BF-9A88-4152-9E58-09C9E20DB3CE}" presName="dummyNode1" presStyleLbl="node1" presStyleIdx="0" presStyleCnt="3"/>
      <dgm:spPr/>
    </dgm:pt>
    <dgm:pt modelId="{77351131-57DF-4AF2-A89D-95AF9C6149DC}" type="pres">
      <dgm:prSet presAssocID="{7DFE07BF-9A88-4152-9E58-09C9E20DB3CE}" presName="childNode1" presStyleLbl="bgAcc1" presStyleIdx="0" presStyleCnt="3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EA85225-BA33-4729-B542-7DD51242ADCB}" type="pres">
      <dgm:prSet presAssocID="{7DFE07BF-9A88-4152-9E58-09C9E20DB3C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FD8A5-9BA3-47FA-8D32-ED60BCA98D24}" type="pres">
      <dgm:prSet presAssocID="{7DFE07BF-9A88-4152-9E58-09C9E20DB3CE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E0FD0D-A5E1-4500-9E66-9120DFF7FD2E}" type="pres">
      <dgm:prSet presAssocID="{7DFE07BF-9A88-4152-9E58-09C9E20DB3CE}" presName="connSite1" presStyleCnt="0"/>
      <dgm:spPr/>
    </dgm:pt>
    <dgm:pt modelId="{BB47B8A7-A69A-47BA-8429-499D75D98923}" type="pres">
      <dgm:prSet presAssocID="{E68D9850-B3A4-4979-A4D0-E3D401A29AB5}" presName="Name9" presStyleLbl="sibTrans2D1" presStyleIdx="0" presStyleCnt="2"/>
      <dgm:spPr/>
    </dgm:pt>
    <dgm:pt modelId="{F416103B-C45A-486D-81AB-4454CBBAB63C}" type="pres">
      <dgm:prSet presAssocID="{3865D5FF-DA00-4906-B6F5-07C839464584}" presName="composite2" presStyleCnt="0"/>
      <dgm:spPr/>
    </dgm:pt>
    <dgm:pt modelId="{62D91DAE-84AE-4F97-8159-CA8D1E702613}" type="pres">
      <dgm:prSet presAssocID="{3865D5FF-DA00-4906-B6F5-07C839464584}" presName="dummyNode2" presStyleLbl="node1" presStyleIdx="0" presStyleCnt="3"/>
      <dgm:spPr/>
    </dgm:pt>
    <dgm:pt modelId="{0C27C69B-3C82-4A7E-9AEC-146B678149A2}" type="pres">
      <dgm:prSet presAssocID="{3865D5FF-DA00-4906-B6F5-07C839464584}" presName="childNode2" presStyleLbl="bgAcc1" presStyleIdx="1" presStyleCnt="3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9B7AE1B-7006-4AD9-AFC0-AD9AB09ED28C}" type="pres">
      <dgm:prSet presAssocID="{3865D5FF-DA00-4906-B6F5-07C8394645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BA2879-403E-43AC-A59E-A90A5FACC251}" type="pres">
      <dgm:prSet presAssocID="{3865D5FF-DA00-4906-B6F5-07C839464584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38974F4D-A258-43E3-9D7E-91A1D78BB4C2}" type="pres">
      <dgm:prSet presAssocID="{3865D5FF-DA00-4906-B6F5-07C839464584}" presName="connSite2" presStyleCnt="0"/>
      <dgm:spPr/>
    </dgm:pt>
    <dgm:pt modelId="{E5E8036A-476D-4F9C-9D7B-4ED08A33C842}" type="pres">
      <dgm:prSet presAssocID="{CFF97A55-CF3E-4E1D-AF04-5A3631D6CB6D}" presName="Name18" presStyleLbl="sibTrans2D1" presStyleIdx="1" presStyleCnt="2"/>
      <dgm:spPr/>
    </dgm:pt>
    <dgm:pt modelId="{AD1ED0EA-8DA3-4054-AB1B-26226A9CAF81}" type="pres">
      <dgm:prSet presAssocID="{F3A2DAB8-2AB9-419A-82D3-D743A16978C8}" presName="composite1" presStyleCnt="0"/>
      <dgm:spPr/>
    </dgm:pt>
    <dgm:pt modelId="{B1E2031A-7AD3-4EBE-A697-E6D795AD0EF2}" type="pres">
      <dgm:prSet presAssocID="{F3A2DAB8-2AB9-419A-82D3-D743A16978C8}" presName="dummyNode1" presStyleLbl="node1" presStyleIdx="1" presStyleCnt="3"/>
      <dgm:spPr/>
    </dgm:pt>
    <dgm:pt modelId="{AE566E9F-D101-4F88-9692-208EF2AE8557}" type="pres">
      <dgm:prSet presAssocID="{F3A2DAB8-2AB9-419A-82D3-D743A16978C8}" presName="childNode1" presStyleLbl="bgAcc1" presStyleIdx="2" presStyleCnt="3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88BBD37-9C2B-4172-8678-CDF3BB968BFB}" type="pres">
      <dgm:prSet presAssocID="{F3A2DAB8-2AB9-419A-82D3-D743A16978C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F9B7A-61FD-4D71-8D0E-DCB457B0DAC9}" type="pres">
      <dgm:prSet presAssocID="{F3A2DAB8-2AB9-419A-82D3-D743A16978C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8A6A3C-B76D-4C3E-B6DC-01589DDA040C}" type="pres">
      <dgm:prSet presAssocID="{F3A2DAB8-2AB9-419A-82D3-D743A16978C8}" presName="connSite1" presStyleCnt="0"/>
      <dgm:spPr/>
    </dgm:pt>
  </dgm:ptLst>
  <dgm:cxnLst>
    <dgm:cxn modelId="{1826DE69-BCA5-4CC2-AB59-256DBC7E4BC8}" type="presOf" srcId="{F3A2DAB8-2AB9-419A-82D3-D743A16978C8}" destId="{301F9B7A-61FD-4D71-8D0E-DCB457B0DAC9}" srcOrd="0" destOrd="0" presId="urn:microsoft.com/office/officeart/2005/8/layout/hProcess4"/>
    <dgm:cxn modelId="{6D0A7A03-30F7-44B7-932A-6B9A0E02B815}" type="presOf" srcId="{3608A19D-5895-4CCB-AE7C-602B7B47F013}" destId="{77351131-57DF-4AF2-A89D-95AF9C6149DC}" srcOrd="0" destOrd="0" presId="urn:microsoft.com/office/officeart/2005/8/layout/hProcess4"/>
    <dgm:cxn modelId="{C423E00E-A025-461E-AC42-F12191D105F6}" srcId="{F3A2DAB8-2AB9-419A-82D3-D743A16978C8}" destId="{15C81867-89A5-4131-BC4C-32819ECB9224}" srcOrd="0" destOrd="0" parTransId="{BEAE1DAF-4E1C-4B73-9668-E693D0170F93}" sibTransId="{4032F790-153B-41F0-BA2B-917C36EF37DC}"/>
    <dgm:cxn modelId="{C807233E-7AF8-4376-8C44-360C1AC79F85}" type="presOf" srcId="{2D163772-13E5-4074-928D-7A5A7DBF63A5}" destId="{39B7AE1B-7006-4AD9-AFC0-AD9AB09ED28C}" srcOrd="1" destOrd="0" presId="urn:microsoft.com/office/officeart/2005/8/layout/hProcess4"/>
    <dgm:cxn modelId="{84076030-E45A-4466-9EAA-5CA3C5F3D1A7}" srcId="{7DFE07BF-9A88-4152-9E58-09C9E20DB3CE}" destId="{3608A19D-5895-4CCB-AE7C-602B7B47F013}" srcOrd="0" destOrd="0" parTransId="{F6ED7F5C-3473-4CB6-A854-8AAB4553A7BF}" sibTransId="{B8867D9A-5291-4E44-8E27-7C2CE1750192}"/>
    <dgm:cxn modelId="{C730B313-4D1D-4229-8314-A3150E0294B1}" type="presOf" srcId="{E68D9850-B3A4-4979-A4D0-E3D401A29AB5}" destId="{BB47B8A7-A69A-47BA-8429-499D75D98923}" srcOrd="0" destOrd="0" presId="urn:microsoft.com/office/officeart/2005/8/layout/hProcess4"/>
    <dgm:cxn modelId="{389F34DF-E799-4B31-BA52-DA4BE4D473D3}" srcId="{3865D5FF-DA00-4906-B6F5-07C839464584}" destId="{17C36E47-B60A-48AF-9203-3A426FDDC061}" srcOrd="2" destOrd="0" parTransId="{5D184643-6CAF-4BEF-9B8E-9CEF559E3FA0}" sibTransId="{D9FFAE66-B2AA-420E-97F1-1E782654582A}"/>
    <dgm:cxn modelId="{D058A61E-2631-4792-87A9-3570D8D2DB0F}" srcId="{3865D5FF-DA00-4906-B6F5-07C839464584}" destId="{2F3DF7DE-E5C9-4440-80D1-538313244BE6}" srcOrd="1" destOrd="0" parTransId="{3C0BC7DD-F66C-4719-92AE-5E9E7825604D}" sibTransId="{4569B2FB-90CA-4536-9206-69C81C9FC0BD}"/>
    <dgm:cxn modelId="{454AD78F-2D17-4EB0-B913-79380716CE39}" type="presOf" srcId="{2D163772-13E5-4074-928D-7A5A7DBF63A5}" destId="{0C27C69B-3C82-4A7E-9AEC-146B678149A2}" srcOrd="0" destOrd="0" presId="urn:microsoft.com/office/officeart/2005/8/layout/hProcess4"/>
    <dgm:cxn modelId="{FCD6A96D-054B-4471-90ED-6EB5ED0EBFF9}" type="presOf" srcId="{CFF97A55-CF3E-4E1D-AF04-5A3631D6CB6D}" destId="{E5E8036A-476D-4F9C-9D7B-4ED08A33C842}" srcOrd="0" destOrd="0" presId="urn:microsoft.com/office/officeart/2005/8/layout/hProcess4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F6F5BFB7-87A2-418B-8A67-5193C4B8B5C2}" type="presOf" srcId="{3865D5FF-DA00-4906-B6F5-07C839464584}" destId="{85BA2879-403E-43AC-A59E-A90A5FACC251}" srcOrd="0" destOrd="0" presId="urn:microsoft.com/office/officeart/2005/8/layout/hProcess4"/>
    <dgm:cxn modelId="{DE132E6E-2775-4267-BE23-76DFED146DF3}" srcId="{3865D5FF-DA00-4906-B6F5-07C839464584}" destId="{2D163772-13E5-4074-928D-7A5A7DBF63A5}" srcOrd="0" destOrd="0" parTransId="{757ACCF4-9AEE-4064-80DF-9850B6B60C93}" sibTransId="{EADCE4D3-E256-4844-B0A4-83F42236A03B}"/>
    <dgm:cxn modelId="{901AD719-F247-413A-B1B3-109C2FFB2AE5}" type="presOf" srcId="{17C36E47-B60A-48AF-9203-3A426FDDC061}" destId="{39B7AE1B-7006-4AD9-AFC0-AD9AB09ED28C}" srcOrd="1" destOrd="2" presId="urn:microsoft.com/office/officeart/2005/8/layout/hProcess4"/>
    <dgm:cxn modelId="{78BD922F-CC17-4C21-97FA-865DD57CC5F7}" type="presOf" srcId="{2F3DF7DE-E5C9-4440-80D1-538313244BE6}" destId="{39B7AE1B-7006-4AD9-AFC0-AD9AB09ED28C}" srcOrd="1" destOrd="1" presId="urn:microsoft.com/office/officeart/2005/8/layout/hProcess4"/>
    <dgm:cxn modelId="{18A399E8-969F-433E-8129-BAB90BC4BA5D}" type="presOf" srcId="{15C81867-89A5-4131-BC4C-32819ECB9224}" destId="{AE566E9F-D101-4F88-9692-208EF2AE8557}" srcOrd="0" destOrd="0" presId="urn:microsoft.com/office/officeart/2005/8/layout/hProcess4"/>
    <dgm:cxn modelId="{C03BE492-3E48-4B5B-B223-BD9B09A0499C}" type="presOf" srcId="{4412B91F-CF8D-4A42-83DF-7CDCCDA80F7D}" destId="{50C663CD-616C-44EE-98F1-BB5FDDDEDCC8}" srcOrd="0" destOrd="0" presId="urn:microsoft.com/office/officeart/2005/8/layout/hProcess4"/>
    <dgm:cxn modelId="{35C165A5-5C5A-4F4B-AE9D-49DC63B3E5AF}" type="presOf" srcId="{15C81867-89A5-4131-BC4C-32819ECB9224}" destId="{388BBD37-9C2B-4172-8678-CDF3BB968BFB}" srcOrd="1" destOrd="0" presId="urn:microsoft.com/office/officeart/2005/8/layout/hProcess4"/>
    <dgm:cxn modelId="{96F1515C-012C-4FBA-939B-73396FC64F01}" type="presOf" srcId="{7DFE07BF-9A88-4152-9E58-09C9E20DB3CE}" destId="{168FD8A5-9BA3-47FA-8D32-ED60BCA98D24}" srcOrd="0" destOrd="0" presId="urn:microsoft.com/office/officeart/2005/8/layout/hProcess4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AD41FD1E-945F-4B08-9162-F2D9E765F538}" type="presOf" srcId="{3608A19D-5895-4CCB-AE7C-602B7B47F013}" destId="{CEA85225-BA33-4729-B542-7DD51242ADCB}" srcOrd="1" destOrd="0" presId="urn:microsoft.com/office/officeart/2005/8/layout/hProcess4"/>
    <dgm:cxn modelId="{6C7CF280-7813-4669-8A3A-FAF603EE06E7}" type="presOf" srcId="{17C36E47-B60A-48AF-9203-3A426FDDC061}" destId="{0C27C69B-3C82-4A7E-9AEC-146B678149A2}" srcOrd="0" destOrd="2" presId="urn:microsoft.com/office/officeart/2005/8/layout/hProcess4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CDA29DBF-6C67-4174-9590-4FD1FFC822A3}" type="presOf" srcId="{2F3DF7DE-E5C9-4440-80D1-538313244BE6}" destId="{0C27C69B-3C82-4A7E-9AEC-146B678149A2}" srcOrd="0" destOrd="1" presId="urn:microsoft.com/office/officeart/2005/8/layout/hProcess4"/>
    <dgm:cxn modelId="{DC8F0603-A30F-4881-8DB3-C28DAA5234EB}" type="presParOf" srcId="{50C663CD-616C-44EE-98F1-BB5FDDDEDCC8}" destId="{138CD9C0-127E-45DD-BA5D-F929D722FD16}" srcOrd="0" destOrd="0" presId="urn:microsoft.com/office/officeart/2005/8/layout/hProcess4"/>
    <dgm:cxn modelId="{5A02F5F5-BF03-478E-AB04-0CF1957AA6B2}" type="presParOf" srcId="{50C663CD-616C-44EE-98F1-BB5FDDDEDCC8}" destId="{EF0649EA-CFC7-443D-9E0B-71BBF1A268A7}" srcOrd="1" destOrd="0" presId="urn:microsoft.com/office/officeart/2005/8/layout/hProcess4"/>
    <dgm:cxn modelId="{28FB9728-D277-4EA0-9D1D-8BA739CBDE26}" type="presParOf" srcId="{50C663CD-616C-44EE-98F1-BB5FDDDEDCC8}" destId="{2FA38D1F-3777-488A-AF41-E467FA0BCCBE}" srcOrd="2" destOrd="0" presId="urn:microsoft.com/office/officeart/2005/8/layout/hProcess4"/>
    <dgm:cxn modelId="{B58891CF-FDF0-4FBA-83A4-C8836AF099D3}" type="presParOf" srcId="{2FA38D1F-3777-488A-AF41-E467FA0BCCBE}" destId="{89DDC4F3-F3F3-4239-A83C-C491858470CF}" srcOrd="0" destOrd="0" presId="urn:microsoft.com/office/officeart/2005/8/layout/hProcess4"/>
    <dgm:cxn modelId="{20E5F93C-D8B7-4EF2-A6EB-F905380C2A2E}" type="presParOf" srcId="{89DDC4F3-F3F3-4239-A83C-C491858470CF}" destId="{CE4C2E72-3724-46B2-B8A7-7325163EB628}" srcOrd="0" destOrd="0" presId="urn:microsoft.com/office/officeart/2005/8/layout/hProcess4"/>
    <dgm:cxn modelId="{A8A1A255-3E87-4E10-8244-32B98B48A13D}" type="presParOf" srcId="{89DDC4F3-F3F3-4239-A83C-C491858470CF}" destId="{77351131-57DF-4AF2-A89D-95AF9C6149DC}" srcOrd="1" destOrd="0" presId="urn:microsoft.com/office/officeart/2005/8/layout/hProcess4"/>
    <dgm:cxn modelId="{074878F7-E244-4FA3-B3B9-EA7B3A6B6D49}" type="presParOf" srcId="{89DDC4F3-F3F3-4239-A83C-C491858470CF}" destId="{CEA85225-BA33-4729-B542-7DD51242ADCB}" srcOrd="2" destOrd="0" presId="urn:microsoft.com/office/officeart/2005/8/layout/hProcess4"/>
    <dgm:cxn modelId="{34AD79C7-7E88-4A7A-8ACD-164C172AA6DE}" type="presParOf" srcId="{89DDC4F3-F3F3-4239-A83C-C491858470CF}" destId="{168FD8A5-9BA3-47FA-8D32-ED60BCA98D24}" srcOrd="3" destOrd="0" presId="urn:microsoft.com/office/officeart/2005/8/layout/hProcess4"/>
    <dgm:cxn modelId="{FE251607-E5BC-4965-A4D8-D06645C487EA}" type="presParOf" srcId="{89DDC4F3-F3F3-4239-A83C-C491858470CF}" destId="{19E0FD0D-A5E1-4500-9E66-9120DFF7FD2E}" srcOrd="4" destOrd="0" presId="urn:microsoft.com/office/officeart/2005/8/layout/hProcess4"/>
    <dgm:cxn modelId="{AE90600B-7E71-40E5-BC8A-298E3EFBB91A}" type="presParOf" srcId="{2FA38D1F-3777-488A-AF41-E467FA0BCCBE}" destId="{BB47B8A7-A69A-47BA-8429-499D75D98923}" srcOrd="1" destOrd="0" presId="urn:microsoft.com/office/officeart/2005/8/layout/hProcess4"/>
    <dgm:cxn modelId="{6ED4AE1D-981F-4F73-94B8-791A297085BA}" type="presParOf" srcId="{2FA38D1F-3777-488A-AF41-E467FA0BCCBE}" destId="{F416103B-C45A-486D-81AB-4454CBBAB63C}" srcOrd="2" destOrd="0" presId="urn:microsoft.com/office/officeart/2005/8/layout/hProcess4"/>
    <dgm:cxn modelId="{272DBB41-C26A-47B9-91F6-7D3E6B81390A}" type="presParOf" srcId="{F416103B-C45A-486D-81AB-4454CBBAB63C}" destId="{62D91DAE-84AE-4F97-8159-CA8D1E702613}" srcOrd="0" destOrd="0" presId="urn:microsoft.com/office/officeart/2005/8/layout/hProcess4"/>
    <dgm:cxn modelId="{C1ACCFE2-3AA6-4638-A840-E429ED6247E3}" type="presParOf" srcId="{F416103B-C45A-486D-81AB-4454CBBAB63C}" destId="{0C27C69B-3C82-4A7E-9AEC-146B678149A2}" srcOrd="1" destOrd="0" presId="urn:microsoft.com/office/officeart/2005/8/layout/hProcess4"/>
    <dgm:cxn modelId="{653DF506-4E38-4B3F-94D9-1BFF43945A2D}" type="presParOf" srcId="{F416103B-C45A-486D-81AB-4454CBBAB63C}" destId="{39B7AE1B-7006-4AD9-AFC0-AD9AB09ED28C}" srcOrd="2" destOrd="0" presId="urn:microsoft.com/office/officeart/2005/8/layout/hProcess4"/>
    <dgm:cxn modelId="{B705B85E-226F-4966-ACF6-7A7BCFDD84A6}" type="presParOf" srcId="{F416103B-C45A-486D-81AB-4454CBBAB63C}" destId="{85BA2879-403E-43AC-A59E-A90A5FACC251}" srcOrd="3" destOrd="0" presId="urn:microsoft.com/office/officeart/2005/8/layout/hProcess4"/>
    <dgm:cxn modelId="{3D72DD0F-3B54-42F8-8D17-2142FC7E1173}" type="presParOf" srcId="{F416103B-C45A-486D-81AB-4454CBBAB63C}" destId="{38974F4D-A258-43E3-9D7E-91A1D78BB4C2}" srcOrd="4" destOrd="0" presId="urn:microsoft.com/office/officeart/2005/8/layout/hProcess4"/>
    <dgm:cxn modelId="{6AC860F9-0BA5-429A-BB0A-5289735A89D0}" type="presParOf" srcId="{2FA38D1F-3777-488A-AF41-E467FA0BCCBE}" destId="{E5E8036A-476D-4F9C-9D7B-4ED08A33C842}" srcOrd="3" destOrd="0" presId="urn:microsoft.com/office/officeart/2005/8/layout/hProcess4"/>
    <dgm:cxn modelId="{C8711B08-E5DD-4F81-A28E-B6ABD1A5A8BF}" type="presParOf" srcId="{2FA38D1F-3777-488A-AF41-E467FA0BCCBE}" destId="{AD1ED0EA-8DA3-4054-AB1B-26226A9CAF81}" srcOrd="4" destOrd="0" presId="urn:microsoft.com/office/officeart/2005/8/layout/hProcess4"/>
    <dgm:cxn modelId="{BF36E7D1-787B-4E5C-A424-C554C9756329}" type="presParOf" srcId="{AD1ED0EA-8DA3-4054-AB1B-26226A9CAF81}" destId="{B1E2031A-7AD3-4EBE-A697-E6D795AD0EF2}" srcOrd="0" destOrd="0" presId="urn:microsoft.com/office/officeart/2005/8/layout/hProcess4"/>
    <dgm:cxn modelId="{F2D27704-B637-4B51-A4F8-BBE948A05622}" type="presParOf" srcId="{AD1ED0EA-8DA3-4054-AB1B-26226A9CAF81}" destId="{AE566E9F-D101-4F88-9692-208EF2AE8557}" srcOrd="1" destOrd="0" presId="urn:microsoft.com/office/officeart/2005/8/layout/hProcess4"/>
    <dgm:cxn modelId="{D74EB6C2-20EA-4497-9FF7-2230481C0310}" type="presParOf" srcId="{AD1ED0EA-8DA3-4054-AB1B-26226A9CAF81}" destId="{388BBD37-9C2B-4172-8678-CDF3BB968BFB}" srcOrd="2" destOrd="0" presId="urn:microsoft.com/office/officeart/2005/8/layout/hProcess4"/>
    <dgm:cxn modelId="{4C99789F-073F-4CC4-92F2-20610A639C5A}" type="presParOf" srcId="{AD1ED0EA-8DA3-4054-AB1B-26226A9CAF81}" destId="{301F9B7A-61FD-4D71-8D0E-DCB457B0DAC9}" srcOrd="3" destOrd="0" presId="urn:microsoft.com/office/officeart/2005/8/layout/hProcess4"/>
    <dgm:cxn modelId="{83BC5137-E146-4B49-A3DE-A5E0360077A2}" type="presParOf" srcId="{AD1ED0EA-8DA3-4054-AB1B-26226A9CAF81}" destId="{078A6A3C-B76D-4C3E-B6DC-01589DDA040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514B8-7EBB-4287-ACDB-81BB8EE3A65E}">
      <dsp:nvSpPr>
        <dsp:cNvPr id="0" name=""/>
        <dsp:cNvSpPr/>
      </dsp:nvSpPr>
      <dsp:spPr>
        <a:xfrm>
          <a:off x="0" y="327899"/>
          <a:ext cx="8686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1C0C5-1265-474F-9A24-5267C4DEA6BB}">
      <dsp:nvSpPr>
        <dsp:cNvPr id="0" name=""/>
        <dsp:cNvSpPr/>
      </dsp:nvSpPr>
      <dsp:spPr>
        <a:xfrm>
          <a:off x="434340" y="32699"/>
          <a:ext cx="608076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Dinamização de registro de atividades</a:t>
          </a:r>
          <a:endParaRPr lang="pt-BR" sz="2000" kern="1200" dirty="0"/>
        </a:p>
      </dsp:txBody>
      <dsp:txXfrm>
        <a:off x="434340" y="32699"/>
        <a:ext cx="6080760" cy="590400"/>
      </dsp:txXfrm>
    </dsp:sp>
    <dsp:sp modelId="{122429B3-75B2-4400-B819-CC67C8478699}">
      <dsp:nvSpPr>
        <dsp:cNvPr id="0" name=""/>
        <dsp:cNvSpPr/>
      </dsp:nvSpPr>
      <dsp:spPr>
        <a:xfrm>
          <a:off x="0" y="1235099"/>
          <a:ext cx="8686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9078C-FCDB-4354-9260-A7140D211969}">
      <dsp:nvSpPr>
        <dsp:cNvPr id="0" name=""/>
        <dsp:cNvSpPr/>
      </dsp:nvSpPr>
      <dsp:spPr>
        <a:xfrm>
          <a:off x="434340" y="939899"/>
          <a:ext cx="608076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 Acesso web em dispositivos moveis</a:t>
          </a:r>
          <a:endParaRPr lang="pt-BR" sz="2000" kern="1200" dirty="0"/>
        </a:p>
      </dsp:txBody>
      <dsp:txXfrm>
        <a:off x="434340" y="939899"/>
        <a:ext cx="6080760" cy="590400"/>
      </dsp:txXfrm>
    </dsp:sp>
    <dsp:sp modelId="{06A3C85D-CDEB-4A13-9986-AD53F22D8EA9}">
      <dsp:nvSpPr>
        <dsp:cNvPr id="0" name=""/>
        <dsp:cNvSpPr/>
      </dsp:nvSpPr>
      <dsp:spPr>
        <a:xfrm>
          <a:off x="0" y="2142299"/>
          <a:ext cx="8686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DBF14-3A29-4E42-B56E-7380E92A6552}">
      <dsp:nvSpPr>
        <dsp:cNvPr id="0" name=""/>
        <dsp:cNvSpPr/>
      </dsp:nvSpPr>
      <dsp:spPr>
        <a:xfrm>
          <a:off x="434340" y="1847099"/>
          <a:ext cx="608076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Trabalho em grupo em ambiente multiusuário</a:t>
          </a:r>
          <a:endParaRPr lang="pt-BR" sz="2000" kern="1200" dirty="0"/>
        </a:p>
      </dsp:txBody>
      <dsp:txXfrm>
        <a:off x="434340" y="1847099"/>
        <a:ext cx="6080760" cy="590400"/>
      </dsp:txXfrm>
    </dsp:sp>
    <dsp:sp modelId="{BC58E8B0-740A-43C6-B230-1401E78D7A5B}">
      <dsp:nvSpPr>
        <dsp:cNvPr id="0" name=""/>
        <dsp:cNvSpPr/>
      </dsp:nvSpPr>
      <dsp:spPr>
        <a:xfrm>
          <a:off x="0" y="3049499"/>
          <a:ext cx="8686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7C5F1-150A-491F-92CE-A1BE931BB55D}">
      <dsp:nvSpPr>
        <dsp:cNvPr id="0" name=""/>
        <dsp:cNvSpPr/>
      </dsp:nvSpPr>
      <dsp:spPr>
        <a:xfrm>
          <a:off x="434340" y="2754299"/>
          <a:ext cx="608076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 de acadêmicos </a:t>
          </a:r>
          <a:endParaRPr lang="pt-BR" sz="2000" kern="1200" dirty="0"/>
        </a:p>
      </dsp:txBody>
      <dsp:txXfrm>
        <a:off x="434340" y="2754299"/>
        <a:ext cx="6080760" cy="590400"/>
      </dsp:txXfrm>
    </dsp:sp>
    <dsp:sp modelId="{7D8B9C6D-02C3-420B-906C-B43C36EE3306}">
      <dsp:nvSpPr>
        <dsp:cNvPr id="0" name=""/>
        <dsp:cNvSpPr/>
      </dsp:nvSpPr>
      <dsp:spPr>
        <a:xfrm>
          <a:off x="0" y="3956699"/>
          <a:ext cx="8686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70AB-9760-4FFF-B875-5D31C52D60AE}">
      <dsp:nvSpPr>
        <dsp:cNvPr id="0" name=""/>
        <dsp:cNvSpPr/>
      </dsp:nvSpPr>
      <dsp:spPr>
        <a:xfrm>
          <a:off x="434340" y="3661499"/>
          <a:ext cx="608076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 financeiros</a:t>
          </a:r>
          <a:endParaRPr lang="pt-BR" sz="2000" kern="1200" dirty="0"/>
        </a:p>
      </dsp:txBody>
      <dsp:txXfrm>
        <a:off x="434340" y="3661499"/>
        <a:ext cx="6080760" cy="590400"/>
      </dsp:txXfrm>
    </dsp:sp>
    <dsp:sp modelId="{338DDB9A-A6BB-4D1C-8303-E07E7D076CB7}">
      <dsp:nvSpPr>
        <dsp:cNvPr id="0" name=""/>
        <dsp:cNvSpPr/>
      </dsp:nvSpPr>
      <dsp:spPr>
        <a:xfrm>
          <a:off x="0" y="4863899"/>
          <a:ext cx="8686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B9D8C-4A77-4645-9520-CB1F079C0081}">
      <dsp:nvSpPr>
        <dsp:cNvPr id="0" name=""/>
        <dsp:cNvSpPr/>
      </dsp:nvSpPr>
      <dsp:spPr>
        <a:xfrm>
          <a:off x="434340" y="4568699"/>
          <a:ext cx="608076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 de contas a pagar</a:t>
          </a:r>
          <a:endParaRPr lang="pt-BR" sz="2000" kern="1200" dirty="0"/>
        </a:p>
      </dsp:txBody>
      <dsp:txXfrm>
        <a:off x="434340" y="4568699"/>
        <a:ext cx="6080760" cy="5904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351131-57DF-4AF2-A89D-95AF9C6149DC}">
      <dsp:nvSpPr>
        <dsp:cNvPr id="0" name=""/>
        <dsp:cNvSpPr/>
      </dsp:nvSpPr>
      <dsp:spPr>
        <a:xfrm>
          <a:off x="3739" y="1284064"/>
          <a:ext cx="2373731" cy="1957832"/>
        </a:xfrm>
        <a:prstGeom prst="roundRect">
          <a:avLst>
            <a:gd name="adj" fmla="val 10000"/>
          </a:avLst>
        </a:prstGeom>
        <a:solidFill>
          <a:srgbClr val="C00000"/>
        </a:solidFill>
        <a:ln w="10000" cap="flat" cmpd="sng" algn="ctr">
          <a:solidFill>
            <a:schemeClr val="accent3"/>
          </a:solidFill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Ambiente de servidor</a:t>
          </a:r>
          <a:endParaRPr lang="pt-BR" sz="1600" b="1" kern="1200" dirty="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3739" y="1284064"/>
        <a:ext cx="2373731" cy="1538296"/>
      </dsp:txXfrm>
    </dsp:sp>
    <dsp:sp modelId="{BB47B8A7-A69A-47BA-8429-499D75D98923}">
      <dsp:nvSpPr>
        <dsp:cNvPr id="0" name=""/>
        <dsp:cNvSpPr/>
      </dsp:nvSpPr>
      <dsp:spPr>
        <a:xfrm>
          <a:off x="1340670" y="1760974"/>
          <a:ext cx="2602103" cy="2602103"/>
        </a:xfrm>
        <a:prstGeom prst="leftCircularArrow">
          <a:avLst>
            <a:gd name="adj1" fmla="val 3095"/>
            <a:gd name="adj2" fmla="val 380284"/>
            <a:gd name="adj3" fmla="val 2155794"/>
            <a:gd name="adj4" fmla="val 9024489"/>
            <a:gd name="adj5" fmla="val 361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FD8A5-9BA3-47FA-8D32-ED60BCA98D24}">
      <dsp:nvSpPr>
        <dsp:cNvPr id="0" name=""/>
        <dsp:cNvSpPr/>
      </dsp:nvSpPr>
      <dsp:spPr>
        <a:xfrm>
          <a:off x="531235" y="2822361"/>
          <a:ext cx="2109983" cy="8390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0070C0"/>
              </a:solidFill>
            </a:rPr>
            <a:t>Base de dados 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531235" y="2822361"/>
        <a:ext cx="2109983" cy="839070"/>
      </dsp:txXfrm>
    </dsp:sp>
    <dsp:sp modelId="{0C27C69B-3C82-4A7E-9AEC-146B678149A2}">
      <dsp:nvSpPr>
        <dsp:cNvPr id="0" name=""/>
        <dsp:cNvSpPr/>
      </dsp:nvSpPr>
      <dsp:spPr>
        <a:xfrm>
          <a:off x="3024660" y="1284064"/>
          <a:ext cx="2373731" cy="1957832"/>
        </a:xfrm>
        <a:prstGeom prst="roundRect">
          <a:avLst>
            <a:gd name="adj" fmla="val 10000"/>
          </a:avLst>
        </a:prstGeom>
        <a:solidFill>
          <a:srgbClr val="C00000"/>
        </a:solidFill>
        <a:ln w="10000" cap="flat" cmpd="sng" algn="ctr">
          <a:solidFill>
            <a:schemeClr val="accent3"/>
          </a:solidFill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accent6">
                <a:lumMod val="60000"/>
                <a:lumOff val="4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Processamento de solicitações de usuários</a:t>
          </a:r>
          <a:endParaRPr lang="pt-BR" sz="1600" b="1" kern="1200" dirty="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3024660" y="1703600"/>
        <a:ext cx="2373731" cy="1538296"/>
      </dsp:txXfrm>
    </dsp:sp>
    <dsp:sp modelId="{E5E8036A-476D-4F9C-9D7B-4ED08A33C842}">
      <dsp:nvSpPr>
        <dsp:cNvPr id="0" name=""/>
        <dsp:cNvSpPr/>
      </dsp:nvSpPr>
      <dsp:spPr>
        <a:xfrm>
          <a:off x="4341809" y="86118"/>
          <a:ext cx="2905414" cy="2905414"/>
        </a:xfrm>
        <a:prstGeom prst="circularArrow">
          <a:avLst>
            <a:gd name="adj1" fmla="val 2771"/>
            <a:gd name="adj2" fmla="val 338012"/>
            <a:gd name="adj3" fmla="val 19486478"/>
            <a:gd name="adj4" fmla="val 12575511"/>
            <a:gd name="adj5" fmla="val 3233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A2879-403E-43AC-A59E-A90A5FACC251}">
      <dsp:nvSpPr>
        <dsp:cNvPr id="0" name=""/>
        <dsp:cNvSpPr/>
      </dsp:nvSpPr>
      <dsp:spPr>
        <a:xfrm>
          <a:off x="3552156" y="864529"/>
          <a:ext cx="2109983" cy="8390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0070C0"/>
              </a:solidFill>
            </a:rPr>
            <a:t>Aplicação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3552156" y="864529"/>
        <a:ext cx="2109983" cy="839070"/>
      </dsp:txXfrm>
    </dsp:sp>
    <dsp:sp modelId="{AE566E9F-D101-4F88-9692-208EF2AE8557}">
      <dsp:nvSpPr>
        <dsp:cNvPr id="0" name=""/>
        <dsp:cNvSpPr/>
      </dsp:nvSpPr>
      <dsp:spPr>
        <a:xfrm>
          <a:off x="6045580" y="1284064"/>
          <a:ext cx="2373731" cy="1957832"/>
        </a:xfrm>
        <a:prstGeom prst="roundRect">
          <a:avLst>
            <a:gd name="adj" fmla="val 10000"/>
          </a:avLst>
        </a:prstGeom>
        <a:solidFill>
          <a:srgbClr val="C00000"/>
        </a:solidFill>
        <a:ln w="10000" cap="flat" cmpd="sng" algn="ctr">
          <a:solidFill>
            <a:schemeClr val="accent3"/>
          </a:solidFill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Dispositivo de acesso do usuário</a:t>
          </a:r>
          <a:endParaRPr lang="pt-BR" sz="1600" b="1" kern="1200" dirty="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6045580" y="1284064"/>
        <a:ext cx="2373731" cy="1538296"/>
      </dsp:txXfrm>
    </dsp:sp>
    <dsp:sp modelId="{301F9B7A-61FD-4D71-8D0E-DCB457B0DAC9}">
      <dsp:nvSpPr>
        <dsp:cNvPr id="0" name=""/>
        <dsp:cNvSpPr/>
      </dsp:nvSpPr>
      <dsp:spPr>
        <a:xfrm>
          <a:off x="6573076" y="2822361"/>
          <a:ext cx="2109983" cy="8390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0070C0"/>
              </a:solidFill>
            </a:rPr>
            <a:t>Usuário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6573076" y="2822361"/>
        <a:ext cx="2109983" cy="839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25/03/2014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25/03/2014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25/03/2014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25/03/2014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25/03/2014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25/03/2014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25/03/2014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25/03/2014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geral</a:t>
            </a:r>
            <a:endParaRPr lang="pt-BR" dirty="0"/>
          </a:p>
        </p:txBody>
      </p:sp>
      <p:pic>
        <p:nvPicPr>
          <p:cNvPr id="4" name="Espaço Reservado para Conteúdo 7" descr="Tried-Cloud-Computing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4000" contrast="13000"/>
          </a:blip>
          <a:stretch>
            <a:fillRect/>
          </a:stretch>
        </p:blipFill>
        <p:spPr>
          <a:xfrm>
            <a:off x="467544" y="1412776"/>
            <a:ext cx="8424936" cy="47419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135</TotalTime>
  <Words>54</Words>
  <Application>Microsoft Office PowerPoint</Application>
  <PresentationFormat>Apresentação na tela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Viagem</vt:lpstr>
      <vt:lpstr>Sas</vt:lpstr>
      <vt:lpstr>Introdução</vt:lpstr>
      <vt:lpstr>Conceito geral</vt:lpstr>
      <vt:lpstr>Funcionamento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Portaria</cp:lastModifiedBy>
  <cp:revision>21</cp:revision>
  <dcterms:created xsi:type="dcterms:W3CDTF">2014-03-25T19:03:33Z</dcterms:created>
  <dcterms:modified xsi:type="dcterms:W3CDTF">2014-03-26T01:09:57Z</dcterms:modified>
</cp:coreProperties>
</file>