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AC528-84CD-4C4C-9AAA-944987E13663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4726959-BFCF-468E-8583-201CF07ACAB4}">
      <dgm:prSet phldrT="[Texto]"/>
      <dgm:spPr/>
      <dgm:t>
        <a:bodyPr/>
        <a:lstStyle/>
        <a:p>
          <a:r>
            <a:rPr lang="pt-BR" b="1" dirty="0" smtClean="0">
              <a:solidFill>
                <a:srgbClr val="7030A0"/>
              </a:solidFill>
            </a:rPr>
            <a:t>Dinamização de registro de atividades</a:t>
          </a:r>
          <a:endParaRPr lang="pt-BR" b="1" dirty="0">
            <a:solidFill>
              <a:srgbClr val="7030A0"/>
            </a:solidFill>
          </a:endParaRPr>
        </a:p>
      </dgm:t>
    </dgm:pt>
    <dgm:pt modelId="{1621746A-50DC-494D-BB5D-7D8ADC851307}" type="parTrans" cxnId="{B7B87462-1DAB-4820-9D8D-39215A0FD83D}">
      <dgm:prSet/>
      <dgm:spPr/>
      <dgm:t>
        <a:bodyPr/>
        <a:lstStyle/>
        <a:p>
          <a:endParaRPr lang="pt-BR"/>
        </a:p>
      </dgm:t>
    </dgm:pt>
    <dgm:pt modelId="{8835803B-4868-4BFF-8B3A-814A6D4954C8}" type="sibTrans" cxnId="{B7B87462-1DAB-4820-9D8D-39215A0FD83D}">
      <dgm:prSet/>
      <dgm:spPr/>
      <dgm:t>
        <a:bodyPr/>
        <a:lstStyle/>
        <a:p>
          <a:endParaRPr lang="pt-BR"/>
        </a:p>
      </dgm:t>
    </dgm:pt>
    <dgm:pt modelId="{EBE94DE7-18A9-4985-A440-D262D93A6316}">
      <dgm:prSet phldrT="[Texto]"/>
      <dgm:spPr/>
      <dgm:t>
        <a:bodyPr/>
        <a:lstStyle/>
        <a:p>
          <a:r>
            <a:rPr lang="pt-BR" b="1" dirty="0" smtClean="0">
              <a:solidFill>
                <a:srgbClr val="7030A0"/>
              </a:solidFill>
            </a:rPr>
            <a:t> Acesso web em dispositivos moveis</a:t>
          </a:r>
          <a:endParaRPr lang="pt-BR" b="1" dirty="0">
            <a:solidFill>
              <a:srgbClr val="7030A0"/>
            </a:solidFill>
          </a:endParaRPr>
        </a:p>
      </dgm:t>
    </dgm:pt>
    <dgm:pt modelId="{7151D90C-DDED-45CE-9D5D-F45918DF7AF3}" type="parTrans" cxnId="{98F30085-95A3-4899-83ED-263051B4121C}">
      <dgm:prSet/>
      <dgm:spPr/>
      <dgm:t>
        <a:bodyPr/>
        <a:lstStyle/>
        <a:p>
          <a:endParaRPr lang="pt-BR"/>
        </a:p>
      </dgm:t>
    </dgm:pt>
    <dgm:pt modelId="{11D717CD-56AA-45FC-9323-4DF14FDC4A6F}" type="sibTrans" cxnId="{98F30085-95A3-4899-83ED-263051B4121C}">
      <dgm:prSet/>
      <dgm:spPr/>
      <dgm:t>
        <a:bodyPr/>
        <a:lstStyle/>
        <a:p>
          <a:endParaRPr lang="pt-BR"/>
        </a:p>
      </dgm:t>
    </dgm:pt>
    <dgm:pt modelId="{22558875-04DE-48A8-8D08-7DF713D16D36}">
      <dgm:prSet phldrT="[Texto]"/>
      <dgm:spPr/>
      <dgm:t>
        <a:bodyPr/>
        <a:lstStyle/>
        <a:p>
          <a:r>
            <a:rPr lang="pt-BR" b="1" dirty="0" smtClean="0">
              <a:solidFill>
                <a:srgbClr val="7030A0"/>
              </a:solidFill>
            </a:rPr>
            <a:t>Trabalho em grupo em ambiente multiusuário</a:t>
          </a:r>
          <a:endParaRPr lang="pt-BR" b="1" dirty="0">
            <a:solidFill>
              <a:srgbClr val="7030A0"/>
            </a:solidFill>
          </a:endParaRPr>
        </a:p>
      </dgm:t>
    </dgm:pt>
    <dgm:pt modelId="{AEADCE07-7102-4416-8E67-31648F62FFBE}" type="parTrans" cxnId="{4650B4FA-5E46-4507-BF35-61AB090D393E}">
      <dgm:prSet/>
      <dgm:spPr/>
      <dgm:t>
        <a:bodyPr/>
        <a:lstStyle/>
        <a:p>
          <a:endParaRPr lang="pt-BR"/>
        </a:p>
      </dgm:t>
    </dgm:pt>
    <dgm:pt modelId="{6C26663C-5E0F-469C-A84B-4E7D60C2ACED}" type="sibTrans" cxnId="{4650B4FA-5E46-4507-BF35-61AB090D393E}">
      <dgm:prSet/>
      <dgm:spPr/>
      <dgm:t>
        <a:bodyPr/>
        <a:lstStyle/>
        <a:p>
          <a:endParaRPr lang="pt-BR"/>
        </a:p>
      </dgm:t>
    </dgm:pt>
    <dgm:pt modelId="{C0424938-EAAD-4AFD-89AA-F9DAA339B8CE}">
      <dgm:prSet phldrT="[Texto]"/>
      <dgm:spPr/>
      <dgm:t>
        <a:bodyPr/>
        <a:lstStyle/>
        <a:p>
          <a:r>
            <a:rPr lang="pt-BR" b="1" dirty="0" smtClean="0">
              <a:solidFill>
                <a:srgbClr val="7030A0"/>
              </a:solidFill>
            </a:rPr>
            <a:t>Controles de acadêmicos </a:t>
          </a:r>
          <a:endParaRPr lang="pt-BR" b="1" dirty="0">
            <a:solidFill>
              <a:srgbClr val="7030A0"/>
            </a:solidFill>
          </a:endParaRPr>
        </a:p>
      </dgm:t>
    </dgm:pt>
    <dgm:pt modelId="{D85B5D0B-0237-4236-B15A-3AC15A4C8D6A}" type="parTrans" cxnId="{F9C7EEAC-7918-45CA-816F-B33C04B8B070}">
      <dgm:prSet/>
      <dgm:spPr/>
      <dgm:t>
        <a:bodyPr/>
        <a:lstStyle/>
        <a:p>
          <a:endParaRPr lang="pt-BR"/>
        </a:p>
      </dgm:t>
    </dgm:pt>
    <dgm:pt modelId="{EBF62A40-6125-4DD5-8EDA-1F45E06B9030}" type="sibTrans" cxnId="{F9C7EEAC-7918-45CA-816F-B33C04B8B070}">
      <dgm:prSet/>
      <dgm:spPr/>
      <dgm:t>
        <a:bodyPr/>
        <a:lstStyle/>
        <a:p>
          <a:endParaRPr lang="pt-BR"/>
        </a:p>
      </dgm:t>
    </dgm:pt>
    <dgm:pt modelId="{B682214D-3E19-400B-B148-C04F02C27327}">
      <dgm:prSet phldrT="[Texto]"/>
      <dgm:spPr/>
      <dgm:t>
        <a:bodyPr/>
        <a:lstStyle/>
        <a:p>
          <a:r>
            <a:rPr lang="pt-BR" b="1" dirty="0" smtClean="0">
              <a:solidFill>
                <a:srgbClr val="7030A0"/>
              </a:solidFill>
            </a:rPr>
            <a:t>Controles financeiros</a:t>
          </a:r>
          <a:endParaRPr lang="pt-BR" b="1" dirty="0">
            <a:solidFill>
              <a:srgbClr val="7030A0"/>
            </a:solidFill>
          </a:endParaRPr>
        </a:p>
      </dgm:t>
    </dgm:pt>
    <dgm:pt modelId="{328229DF-DAE6-431B-9EB1-E273DFF5EA70}" type="parTrans" cxnId="{E7BB10A8-4E7A-44F2-865F-A7389730AEBC}">
      <dgm:prSet/>
      <dgm:spPr/>
      <dgm:t>
        <a:bodyPr/>
        <a:lstStyle/>
        <a:p>
          <a:endParaRPr lang="pt-BR"/>
        </a:p>
      </dgm:t>
    </dgm:pt>
    <dgm:pt modelId="{4037F445-FC2C-47AE-89AE-E418F2282E02}" type="sibTrans" cxnId="{E7BB10A8-4E7A-44F2-865F-A7389730AEBC}">
      <dgm:prSet/>
      <dgm:spPr/>
      <dgm:t>
        <a:bodyPr/>
        <a:lstStyle/>
        <a:p>
          <a:endParaRPr lang="pt-BR"/>
        </a:p>
      </dgm:t>
    </dgm:pt>
    <dgm:pt modelId="{34E518D1-49BF-45FE-BD69-68CCC11C553D}">
      <dgm:prSet phldrT="[Texto]"/>
      <dgm:spPr/>
      <dgm:t>
        <a:bodyPr/>
        <a:lstStyle/>
        <a:p>
          <a:r>
            <a:rPr lang="pt-BR" b="1" dirty="0" smtClean="0">
              <a:solidFill>
                <a:srgbClr val="7030A0"/>
              </a:solidFill>
            </a:rPr>
            <a:t>Controle de contas a pagar</a:t>
          </a:r>
          <a:endParaRPr lang="pt-BR" b="1" dirty="0">
            <a:solidFill>
              <a:srgbClr val="7030A0"/>
            </a:solidFill>
          </a:endParaRPr>
        </a:p>
      </dgm:t>
    </dgm:pt>
    <dgm:pt modelId="{6E148B5F-7DF9-4BF6-BE15-08EA16D770D4}" type="parTrans" cxnId="{492DC469-18AA-4F1C-B5CB-83AA42592B95}">
      <dgm:prSet/>
      <dgm:spPr/>
      <dgm:t>
        <a:bodyPr/>
        <a:lstStyle/>
        <a:p>
          <a:endParaRPr lang="pt-BR"/>
        </a:p>
      </dgm:t>
    </dgm:pt>
    <dgm:pt modelId="{23E81CB5-6F0A-42EB-ADC8-9150ECA984D5}" type="sibTrans" cxnId="{492DC469-18AA-4F1C-B5CB-83AA42592B95}">
      <dgm:prSet/>
      <dgm:spPr/>
      <dgm:t>
        <a:bodyPr/>
        <a:lstStyle/>
        <a:p>
          <a:endParaRPr lang="pt-BR"/>
        </a:p>
      </dgm:t>
    </dgm:pt>
    <dgm:pt modelId="{5C305753-02C2-4005-B25D-F75DD4B08137}" type="pres">
      <dgm:prSet presAssocID="{739AC528-84CD-4C4C-9AAA-944987E1366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34D6D7E-5F2E-4AC9-BD73-0DDE9F8BB618}" type="pres">
      <dgm:prSet presAssocID="{64726959-BFCF-468E-8583-201CF07ACAB4}" presName="parentLin" presStyleCnt="0"/>
      <dgm:spPr/>
      <dgm:t>
        <a:bodyPr/>
        <a:lstStyle/>
        <a:p>
          <a:endParaRPr lang="pt-BR"/>
        </a:p>
      </dgm:t>
    </dgm:pt>
    <dgm:pt modelId="{5CF09D25-445D-4024-9E09-27B9086F12C2}" type="pres">
      <dgm:prSet presAssocID="{64726959-BFCF-468E-8583-201CF07ACAB4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B171C0C5-1265-474F-9A24-5267C4DEA6BB}" type="pres">
      <dgm:prSet presAssocID="{64726959-BFCF-468E-8583-201CF07ACAB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D01FD0-F69D-4BCE-A896-8ABB35BAACA9}" type="pres">
      <dgm:prSet presAssocID="{64726959-BFCF-468E-8583-201CF07ACAB4}" presName="negativeSpace" presStyleCnt="0"/>
      <dgm:spPr/>
      <dgm:t>
        <a:bodyPr/>
        <a:lstStyle/>
        <a:p>
          <a:endParaRPr lang="pt-BR"/>
        </a:p>
      </dgm:t>
    </dgm:pt>
    <dgm:pt modelId="{AA8514B8-7EBB-4287-ACDB-81BB8EE3A65E}" type="pres">
      <dgm:prSet presAssocID="{64726959-BFCF-468E-8583-201CF07ACAB4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326BF0-420D-4866-A2BD-614369AB09BD}" type="pres">
      <dgm:prSet presAssocID="{8835803B-4868-4BFF-8B3A-814A6D4954C8}" presName="spaceBetweenRectangles" presStyleCnt="0"/>
      <dgm:spPr/>
      <dgm:t>
        <a:bodyPr/>
        <a:lstStyle/>
        <a:p>
          <a:endParaRPr lang="pt-BR"/>
        </a:p>
      </dgm:t>
    </dgm:pt>
    <dgm:pt modelId="{170F142A-5E5C-46E4-829F-5448D761498F}" type="pres">
      <dgm:prSet presAssocID="{EBE94DE7-18A9-4985-A440-D262D93A6316}" presName="parentLin" presStyleCnt="0"/>
      <dgm:spPr/>
      <dgm:t>
        <a:bodyPr/>
        <a:lstStyle/>
        <a:p>
          <a:endParaRPr lang="pt-BR"/>
        </a:p>
      </dgm:t>
    </dgm:pt>
    <dgm:pt modelId="{62A2C154-6AB5-4321-A742-C06A0E020873}" type="pres">
      <dgm:prSet presAssocID="{EBE94DE7-18A9-4985-A440-D262D93A6316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9939078C-FCDB-4354-9260-A7140D211969}" type="pres">
      <dgm:prSet presAssocID="{EBE94DE7-18A9-4985-A440-D262D93A631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02AF25-A1ED-4143-822D-2DE397E15ECF}" type="pres">
      <dgm:prSet presAssocID="{EBE94DE7-18A9-4985-A440-D262D93A6316}" presName="negativeSpace" presStyleCnt="0"/>
      <dgm:spPr/>
      <dgm:t>
        <a:bodyPr/>
        <a:lstStyle/>
        <a:p>
          <a:endParaRPr lang="pt-BR"/>
        </a:p>
      </dgm:t>
    </dgm:pt>
    <dgm:pt modelId="{122429B3-75B2-4400-B819-CC67C8478699}" type="pres">
      <dgm:prSet presAssocID="{EBE94DE7-18A9-4985-A440-D262D93A6316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2DA1C74-5B5F-427E-8C8D-CACF3F061A44}" type="pres">
      <dgm:prSet presAssocID="{11D717CD-56AA-45FC-9323-4DF14FDC4A6F}" presName="spaceBetweenRectangles" presStyleCnt="0"/>
      <dgm:spPr/>
      <dgm:t>
        <a:bodyPr/>
        <a:lstStyle/>
        <a:p>
          <a:endParaRPr lang="pt-BR"/>
        </a:p>
      </dgm:t>
    </dgm:pt>
    <dgm:pt modelId="{849981CC-C8B4-4BA1-B450-ED50D8A4886D}" type="pres">
      <dgm:prSet presAssocID="{22558875-04DE-48A8-8D08-7DF713D16D36}" presName="parentLin" presStyleCnt="0"/>
      <dgm:spPr/>
      <dgm:t>
        <a:bodyPr/>
        <a:lstStyle/>
        <a:p>
          <a:endParaRPr lang="pt-BR"/>
        </a:p>
      </dgm:t>
    </dgm:pt>
    <dgm:pt modelId="{7CCD4125-60BB-4322-B726-7F91B5CDFF30}" type="pres">
      <dgm:prSet presAssocID="{22558875-04DE-48A8-8D08-7DF713D16D36}" presName="parentLeftMargin" presStyleLbl="node1" presStyleIdx="1" presStyleCnt="6"/>
      <dgm:spPr/>
      <dgm:t>
        <a:bodyPr/>
        <a:lstStyle/>
        <a:p>
          <a:endParaRPr lang="pt-BR"/>
        </a:p>
      </dgm:t>
    </dgm:pt>
    <dgm:pt modelId="{D78DBF14-3A29-4E42-B56E-7380E92A6552}" type="pres">
      <dgm:prSet presAssocID="{22558875-04DE-48A8-8D08-7DF713D16D3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B10306-6E6E-43CB-B07F-95D2F566D304}" type="pres">
      <dgm:prSet presAssocID="{22558875-04DE-48A8-8D08-7DF713D16D36}" presName="negativeSpace" presStyleCnt="0"/>
      <dgm:spPr/>
      <dgm:t>
        <a:bodyPr/>
        <a:lstStyle/>
        <a:p>
          <a:endParaRPr lang="pt-BR"/>
        </a:p>
      </dgm:t>
    </dgm:pt>
    <dgm:pt modelId="{06A3C85D-CDEB-4A13-9986-AD53F22D8EA9}" type="pres">
      <dgm:prSet presAssocID="{22558875-04DE-48A8-8D08-7DF713D16D36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A60F21-F2F5-418D-853F-D7EBBA576D8F}" type="pres">
      <dgm:prSet presAssocID="{6C26663C-5E0F-469C-A84B-4E7D60C2ACED}" presName="spaceBetweenRectangles" presStyleCnt="0"/>
      <dgm:spPr/>
      <dgm:t>
        <a:bodyPr/>
        <a:lstStyle/>
        <a:p>
          <a:endParaRPr lang="pt-BR"/>
        </a:p>
      </dgm:t>
    </dgm:pt>
    <dgm:pt modelId="{A9AF5B02-C771-4CE1-AF38-8D7E7F443749}" type="pres">
      <dgm:prSet presAssocID="{C0424938-EAAD-4AFD-89AA-F9DAA339B8CE}" presName="parentLin" presStyleCnt="0"/>
      <dgm:spPr/>
      <dgm:t>
        <a:bodyPr/>
        <a:lstStyle/>
        <a:p>
          <a:endParaRPr lang="pt-BR"/>
        </a:p>
      </dgm:t>
    </dgm:pt>
    <dgm:pt modelId="{3572EF4A-4D38-4BBD-9DE4-D188D70E2CAD}" type="pres">
      <dgm:prSet presAssocID="{C0424938-EAAD-4AFD-89AA-F9DAA339B8CE}" presName="parentLeftMargin" presStyleLbl="node1" presStyleIdx="2" presStyleCnt="6"/>
      <dgm:spPr/>
      <dgm:t>
        <a:bodyPr/>
        <a:lstStyle/>
        <a:p>
          <a:endParaRPr lang="pt-BR"/>
        </a:p>
      </dgm:t>
    </dgm:pt>
    <dgm:pt modelId="{6C17C5F1-150A-491F-92CE-A1BE931BB55D}" type="pres">
      <dgm:prSet presAssocID="{C0424938-EAAD-4AFD-89AA-F9DAA339B8C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7F3F94-0B46-4D37-A8E1-1DAC68B681CD}" type="pres">
      <dgm:prSet presAssocID="{C0424938-EAAD-4AFD-89AA-F9DAA339B8CE}" presName="negativeSpace" presStyleCnt="0"/>
      <dgm:spPr/>
      <dgm:t>
        <a:bodyPr/>
        <a:lstStyle/>
        <a:p>
          <a:endParaRPr lang="pt-BR"/>
        </a:p>
      </dgm:t>
    </dgm:pt>
    <dgm:pt modelId="{BC58E8B0-740A-43C6-B230-1401E78D7A5B}" type="pres">
      <dgm:prSet presAssocID="{C0424938-EAAD-4AFD-89AA-F9DAA339B8CE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A1A8FC-AD23-4E2F-A533-544CD04D1CA9}" type="pres">
      <dgm:prSet presAssocID="{EBF62A40-6125-4DD5-8EDA-1F45E06B9030}" presName="spaceBetweenRectangles" presStyleCnt="0"/>
      <dgm:spPr/>
      <dgm:t>
        <a:bodyPr/>
        <a:lstStyle/>
        <a:p>
          <a:endParaRPr lang="pt-BR"/>
        </a:p>
      </dgm:t>
    </dgm:pt>
    <dgm:pt modelId="{74BE06AF-D1B6-41E2-B7D7-F20A5E34FB20}" type="pres">
      <dgm:prSet presAssocID="{B682214D-3E19-400B-B148-C04F02C27327}" presName="parentLin" presStyleCnt="0"/>
      <dgm:spPr/>
      <dgm:t>
        <a:bodyPr/>
        <a:lstStyle/>
        <a:p>
          <a:endParaRPr lang="pt-BR"/>
        </a:p>
      </dgm:t>
    </dgm:pt>
    <dgm:pt modelId="{846A3F17-1641-4BB9-AC38-13C0E8AB7383}" type="pres">
      <dgm:prSet presAssocID="{B682214D-3E19-400B-B148-C04F02C27327}" presName="parentLeftMargin" presStyleLbl="node1" presStyleIdx="3" presStyleCnt="6"/>
      <dgm:spPr/>
      <dgm:t>
        <a:bodyPr/>
        <a:lstStyle/>
        <a:p>
          <a:endParaRPr lang="pt-BR"/>
        </a:p>
      </dgm:t>
    </dgm:pt>
    <dgm:pt modelId="{231A70AB-9760-4FFF-B875-5D31C52D60AE}" type="pres">
      <dgm:prSet presAssocID="{B682214D-3E19-400B-B148-C04F02C2732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9EB15F-97BA-48C2-B233-1F99DD2283F3}" type="pres">
      <dgm:prSet presAssocID="{B682214D-3E19-400B-B148-C04F02C27327}" presName="negativeSpace" presStyleCnt="0"/>
      <dgm:spPr/>
      <dgm:t>
        <a:bodyPr/>
        <a:lstStyle/>
        <a:p>
          <a:endParaRPr lang="pt-BR"/>
        </a:p>
      </dgm:t>
    </dgm:pt>
    <dgm:pt modelId="{7D8B9C6D-02C3-420B-906C-B43C36EE3306}" type="pres">
      <dgm:prSet presAssocID="{B682214D-3E19-400B-B148-C04F02C27327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077A43-AF2C-4BB7-B135-57882141D0A7}" type="pres">
      <dgm:prSet presAssocID="{4037F445-FC2C-47AE-89AE-E418F2282E02}" presName="spaceBetweenRectangles" presStyleCnt="0"/>
      <dgm:spPr/>
      <dgm:t>
        <a:bodyPr/>
        <a:lstStyle/>
        <a:p>
          <a:endParaRPr lang="pt-BR"/>
        </a:p>
      </dgm:t>
    </dgm:pt>
    <dgm:pt modelId="{211C6EE7-56DB-4520-8C76-4F6B73CA2F85}" type="pres">
      <dgm:prSet presAssocID="{34E518D1-49BF-45FE-BD69-68CCC11C553D}" presName="parentLin" presStyleCnt="0"/>
      <dgm:spPr/>
      <dgm:t>
        <a:bodyPr/>
        <a:lstStyle/>
        <a:p>
          <a:endParaRPr lang="pt-BR"/>
        </a:p>
      </dgm:t>
    </dgm:pt>
    <dgm:pt modelId="{390F44BF-71AC-4D9F-BF5E-075FA28FE010}" type="pres">
      <dgm:prSet presAssocID="{34E518D1-49BF-45FE-BD69-68CCC11C553D}" presName="parentLeftMargin" presStyleLbl="node1" presStyleIdx="4" presStyleCnt="6"/>
      <dgm:spPr/>
      <dgm:t>
        <a:bodyPr/>
        <a:lstStyle/>
        <a:p>
          <a:endParaRPr lang="pt-BR"/>
        </a:p>
      </dgm:t>
    </dgm:pt>
    <dgm:pt modelId="{029B9D8C-4A77-4645-9520-CB1F079C0081}" type="pres">
      <dgm:prSet presAssocID="{34E518D1-49BF-45FE-BD69-68CCC11C553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327A79A-4795-4643-80F9-37F2D55457DE}" type="pres">
      <dgm:prSet presAssocID="{34E518D1-49BF-45FE-BD69-68CCC11C553D}" presName="negativeSpace" presStyleCnt="0"/>
      <dgm:spPr/>
      <dgm:t>
        <a:bodyPr/>
        <a:lstStyle/>
        <a:p>
          <a:endParaRPr lang="pt-BR"/>
        </a:p>
      </dgm:t>
    </dgm:pt>
    <dgm:pt modelId="{338DDB9A-A6BB-4D1C-8303-E07E7D076CB7}" type="pres">
      <dgm:prSet presAssocID="{34E518D1-49BF-45FE-BD69-68CCC11C553D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7B87462-1DAB-4820-9D8D-39215A0FD83D}" srcId="{739AC528-84CD-4C4C-9AAA-944987E13663}" destId="{64726959-BFCF-468E-8583-201CF07ACAB4}" srcOrd="0" destOrd="0" parTransId="{1621746A-50DC-494D-BB5D-7D8ADC851307}" sibTransId="{8835803B-4868-4BFF-8B3A-814A6D4954C8}"/>
    <dgm:cxn modelId="{7E93702C-2125-4942-BCFA-451032FA8C07}" type="presOf" srcId="{22558875-04DE-48A8-8D08-7DF713D16D36}" destId="{D78DBF14-3A29-4E42-B56E-7380E92A6552}" srcOrd="1" destOrd="0" presId="urn:microsoft.com/office/officeart/2005/8/layout/list1"/>
    <dgm:cxn modelId="{BC163CB6-4CBD-44DB-AD17-AFC4FDDC684C}" type="presOf" srcId="{EBE94DE7-18A9-4985-A440-D262D93A6316}" destId="{62A2C154-6AB5-4321-A742-C06A0E020873}" srcOrd="0" destOrd="0" presId="urn:microsoft.com/office/officeart/2005/8/layout/list1"/>
    <dgm:cxn modelId="{E7BB10A8-4E7A-44F2-865F-A7389730AEBC}" srcId="{739AC528-84CD-4C4C-9AAA-944987E13663}" destId="{B682214D-3E19-400B-B148-C04F02C27327}" srcOrd="4" destOrd="0" parTransId="{328229DF-DAE6-431B-9EB1-E273DFF5EA70}" sibTransId="{4037F445-FC2C-47AE-89AE-E418F2282E02}"/>
    <dgm:cxn modelId="{4650B4FA-5E46-4507-BF35-61AB090D393E}" srcId="{739AC528-84CD-4C4C-9AAA-944987E13663}" destId="{22558875-04DE-48A8-8D08-7DF713D16D36}" srcOrd="2" destOrd="0" parTransId="{AEADCE07-7102-4416-8E67-31648F62FFBE}" sibTransId="{6C26663C-5E0F-469C-A84B-4E7D60C2ACED}"/>
    <dgm:cxn modelId="{265C6533-7DF8-4BF6-8C28-3C782A037CF3}" type="presOf" srcId="{B682214D-3E19-400B-B148-C04F02C27327}" destId="{846A3F17-1641-4BB9-AC38-13C0E8AB7383}" srcOrd="0" destOrd="0" presId="urn:microsoft.com/office/officeart/2005/8/layout/list1"/>
    <dgm:cxn modelId="{F9C7EEAC-7918-45CA-816F-B33C04B8B070}" srcId="{739AC528-84CD-4C4C-9AAA-944987E13663}" destId="{C0424938-EAAD-4AFD-89AA-F9DAA339B8CE}" srcOrd="3" destOrd="0" parTransId="{D85B5D0B-0237-4236-B15A-3AC15A4C8D6A}" sibTransId="{EBF62A40-6125-4DD5-8EDA-1F45E06B9030}"/>
    <dgm:cxn modelId="{09CDA0F1-41AD-4AA3-BABC-AB3C68FE1F20}" type="presOf" srcId="{B682214D-3E19-400B-B148-C04F02C27327}" destId="{231A70AB-9760-4FFF-B875-5D31C52D60AE}" srcOrd="1" destOrd="0" presId="urn:microsoft.com/office/officeart/2005/8/layout/list1"/>
    <dgm:cxn modelId="{1842B81B-6CE1-4E7A-B9A2-8AECFE2C9FD1}" type="presOf" srcId="{34E518D1-49BF-45FE-BD69-68CCC11C553D}" destId="{029B9D8C-4A77-4645-9520-CB1F079C0081}" srcOrd="1" destOrd="0" presId="urn:microsoft.com/office/officeart/2005/8/layout/list1"/>
    <dgm:cxn modelId="{DC3681F8-CC97-4E15-8231-5EBA82EFEFD3}" type="presOf" srcId="{22558875-04DE-48A8-8D08-7DF713D16D36}" destId="{7CCD4125-60BB-4322-B726-7F91B5CDFF30}" srcOrd="0" destOrd="0" presId="urn:microsoft.com/office/officeart/2005/8/layout/list1"/>
    <dgm:cxn modelId="{D6B9F938-FD89-4765-A5F4-595BA2C69F68}" type="presOf" srcId="{34E518D1-49BF-45FE-BD69-68CCC11C553D}" destId="{390F44BF-71AC-4D9F-BF5E-075FA28FE010}" srcOrd="0" destOrd="0" presId="urn:microsoft.com/office/officeart/2005/8/layout/list1"/>
    <dgm:cxn modelId="{08B77D2D-50A3-4665-B5BC-776198A4C49D}" type="presOf" srcId="{64726959-BFCF-468E-8583-201CF07ACAB4}" destId="{5CF09D25-445D-4024-9E09-27B9086F12C2}" srcOrd="0" destOrd="0" presId="urn:microsoft.com/office/officeart/2005/8/layout/list1"/>
    <dgm:cxn modelId="{492DC469-18AA-4F1C-B5CB-83AA42592B95}" srcId="{739AC528-84CD-4C4C-9AAA-944987E13663}" destId="{34E518D1-49BF-45FE-BD69-68CCC11C553D}" srcOrd="5" destOrd="0" parTransId="{6E148B5F-7DF9-4BF6-BE15-08EA16D770D4}" sibTransId="{23E81CB5-6F0A-42EB-ADC8-9150ECA984D5}"/>
    <dgm:cxn modelId="{0E9F3CED-8870-48EB-AC03-616E89BB9C2E}" type="presOf" srcId="{64726959-BFCF-468E-8583-201CF07ACAB4}" destId="{B171C0C5-1265-474F-9A24-5267C4DEA6BB}" srcOrd="1" destOrd="0" presId="urn:microsoft.com/office/officeart/2005/8/layout/list1"/>
    <dgm:cxn modelId="{E58C8AA9-859D-436C-829F-177A8BC2DA06}" type="presOf" srcId="{C0424938-EAAD-4AFD-89AA-F9DAA339B8CE}" destId="{6C17C5F1-150A-491F-92CE-A1BE931BB55D}" srcOrd="1" destOrd="0" presId="urn:microsoft.com/office/officeart/2005/8/layout/list1"/>
    <dgm:cxn modelId="{0E348F8C-122A-48CD-A8DB-40A9364F57F3}" type="presOf" srcId="{EBE94DE7-18A9-4985-A440-D262D93A6316}" destId="{9939078C-FCDB-4354-9260-A7140D211969}" srcOrd="1" destOrd="0" presId="urn:microsoft.com/office/officeart/2005/8/layout/list1"/>
    <dgm:cxn modelId="{917C61F7-4EFA-4F87-8A86-AA04AD093EB6}" type="presOf" srcId="{C0424938-EAAD-4AFD-89AA-F9DAA339B8CE}" destId="{3572EF4A-4D38-4BBD-9DE4-D188D70E2CAD}" srcOrd="0" destOrd="0" presId="urn:microsoft.com/office/officeart/2005/8/layout/list1"/>
    <dgm:cxn modelId="{98F30085-95A3-4899-83ED-263051B4121C}" srcId="{739AC528-84CD-4C4C-9AAA-944987E13663}" destId="{EBE94DE7-18A9-4985-A440-D262D93A6316}" srcOrd="1" destOrd="0" parTransId="{7151D90C-DDED-45CE-9D5D-F45918DF7AF3}" sibTransId="{11D717CD-56AA-45FC-9323-4DF14FDC4A6F}"/>
    <dgm:cxn modelId="{81B323AF-A255-4CEA-BAE8-041C43CF3A80}" type="presOf" srcId="{739AC528-84CD-4C4C-9AAA-944987E13663}" destId="{5C305753-02C2-4005-B25D-F75DD4B08137}" srcOrd="0" destOrd="0" presId="urn:microsoft.com/office/officeart/2005/8/layout/list1"/>
    <dgm:cxn modelId="{5CEE8E5E-6F76-4967-8862-364C72A0F09D}" type="presParOf" srcId="{5C305753-02C2-4005-B25D-F75DD4B08137}" destId="{B34D6D7E-5F2E-4AC9-BD73-0DDE9F8BB618}" srcOrd="0" destOrd="0" presId="urn:microsoft.com/office/officeart/2005/8/layout/list1"/>
    <dgm:cxn modelId="{49AB42FC-D96F-419C-AA12-35C9654D957E}" type="presParOf" srcId="{B34D6D7E-5F2E-4AC9-BD73-0DDE9F8BB618}" destId="{5CF09D25-445D-4024-9E09-27B9086F12C2}" srcOrd="0" destOrd="0" presId="urn:microsoft.com/office/officeart/2005/8/layout/list1"/>
    <dgm:cxn modelId="{16B0EBB0-1939-4496-898C-63BE915DB1B6}" type="presParOf" srcId="{B34D6D7E-5F2E-4AC9-BD73-0DDE9F8BB618}" destId="{B171C0C5-1265-474F-9A24-5267C4DEA6BB}" srcOrd="1" destOrd="0" presId="urn:microsoft.com/office/officeart/2005/8/layout/list1"/>
    <dgm:cxn modelId="{2FD301FF-C00C-4AFC-81D5-C410F3287342}" type="presParOf" srcId="{5C305753-02C2-4005-B25D-F75DD4B08137}" destId="{7AD01FD0-F69D-4BCE-A896-8ABB35BAACA9}" srcOrd="1" destOrd="0" presId="urn:microsoft.com/office/officeart/2005/8/layout/list1"/>
    <dgm:cxn modelId="{E81504CA-AF73-46C1-AFC0-55171DBAF7E4}" type="presParOf" srcId="{5C305753-02C2-4005-B25D-F75DD4B08137}" destId="{AA8514B8-7EBB-4287-ACDB-81BB8EE3A65E}" srcOrd="2" destOrd="0" presId="urn:microsoft.com/office/officeart/2005/8/layout/list1"/>
    <dgm:cxn modelId="{3AC328DC-47FD-41B1-892F-5168C44700A1}" type="presParOf" srcId="{5C305753-02C2-4005-B25D-F75DD4B08137}" destId="{5F326BF0-420D-4866-A2BD-614369AB09BD}" srcOrd="3" destOrd="0" presId="urn:microsoft.com/office/officeart/2005/8/layout/list1"/>
    <dgm:cxn modelId="{38E7EA4E-F92F-441F-8EBA-49E4E223DAF4}" type="presParOf" srcId="{5C305753-02C2-4005-B25D-F75DD4B08137}" destId="{170F142A-5E5C-46E4-829F-5448D761498F}" srcOrd="4" destOrd="0" presId="urn:microsoft.com/office/officeart/2005/8/layout/list1"/>
    <dgm:cxn modelId="{E5576BAD-9FA2-453D-815A-AC1A6BA949B6}" type="presParOf" srcId="{170F142A-5E5C-46E4-829F-5448D761498F}" destId="{62A2C154-6AB5-4321-A742-C06A0E020873}" srcOrd="0" destOrd="0" presId="urn:microsoft.com/office/officeart/2005/8/layout/list1"/>
    <dgm:cxn modelId="{87746917-4099-4021-8686-D8E2AE8BB2CE}" type="presParOf" srcId="{170F142A-5E5C-46E4-829F-5448D761498F}" destId="{9939078C-FCDB-4354-9260-A7140D211969}" srcOrd="1" destOrd="0" presId="urn:microsoft.com/office/officeart/2005/8/layout/list1"/>
    <dgm:cxn modelId="{91503F7C-0C47-4E50-BBA6-D1791F2EDB54}" type="presParOf" srcId="{5C305753-02C2-4005-B25D-F75DD4B08137}" destId="{6402AF25-A1ED-4143-822D-2DE397E15ECF}" srcOrd="5" destOrd="0" presId="urn:microsoft.com/office/officeart/2005/8/layout/list1"/>
    <dgm:cxn modelId="{BB2D810A-FEE8-42D8-B3AA-6D892BED142B}" type="presParOf" srcId="{5C305753-02C2-4005-B25D-F75DD4B08137}" destId="{122429B3-75B2-4400-B819-CC67C8478699}" srcOrd="6" destOrd="0" presId="urn:microsoft.com/office/officeart/2005/8/layout/list1"/>
    <dgm:cxn modelId="{5E39AEE9-5501-4B78-8CE9-4A329CCAB536}" type="presParOf" srcId="{5C305753-02C2-4005-B25D-F75DD4B08137}" destId="{32DA1C74-5B5F-427E-8C8D-CACF3F061A44}" srcOrd="7" destOrd="0" presId="urn:microsoft.com/office/officeart/2005/8/layout/list1"/>
    <dgm:cxn modelId="{EDB8F007-0FE6-41D6-8FB2-F481FE2E5D81}" type="presParOf" srcId="{5C305753-02C2-4005-B25D-F75DD4B08137}" destId="{849981CC-C8B4-4BA1-B450-ED50D8A4886D}" srcOrd="8" destOrd="0" presId="urn:microsoft.com/office/officeart/2005/8/layout/list1"/>
    <dgm:cxn modelId="{E2CA3B05-BB89-4684-A41D-D66DC320A110}" type="presParOf" srcId="{849981CC-C8B4-4BA1-B450-ED50D8A4886D}" destId="{7CCD4125-60BB-4322-B726-7F91B5CDFF30}" srcOrd="0" destOrd="0" presId="urn:microsoft.com/office/officeart/2005/8/layout/list1"/>
    <dgm:cxn modelId="{EB5C052D-8605-4F9D-96F9-FD1C9EC188D8}" type="presParOf" srcId="{849981CC-C8B4-4BA1-B450-ED50D8A4886D}" destId="{D78DBF14-3A29-4E42-B56E-7380E92A6552}" srcOrd="1" destOrd="0" presId="urn:microsoft.com/office/officeart/2005/8/layout/list1"/>
    <dgm:cxn modelId="{6110C8D9-011C-4EBE-A844-8BCEC6679E72}" type="presParOf" srcId="{5C305753-02C2-4005-B25D-F75DD4B08137}" destId="{91B10306-6E6E-43CB-B07F-95D2F566D304}" srcOrd="9" destOrd="0" presId="urn:microsoft.com/office/officeart/2005/8/layout/list1"/>
    <dgm:cxn modelId="{DAE746B5-7CF4-40F1-B056-DD038006954F}" type="presParOf" srcId="{5C305753-02C2-4005-B25D-F75DD4B08137}" destId="{06A3C85D-CDEB-4A13-9986-AD53F22D8EA9}" srcOrd="10" destOrd="0" presId="urn:microsoft.com/office/officeart/2005/8/layout/list1"/>
    <dgm:cxn modelId="{7F53C315-70DB-4C70-9110-F543703C8625}" type="presParOf" srcId="{5C305753-02C2-4005-B25D-F75DD4B08137}" destId="{80A60F21-F2F5-418D-853F-D7EBBA576D8F}" srcOrd="11" destOrd="0" presId="urn:microsoft.com/office/officeart/2005/8/layout/list1"/>
    <dgm:cxn modelId="{527E9B72-2C32-4D7A-9141-37A49C6CA6F8}" type="presParOf" srcId="{5C305753-02C2-4005-B25D-F75DD4B08137}" destId="{A9AF5B02-C771-4CE1-AF38-8D7E7F443749}" srcOrd="12" destOrd="0" presId="urn:microsoft.com/office/officeart/2005/8/layout/list1"/>
    <dgm:cxn modelId="{ACD74D6E-F954-42CF-83A8-A27B663A7EA1}" type="presParOf" srcId="{A9AF5B02-C771-4CE1-AF38-8D7E7F443749}" destId="{3572EF4A-4D38-4BBD-9DE4-D188D70E2CAD}" srcOrd="0" destOrd="0" presId="urn:microsoft.com/office/officeart/2005/8/layout/list1"/>
    <dgm:cxn modelId="{9F2DEFA9-2136-4492-A38F-3A957EEB0FD1}" type="presParOf" srcId="{A9AF5B02-C771-4CE1-AF38-8D7E7F443749}" destId="{6C17C5F1-150A-491F-92CE-A1BE931BB55D}" srcOrd="1" destOrd="0" presId="urn:microsoft.com/office/officeart/2005/8/layout/list1"/>
    <dgm:cxn modelId="{B68C9834-D03A-4B12-AD62-5E916AD0F202}" type="presParOf" srcId="{5C305753-02C2-4005-B25D-F75DD4B08137}" destId="{D97F3F94-0B46-4D37-A8E1-1DAC68B681CD}" srcOrd="13" destOrd="0" presId="urn:microsoft.com/office/officeart/2005/8/layout/list1"/>
    <dgm:cxn modelId="{BBDFEAF1-9EF8-451F-A2D5-20C316236A23}" type="presParOf" srcId="{5C305753-02C2-4005-B25D-F75DD4B08137}" destId="{BC58E8B0-740A-43C6-B230-1401E78D7A5B}" srcOrd="14" destOrd="0" presId="urn:microsoft.com/office/officeart/2005/8/layout/list1"/>
    <dgm:cxn modelId="{35989019-3D0C-4151-8803-33F32D0AF139}" type="presParOf" srcId="{5C305753-02C2-4005-B25D-F75DD4B08137}" destId="{61A1A8FC-AD23-4E2F-A533-544CD04D1CA9}" srcOrd="15" destOrd="0" presId="urn:microsoft.com/office/officeart/2005/8/layout/list1"/>
    <dgm:cxn modelId="{64C94016-3BFE-4C52-8B68-3598BAB7ED6F}" type="presParOf" srcId="{5C305753-02C2-4005-B25D-F75DD4B08137}" destId="{74BE06AF-D1B6-41E2-B7D7-F20A5E34FB20}" srcOrd="16" destOrd="0" presId="urn:microsoft.com/office/officeart/2005/8/layout/list1"/>
    <dgm:cxn modelId="{A877C959-689A-4AB3-A85E-F26FFBEA4BAB}" type="presParOf" srcId="{74BE06AF-D1B6-41E2-B7D7-F20A5E34FB20}" destId="{846A3F17-1641-4BB9-AC38-13C0E8AB7383}" srcOrd="0" destOrd="0" presId="urn:microsoft.com/office/officeart/2005/8/layout/list1"/>
    <dgm:cxn modelId="{925AC7F5-B033-4067-8A44-35A1BB0C8B9F}" type="presParOf" srcId="{74BE06AF-D1B6-41E2-B7D7-F20A5E34FB20}" destId="{231A70AB-9760-4FFF-B875-5D31C52D60AE}" srcOrd="1" destOrd="0" presId="urn:microsoft.com/office/officeart/2005/8/layout/list1"/>
    <dgm:cxn modelId="{75CDC6C9-D17C-4E5C-95FD-99E229AA088F}" type="presParOf" srcId="{5C305753-02C2-4005-B25D-F75DD4B08137}" destId="{8C9EB15F-97BA-48C2-B233-1F99DD2283F3}" srcOrd="17" destOrd="0" presId="urn:microsoft.com/office/officeart/2005/8/layout/list1"/>
    <dgm:cxn modelId="{40EBBCDD-6E9B-412C-A2E4-98FF50E57A85}" type="presParOf" srcId="{5C305753-02C2-4005-B25D-F75DD4B08137}" destId="{7D8B9C6D-02C3-420B-906C-B43C36EE3306}" srcOrd="18" destOrd="0" presId="urn:microsoft.com/office/officeart/2005/8/layout/list1"/>
    <dgm:cxn modelId="{6FF547C4-FF28-42B1-B537-FADB4AD5F9AC}" type="presParOf" srcId="{5C305753-02C2-4005-B25D-F75DD4B08137}" destId="{27077A43-AF2C-4BB7-B135-57882141D0A7}" srcOrd="19" destOrd="0" presId="urn:microsoft.com/office/officeart/2005/8/layout/list1"/>
    <dgm:cxn modelId="{4AE42CFD-7165-4AAC-AB6A-E3E43C82BF90}" type="presParOf" srcId="{5C305753-02C2-4005-B25D-F75DD4B08137}" destId="{211C6EE7-56DB-4520-8C76-4F6B73CA2F85}" srcOrd="20" destOrd="0" presId="urn:microsoft.com/office/officeart/2005/8/layout/list1"/>
    <dgm:cxn modelId="{939F922E-46B9-4AB4-96A1-CA04EA4964F6}" type="presParOf" srcId="{211C6EE7-56DB-4520-8C76-4F6B73CA2F85}" destId="{390F44BF-71AC-4D9F-BF5E-075FA28FE010}" srcOrd="0" destOrd="0" presId="urn:microsoft.com/office/officeart/2005/8/layout/list1"/>
    <dgm:cxn modelId="{80A1A168-C10C-448B-9763-055B267C4B5E}" type="presParOf" srcId="{211C6EE7-56DB-4520-8C76-4F6B73CA2F85}" destId="{029B9D8C-4A77-4645-9520-CB1F079C0081}" srcOrd="1" destOrd="0" presId="urn:microsoft.com/office/officeart/2005/8/layout/list1"/>
    <dgm:cxn modelId="{547AB6DE-747B-442B-AC76-AA050F0C99A4}" type="presParOf" srcId="{5C305753-02C2-4005-B25D-F75DD4B08137}" destId="{B327A79A-4795-4643-80F9-37F2D55457DE}" srcOrd="21" destOrd="0" presId="urn:microsoft.com/office/officeart/2005/8/layout/list1"/>
    <dgm:cxn modelId="{6BBD468D-B441-42EF-967F-A8A1C37D42CF}" type="presParOf" srcId="{5C305753-02C2-4005-B25D-F75DD4B08137}" destId="{338DDB9A-A6BB-4D1C-8303-E07E7D076CB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2B91F-CF8D-4A42-83DF-7CDCCDA80F7D}" type="doc">
      <dgm:prSet loTypeId="urn:microsoft.com/office/officeart/2005/8/layout/hProcess4" loCatId="process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7DFE07BF-9A88-4152-9E58-09C9E20DB3CE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Base de dados </a:t>
          </a:r>
          <a:endParaRPr lang="pt-BR" sz="1600" b="1" dirty="0">
            <a:solidFill>
              <a:srgbClr val="0070C0"/>
            </a:solidFill>
          </a:endParaRPr>
        </a:p>
      </dgm:t>
    </dgm:pt>
    <dgm:pt modelId="{F2C6A117-64F1-4ED9-9C2B-9510107D76CB}" type="parTrans" cxnId="{F52A89F1-D611-4436-8916-14DEFBEAC79D}">
      <dgm:prSet/>
      <dgm:spPr/>
      <dgm:t>
        <a:bodyPr/>
        <a:lstStyle/>
        <a:p>
          <a:endParaRPr lang="pt-BR"/>
        </a:p>
      </dgm:t>
    </dgm:pt>
    <dgm:pt modelId="{E68D9850-B3A4-4979-A4D0-E3D401A29AB5}" type="sibTrans" cxnId="{F52A89F1-D611-4436-8916-14DEFBEAC79D}">
      <dgm:prSet/>
      <dgm:spPr/>
      <dgm:t>
        <a:bodyPr/>
        <a:lstStyle/>
        <a:p>
          <a:endParaRPr lang="pt-BR"/>
        </a:p>
      </dgm:t>
    </dgm:pt>
    <dgm:pt modelId="{3865D5FF-DA00-4906-B6F5-07C839464584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Aplicação</a:t>
          </a:r>
          <a:endParaRPr lang="pt-BR" sz="1600" b="1" dirty="0">
            <a:solidFill>
              <a:srgbClr val="0070C0"/>
            </a:solidFill>
          </a:endParaRPr>
        </a:p>
      </dgm:t>
    </dgm:pt>
    <dgm:pt modelId="{49FB8D0F-E70F-4A66-9F99-3E0F33864CA6}" type="parTrans" cxnId="{C9D8935F-6C23-483A-8258-A9CABF3C76B0}">
      <dgm:prSet/>
      <dgm:spPr/>
      <dgm:t>
        <a:bodyPr/>
        <a:lstStyle/>
        <a:p>
          <a:endParaRPr lang="pt-BR"/>
        </a:p>
      </dgm:t>
    </dgm:pt>
    <dgm:pt modelId="{CFF97A55-CF3E-4E1D-AF04-5A3631D6CB6D}" type="sibTrans" cxnId="{C9D8935F-6C23-483A-8258-A9CABF3C76B0}">
      <dgm:prSet/>
      <dgm:spPr/>
      <dgm:t>
        <a:bodyPr/>
        <a:lstStyle/>
        <a:p>
          <a:endParaRPr lang="pt-BR"/>
        </a:p>
      </dgm:t>
    </dgm:pt>
    <dgm:pt modelId="{F3A2DAB8-2AB9-419A-82D3-D743A16978C8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Usuário</a:t>
          </a:r>
          <a:endParaRPr lang="pt-BR" sz="1600" b="1" dirty="0">
            <a:solidFill>
              <a:srgbClr val="0070C0"/>
            </a:solidFill>
          </a:endParaRPr>
        </a:p>
      </dgm:t>
    </dgm:pt>
    <dgm:pt modelId="{62C15E06-9F1B-4472-A7B4-FEFADBC7E807}" type="parTrans" cxnId="{4A7FA099-9464-4ACD-A790-6102C1584AD1}">
      <dgm:prSet/>
      <dgm:spPr/>
      <dgm:t>
        <a:bodyPr/>
        <a:lstStyle/>
        <a:p>
          <a:endParaRPr lang="pt-BR"/>
        </a:p>
      </dgm:t>
    </dgm:pt>
    <dgm:pt modelId="{401344D0-ED0B-4340-9FCD-FF07FE375E6C}" type="sibTrans" cxnId="{4A7FA099-9464-4ACD-A790-6102C1584AD1}">
      <dgm:prSet/>
      <dgm:spPr/>
      <dgm:t>
        <a:bodyPr/>
        <a:lstStyle/>
        <a:p>
          <a:endParaRPr lang="pt-BR"/>
        </a:p>
      </dgm:t>
    </dgm:pt>
    <dgm:pt modelId="{2F3DF7DE-E5C9-4440-80D1-538313244BE6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Processa de solicitações de usuário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3C0BC7DD-F66C-4719-92AE-5E9E7825604D}" type="parTrans" cxnId="{D058A61E-2631-4792-87A9-3570D8D2DB0F}">
      <dgm:prSet/>
      <dgm:spPr/>
      <dgm:t>
        <a:bodyPr/>
        <a:lstStyle/>
        <a:p>
          <a:endParaRPr lang="pt-BR"/>
        </a:p>
      </dgm:t>
    </dgm:pt>
    <dgm:pt modelId="{4569B2FB-90CA-4536-9206-69C81C9FC0BD}" type="sibTrans" cxnId="{D058A61E-2631-4792-87A9-3570D8D2DB0F}">
      <dgm:prSet/>
      <dgm:spPr/>
      <dgm:t>
        <a:bodyPr/>
        <a:lstStyle/>
        <a:p>
          <a:endParaRPr lang="pt-BR"/>
        </a:p>
      </dgm:t>
    </dgm:pt>
    <dgm:pt modelId="{7F7E1F91-F6F4-48A9-B4FA-337B2EBD2C9A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0796D45F-4D57-413D-A4BB-33573B2F1CF3}" type="parTrans" cxnId="{5CB851DE-B309-4D32-BF02-58D05478E534}">
      <dgm:prSet/>
      <dgm:spPr/>
      <dgm:t>
        <a:bodyPr/>
        <a:lstStyle/>
        <a:p>
          <a:endParaRPr lang="pt-BR"/>
        </a:p>
      </dgm:t>
    </dgm:pt>
    <dgm:pt modelId="{0FC519C8-F4CD-4D2A-B852-2C233866BAF3}" type="sibTrans" cxnId="{5CB851DE-B309-4D32-BF02-58D05478E534}">
      <dgm:prSet/>
      <dgm:spPr/>
      <dgm:t>
        <a:bodyPr/>
        <a:lstStyle/>
        <a:p>
          <a:endParaRPr lang="pt-BR"/>
        </a:p>
      </dgm:t>
    </dgm:pt>
    <dgm:pt modelId="{1198010A-7CD9-47DF-8300-D5AB8FDF717B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Ambiente de servidor de dados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67755E1A-2705-4297-9986-0E390CA27394}" type="parTrans" cxnId="{BF29565E-C27D-4C89-8F7E-C084E8C699E7}">
      <dgm:prSet/>
      <dgm:spPr/>
      <dgm:t>
        <a:bodyPr/>
        <a:lstStyle/>
        <a:p>
          <a:endParaRPr lang="pt-BR"/>
        </a:p>
      </dgm:t>
    </dgm:pt>
    <dgm:pt modelId="{0231FB8D-A362-4F4A-8E56-6DAC699F1D6F}" type="sibTrans" cxnId="{BF29565E-C27D-4C89-8F7E-C084E8C699E7}">
      <dgm:prSet/>
      <dgm:spPr/>
      <dgm:t>
        <a:bodyPr/>
        <a:lstStyle/>
        <a:p>
          <a:endParaRPr lang="pt-BR"/>
        </a:p>
      </dgm:t>
    </dgm:pt>
    <dgm:pt modelId="{FFBB95A5-64CA-4277-8EC9-9A4877C06A1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chemeClr val="bg1">
                  <a:lumMod val="85000"/>
                </a:schemeClr>
              </a:solidFill>
            </a:rPr>
            <a:t>Dispositivo de conexão com sistema</a:t>
          </a:r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49EC4B80-42F4-4C68-8C02-F267FE81602E}" type="sibTrans" cxnId="{286DB79C-095B-4A03-8241-456F11CF2F5D}">
      <dgm:prSet/>
      <dgm:spPr/>
      <dgm:t>
        <a:bodyPr/>
        <a:lstStyle/>
        <a:p>
          <a:endParaRPr lang="pt-BR"/>
        </a:p>
      </dgm:t>
    </dgm:pt>
    <dgm:pt modelId="{E5A1EA11-2B41-4DD3-8BF1-0CF84454CAE5}" type="parTrans" cxnId="{286DB79C-095B-4A03-8241-456F11CF2F5D}">
      <dgm:prSet/>
      <dgm:spPr/>
      <dgm:t>
        <a:bodyPr/>
        <a:lstStyle/>
        <a:p>
          <a:endParaRPr lang="pt-BR"/>
        </a:p>
      </dgm:t>
    </dgm:pt>
    <dgm:pt modelId="{80BADE98-2C43-40D5-937A-874A1B627145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sz="1600" b="1" dirty="0">
            <a:solidFill>
              <a:schemeClr val="bg1">
                <a:lumMod val="85000"/>
              </a:schemeClr>
            </a:solidFill>
          </a:endParaRPr>
        </a:p>
      </dgm:t>
    </dgm:pt>
    <dgm:pt modelId="{61694F4E-3BB3-4806-8315-F9C9DE55D766}" type="parTrans" cxnId="{81BAC1B0-D183-4179-9A55-029F538E675D}">
      <dgm:prSet/>
      <dgm:spPr/>
      <dgm:t>
        <a:bodyPr/>
        <a:lstStyle/>
        <a:p>
          <a:endParaRPr lang="pt-BR"/>
        </a:p>
      </dgm:t>
    </dgm:pt>
    <dgm:pt modelId="{1B940CC1-D5C1-4465-A2E5-B629FA2D9A4E}" type="sibTrans" cxnId="{81BAC1B0-D183-4179-9A55-029F538E675D}">
      <dgm:prSet/>
      <dgm:spPr/>
      <dgm:t>
        <a:bodyPr/>
        <a:lstStyle/>
        <a:p>
          <a:endParaRPr lang="pt-BR"/>
        </a:p>
      </dgm:t>
    </dgm:pt>
    <dgm:pt modelId="{50C663CD-616C-44EE-98F1-BB5FDDDEDCC8}" type="pres">
      <dgm:prSet presAssocID="{4412B91F-CF8D-4A42-83DF-7CDCCDA80F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8CD9C0-127E-45DD-BA5D-F929D722FD16}" type="pres">
      <dgm:prSet presAssocID="{4412B91F-CF8D-4A42-83DF-7CDCCDA80F7D}" presName="tSp" presStyleCnt="0"/>
      <dgm:spPr/>
    </dgm:pt>
    <dgm:pt modelId="{EF0649EA-CFC7-443D-9E0B-71BBF1A268A7}" type="pres">
      <dgm:prSet presAssocID="{4412B91F-CF8D-4A42-83DF-7CDCCDA80F7D}" presName="bSp" presStyleCnt="0"/>
      <dgm:spPr/>
    </dgm:pt>
    <dgm:pt modelId="{2FA38D1F-3777-488A-AF41-E467FA0BCCBE}" type="pres">
      <dgm:prSet presAssocID="{4412B91F-CF8D-4A42-83DF-7CDCCDA80F7D}" presName="process" presStyleCnt="0"/>
      <dgm:spPr/>
    </dgm:pt>
    <dgm:pt modelId="{89DDC4F3-F3F3-4239-A83C-C491858470CF}" type="pres">
      <dgm:prSet presAssocID="{7DFE07BF-9A88-4152-9E58-09C9E20DB3CE}" presName="composite1" presStyleCnt="0"/>
      <dgm:spPr/>
    </dgm:pt>
    <dgm:pt modelId="{CE4C2E72-3724-46B2-B8A7-7325163EB628}" type="pres">
      <dgm:prSet presAssocID="{7DFE07BF-9A88-4152-9E58-09C9E20DB3CE}" presName="dummyNode1" presStyleLbl="node1" presStyleIdx="0" presStyleCnt="3"/>
      <dgm:spPr/>
    </dgm:pt>
    <dgm:pt modelId="{77351131-57DF-4AF2-A89D-95AF9C6149DC}" type="pres">
      <dgm:prSet presAssocID="{7DFE07BF-9A88-4152-9E58-09C9E20DB3CE}" presName="childNode1" presStyleLbl="bgAcc1" presStyleIdx="0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CEA85225-BA33-4729-B542-7DD51242ADCB}" type="pres">
      <dgm:prSet presAssocID="{7DFE07BF-9A88-4152-9E58-09C9E20DB3CE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8FD8A5-9BA3-47FA-8D32-ED60BCA98D24}" type="pres">
      <dgm:prSet presAssocID="{7DFE07BF-9A88-4152-9E58-09C9E20DB3CE}" presName="parentNode1" presStyleLbl="node1" presStyleIdx="0" presStyleCnt="3" custScaleY="78394" custLinFactY="-100000" custLinFactNeighborX="-3813" custLinFactNeighborY="-13529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E0FD0D-A5E1-4500-9E66-9120DFF7FD2E}" type="pres">
      <dgm:prSet presAssocID="{7DFE07BF-9A88-4152-9E58-09C9E20DB3CE}" presName="connSite1" presStyleCnt="0"/>
      <dgm:spPr/>
    </dgm:pt>
    <dgm:pt modelId="{BB47B8A7-A69A-47BA-8429-499D75D98923}" type="pres">
      <dgm:prSet presAssocID="{E68D9850-B3A4-4979-A4D0-E3D401A29AB5}" presName="Name9" presStyleLbl="sibTrans2D1" presStyleIdx="0" presStyleCnt="2" custFlipVert="0" custFlipHor="0" custScaleX="1831" custScaleY="3418" custLinFactNeighborX="54407" custLinFactNeighborY="71931"/>
      <dgm:spPr>
        <a:prstGeom prst="mathMultiply">
          <a:avLst/>
        </a:prstGeom>
      </dgm:spPr>
      <dgm:t>
        <a:bodyPr/>
        <a:lstStyle/>
        <a:p>
          <a:endParaRPr lang="pt-BR"/>
        </a:p>
      </dgm:t>
    </dgm:pt>
    <dgm:pt modelId="{F416103B-C45A-486D-81AB-4454CBBAB63C}" type="pres">
      <dgm:prSet presAssocID="{3865D5FF-DA00-4906-B6F5-07C839464584}" presName="composite2" presStyleCnt="0"/>
      <dgm:spPr/>
    </dgm:pt>
    <dgm:pt modelId="{62D91DAE-84AE-4F97-8159-CA8D1E702613}" type="pres">
      <dgm:prSet presAssocID="{3865D5FF-DA00-4906-B6F5-07C839464584}" presName="dummyNode2" presStyleLbl="node1" presStyleIdx="0" presStyleCnt="3"/>
      <dgm:spPr/>
    </dgm:pt>
    <dgm:pt modelId="{0C27C69B-3C82-4A7E-9AEC-146B678149A2}" type="pres">
      <dgm:prSet presAssocID="{3865D5FF-DA00-4906-B6F5-07C839464584}" presName="childNode2" presStyleLbl="bgAcc1" presStyleIdx="1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39B7AE1B-7006-4AD9-AFC0-AD9AB09ED28C}" type="pres">
      <dgm:prSet presAssocID="{3865D5FF-DA00-4906-B6F5-07C83946458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BA2879-403E-43AC-A59E-A90A5FACC251}" type="pres">
      <dgm:prSet presAssocID="{3865D5FF-DA00-4906-B6F5-07C839464584}" presName="parentNode2" presStyleLbl="node1" presStyleIdx="1" presStyleCnt="3" custScaleY="78394" custLinFactNeighborX="-3651" custLinFactNeighborY="-1959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8974F4D-A258-43E3-9D7E-91A1D78BB4C2}" type="pres">
      <dgm:prSet presAssocID="{3865D5FF-DA00-4906-B6F5-07C839464584}" presName="connSite2" presStyleCnt="0"/>
      <dgm:spPr/>
    </dgm:pt>
    <dgm:pt modelId="{E5E8036A-476D-4F9C-9D7B-4ED08A33C842}" type="pres">
      <dgm:prSet presAssocID="{CFF97A55-CF3E-4E1D-AF04-5A3631D6CB6D}" presName="Name18" presStyleLbl="sibTrans2D1" presStyleIdx="1" presStyleCnt="2" custFlipVert="1" custFlipHor="0" custScaleX="1337" custScaleY="18495" custLinFactNeighborX="-97296" custLinFactNeighborY="41388"/>
      <dgm:spPr/>
      <dgm:t>
        <a:bodyPr/>
        <a:lstStyle/>
        <a:p>
          <a:endParaRPr lang="pt-BR"/>
        </a:p>
      </dgm:t>
    </dgm:pt>
    <dgm:pt modelId="{AD1ED0EA-8DA3-4054-AB1B-26226A9CAF81}" type="pres">
      <dgm:prSet presAssocID="{F3A2DAB8-2AB9-419A-82D3-D743A16978C8}" presName="composite1" presStyleCnt="0"/>
      <dgm:spPr/>
    </dgm:pt>
    <dgm:pt modelId="{B1E2031A-7AD3-4EBE-A697-E6D795AD0EF2}" type="pres">
      <dgm:prSet presAssocID="{F3A2DAB8-2AB9-419A-82D3-D743A16978C8}" presName="dummyNode1" presStyleLbl="node1" presStyleIdx="1" presStyleCnt="3"/>
      <dgm:spPr/>
    </dgm:pt>
    <dgm:pt modelId="{AE566E9F-D101-4F88-9692-208EF2AE8557}" type="pres">
      <dgm:prSet presAssocID="{F3A2DAB8-2AB9-419A-82D3-D743A16978C8}" presName="childNode1" presStyleLbl="bgAcc1" presStyleIdx="2" presStyleCnt="3" custScaleY="78394">
        <dgm:presLayoutVars>
          <dgm:bulletEnabled val="1"/>
        </dgm:presLayoutVars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388BBD37-9C2B-4172-8678-CDF3BB968BFB}" type="pres">
      <dgm:prSet presAssocID="{F3A2DAB8-2AB9-419A-82D3-D743A16978C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1F9B7A-61FD-4D71-8D0E-DCB457B0DAC9}" type="pres">
      <dgm:prSet presAssocID="{F3A2DAB8-2AB9-419A-82D3-D743A16978C8}" presName="parentNode1" presStyleLbl="node1" presStyleIdx="2" presStyleCnt="3" custScaleY="78394" custLinFactY="-100000" custLinFactNeighborX="-3490" custLinFactNeighborY="-13529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8A6A3C-B76D-4C3E-B6DC-01589DDA040C}" type="pres">
      <dgm:prSet presAssocID="{F3A2DAB8-2AB9-419A-82D3-D743A16978C8}" presName="connSite1" presStyleCnt="0"/>
      <dgm:spPr/>
    </dgm:pt>
  </dgm:ptLst>
  <dgm:cxnLst>
    <dgm:cxn modelId="{4696573D-7AAF-40C4-A299-E5634AF135CD}" type="presOf" srcId="{80BADE98-2C43-40D5-937A-874A1B627145}" destId="{388BBD37-9C2B-4172-8678-CDF3BB968BFB}" srcOrd="1" destOrd="0" presId="urn:microsoft.com/office/officeart/2005/8/layout/hProcess4"/>
    <dgm:cxn modelId="{BF29565E-C27D-4C89-8F7E-C084E8C699E7}" srcId="{7DFE07BF-9A88-4152-9E58-09C9E20DB3CE}" destId="{1198010A-7CD9-47DF-8300-D5AB8FDF717B}" srcOrd="1" destOrd="0" parTransId="{67755E1A-2705-4297-9986-0E390CA27394}" sibTransId="{0231FB8D-A362-4F4A-8E56-6DAC699F1D6F}"/>
    <dgm:cxn modelId="{D8151DDD-A87C-4D2A-AE89-DC88BEAD8F5E}" type="presOf" srcId="{1198010A-7CD9-47DF-8300-D5AB8FDF717B}" destId="{CEA85225-BA33-4729-B542-7DD51242ADCB}" srcOrd="1" destOrd="1" presId="urn:microsoft.com/office/officeart/2005/8/layout/hProcess4"/>
    <dgm:cxn modelId="{C9D8935F-6C23-483A-8258-A9CABF3C76B0}" srcId="{4412B91F-CF8D-4A42-83DF-7CDCCDA80F7D}" destId="{3865D5FF-DA00-4906-B6F5-07C839464584}" srcOrd="1" destOrd="0" parTransId="{49FB8D0F-E70F-4A66-9F99-3E0F33864CA6}" sibTransId="{CFF97A55-CF3E-4E1D-AF04-5A3631D6CB6D}"/>
    <dgm:cxn modelId="{A5D7F522-490D-4613-A205-B81A1D2FF7FB}" type="presOf" srcId="{F3A2DAB8-2AB9-419A-82D3-D743A16978C8}" destId="{301F9B7A-61FD-4D71-8D0E-DCB457B0DAC9}" srcOrd="0" destOrd="0" presId="urn:microsoft.com/office/officeart/2005/8/layout/hProcess4"/>
    <dgm:cxn modelId="{CABFBE03-3760-43FE-A793-4570B6274A4D}" type="presOf" srcId="{2F3DF7DE-E5C9-4440-80D1-538313244BE6}" destId="{39B7AE1B-7006-4AD9-AFC0-AD9AB09ED28C}" srcOrd="1" destOrd="0" presId="urn:microsoft.com/office/officeart/2005/8/layout/hProcess4"/>
    <dgm:cxn modelId="{E819844F-6C63-4A97-8468-0C16FFCB7637}" type="presOf" srcId="{2F3DF7DE-E5C9-4440-80D1-538313244BE6}" destId="{0C27C69B-3C82-4A7E-9AEC-146B678149A2}" srcOrd="0" destOrd="0" presId="urn:microsoft.com/office/officeart/2005/8/layout/hProcess4"/>
    <dgm:cxn modelId="{5CB851DE-B309-4D32-BF02-58D05478E534}" srcId="{7DFE07BF-9A88-4152-9E58-09C9E20DB3CE}" destId="{7F7E1F91-F6F4-48A9-B4FA-337B2EBD2C9A}" srcOrd="0" destOrd="0" parTransId="{0796D45F-4D57-413D-A4BB-33573B2F1CF3}" sibTransId="{0FC519C8-F4CD-4D2A-B852-2C233866BAF3}"/>
    <dgm:cxn modelId="{B4DEC388-DC62-483F-A05C-5555B345D4B2}" type="presOf" srcId="{7F7E1F91-F6F4-48A9-B4FA-337B2EBD2C9A}" destId="{77351131-57DF-4AF2-A89D-95AF9C6149DC}" srcOrd="0" destOrd="0" presId="urn:microsoft.com/office/officeart/2005/8/layout/hProcess4"/>
    <dgm:cxn modelId="{9ED5A29A-4F56-4F4A-943D-8B8035CAB709}" type="presOf" srcId="{FFBB95A5-64CA-4277-8EC9-9A4877C06A11}" destId="{AE566E9F-D101-4F88-9692-208EF2AE8557}" srcOrd="0" destOrd="1" presId="urn:microsoft.com/office/officeart/2005/8/layout/hProcess4"/>
    <dgm:cxn modelId="{286DB79C-095B-4A03-8241-456F11CF2F5D}" srcId="{F3A2DAB8-2AB9-419A-82D3-D743A16978C8}" destId="{FFBB95A5-64CA-4277-8EC9-9A4877C06A11}" srcOrd="1" destOrd="0" parTransId="{E5A1EA11-2B41-4DD3-8BF1-0CF84454CAE5}" sibTransId="{49EC4B80-42F4-4C68-8C02-F267FE81602E}"/>
    <dgm:cxn modelId="{FCD6A96D-054B-4471-90ED-6EB5ED0EBFF9}" type="presOf" srcId="{CFF97A55-CF3E-4E1D-AF04-5A3631D6CB6D}" destId="{E5E8036A-476D-4F9C-9D7B-4ED08A33C842}" srcOrd="0" destOrd="0" presId="urn:microsoft.com/office/officeart/2005/8/layout/hProcess4"/>
    <dgm:cxn modelId="{C730B313-4D1D-4229-8314-A3150E0294B1}" type="presOf" srcId="{E68D9850-B3A4-4979-A4D0-E3D401A29AB5}" destId="{BB47B8A7-A69A-47BA-8429-499D75D98923}" srcOrd="0" destOrd="0" presId="urn:microsoft.com/office/officeart/2005/8/layout/hProcess4"/>
    <dgm:cxn modelId="{076FA099-FCD5-4C11-8A08-746949589EB9}" type="presOf" srcId="{FFBB95A5-64CA-4277-8EC9-9A4877C06A11}" destId="{388BBD37-9C2B-4172-8678-CDF3BB968BFB}" srcOrd="1" destOrd="1" presId="urn:microsoft.com/office/officeart/2005/8/layout/hProcess4"/>
    <dgm:cxn modelId="{F52A89F1-D611-4436-8916-14DEFBEAC79D}" srcId="{4412B91F-CF8D-4A42-83DF-7CDCCDA80F7D}" destId="{7DFE07BF-9A88-4152-9E58-09C9E20DB3CE}" srcOrd="0" destOrd="0" parTransId="{F2C6A117-64F1-4ED9-9C2B-9510107D76CB}" sibTransId="{E68D9850-B3A4-4979-A4D0-E3D401A29AB5}"/>
    <dgm:cxn modelId="{FD321DDD-0FBF-4119-B35F-BF41A6D1FACA}" type="presOf" srcId="{80BADE98-2C43-40D5-937A-874A1B627145}" destId="{AE566E9F-D101-4F88-9692-208EF2AE8557}" srcOrd="0" destOrd="0" presId="urn:microsoft.com/office/officeart/2005/8/layout/hProcess4"/>
    <dgm:cxn modelId="{C03BE492-3E48-4B5B-B223-BD9B09A0499C}" type="presOf" srcId="{4412B91F-CF8D-4A42-83DF-7CDCCDA80F7D}" destId="{50C663CD-616C-44EE-98F1-BB5FDDDEDCC8}" srcOrd="0" destOrd="0" presId="urn:microsoft.com/office/officeart/2005/8/layout/hProcess4"/>
    <dgm:cxn modelId="{4A7FA099-9464-4ACD-A790-6102C1584AD1}" srcId="{4412B91F-CF8D-4A42-83DF-7CDCCDA80F7D}" destId="{F3A2DAB8-2AB9-419A-82D3-D743A16978C8}" srcOrd="2" destOrd="0" parTransId="{62C15E06-9F1B-4472-A7B4-FEFADBC7E807}" sibTransId="{401344D0-ED0B-4340-9FCD-FF07FE375E6C}"/>
    <dgm:cxn modelId="{66AF1316-005D-4157-AB49-7D09464E8313}" type="presOf" srcId="{7F7E1F91-F6F4-48A9-B4FA-337B2EBD2C9A}" destId="{CEA85225-BA33-4729-B542-7DD51242ADCB}" srcOrd="1" destOrd="0" presId="urn:microsoft.com/office/officeart/2005/8/layout/hProcess4"/>
    <dgm:cxn modelId="{D058A61E-2631-4792-87A9-3570D8D2DB0F}" srcId="{3865D5FF-DA00-4906-B6F5-07C839464584}" destId="{2F3DF7DE-E5C9-4440-80D1-538313244BE6}" srcOrd="0" destOrd="0" parTransId="{3C0BC7DD-F66C-4719-92AE-5E9E7825604D}" sibTransId="{4569B2FB-90CA-4536-9206-69C81C9FC0BD}"/>
    <dgm:cxn modelId="{F6F5BFB7-87A2-418B-8A67-5193C4B8B5C2}" type="presOf" srcId="{3865D5FF-DA00-4906-B6F5-07C839464584}" destId="{85BA2879-403E-43AC-A59E-A90A5FACC251}" srcOrd="0" destOrd="0" presId="urn:microsoft.com/office/officeart/2005/8/layout/hProcess4"/>
    <dgm:cxn modelId="{C9B3EE4E-01DF-4274-A896-B826614E44E8}" type="presOf" srcId="{1198010A-7CD9-47DF-8300-D5AB8FDF717B}" destId="{77351131-57DF-4AF2-A89D-95AF9C6149DC}" srcOrd="0" destOrd="1" presId="urn:microsoft.com/office/officeart/2005/8/layout/hProcess4"/>
    <dgm:cxn modelId="{96F1515C-012C-4FBA-939B-73396FC64F01}" type="presOf" srcId="{7DFE07BF-9A88-4152-9E58-09C9E20DB3CE}" destId="{168FD8A5-9BA3-47FA-8D32-ED60BCA98D24}" srcOrd="0" destOrd="0" presId="urn:microsoft.com/office/officeart/2005/8/layout/hProcess4"/>
    <dgm:cxn modelId="{81BAC1B0-D183-4179-9A55-029F538E675D}" srcId="{F3A2DAB8-2AB9-419A-82D3-D743A16978C8}" destId="{80BADE98-2C43-40D5-937A-874A1B627145}" srcOrd="0" destOrd="0" parTransId="{61694F4E-3BB3-4806-8315-F9C9DE55D766}" sibTransId="{1B940CC1-D5C1-4465-A2E5-B629FA2D9A4E}"/>
    <dgm:cxn modelId="{DC8F0603-A30F-4881-8DB3-C28DAA5234EB}" type="presParOf" srcId="{50C663CD-616C-44EE-98F1-BB5FDDDEDCC8}" destId="{138CD9C0-127E-45DD-BA5D-F929D722FD16}" srcOrd="0" destOrd="0" presId="urn:microsoft.com/office/officeart/2005/8/layout/hProcess4"/>
    <dgm:cxn modelId="{5A02F5F5-BF03-478E-AB04-0CF1957AA6B2}" type="presParOf" srcId="{50C663CD-616C-44EE-98F1-BB5FDDDEDCC8}" destId="{EF0649EA-CFC7-443D-9E0B-71BBF1A268A7}" srcOrd="1" destOrd="0" presId="urn:microsoft.com/office/officeart/2005/8/layout/hProcess4"/>
    <dgm:cxn modelId="{28FB9728-D277-4EA0-9D1D-8BA739CBDE26}" type="presParOf" srcId="{50C663CD-616C-44EE-98F1-BB5FDDDEDCC8}" destId="{2FA38D1F-3777-488A-AF41-E467FA0BCCBE}" srcOrd="2" destOrd="0" presId="urn:microsoft.com/office/officeart/2005/8/layout/hProcess4"/>
    <dgm:cxn modelId="{B58891CF-FDF0-4FBA-83A4-C8836AF099D3}" type="presParOf" srcId="{2FA38D1F-3777-488A-AF41-E467FA0BCCBE}" destId="{89DDC4F3-F3F3-4239-A83C-C491858470CF}" srcOrd="0" destOrd="0" presId="urn:microsoft.com/office/officeart/2005/8/layout/hProcess4"/>
    <dgm:cxn modelId="{20E5F93C-D8B7-4EF2-A6EB-F905380C2A2E}" type="presParOf" srcId="{89DDC4F3-F3F3-4239-A83C-C491858470CF}" destId="{CE4C2E72-3724-46B2-B8A7-7325163EB628}" srcOrd="0" destOrd="0" presId="urn:microsoft.com/office/officeart/2005/8/layout/hProcess4"/>
    <dgm:cxn modelId="{A8A1A255-3E87-4E10-8244-32B98B48A13D}" type="presParOf" srcId="{89DDC4F3-F3F3-4239-A83C-C491858470CF}" destId="{77351131-57DF-4AF2-A89D-95AF9C6149DC}" srcOrd="1" destOrd="0" presId="urn:microsoft.com/office/officeart/2005/8/layout/hProcess4"/>
    <dgm:cxn modelId="{074878F7-E244-4FA3-B3B9-EA7B3A6B6D49}" type="presParOf" srcId="{89DDC4F3-F3F3-4239-A83C-C491858470CF}" destId="{CEA85225-BA33-4729-B542-7DD51242ADCB}" srcOrd="2" destOrd="0" presId="urn:microsoft.com/office/officeart/2005/8/layout/hProcess4"/>
    <dgm:cxn modelId="{34AD79C7-7E88-4A7A-8ACD-164C172AA6DE}" type="presParOf" srcId="{89DDC4F3-F3F3-4239-A83C-C491858470CF}" destId="{168FD8A5-9BA3-47FA-8D32-ED60BCA98D24}" srcOrd="3" destOrd="0" presId="urn:microsoft.com/office/officeart/2005/8/layout/hProcess4"/>
    <dgm:cxn modelId="{FE251607-E5BC-4965-A4D8-D06645C487EA}" type="presParOf" srcId="{89DDC4F3-F3F3-4239-A83C-C491858470CF}" destId="{19E0FD0D-A5E1-4500-9E66-9120DFF7FD2E}" srcOrd="4" destOrd="0" presId="urn:microsoft.com/office/officeart/2005/8/layout/hProcess4"/>
    <dgm:cxn modelId="{AE90600B-7E71-40E5-BC8A-298E3EFBB91A}" type="presParOf" srcId="{2FA38D1F-3777-488A-AF41-E467FA0BCCBE}" destId="{BB47B8A7-A69A-47BA-8429-499D75D98923}" srcOrd="1" destOrd="0" presId="urn:microsoft.com/office/officeart/2005/8/layout/hProcess4"/>
    <dgm:cxn modelId="{6ED4AE1D-981F-4F73-94B8-791A297085BA}" type="presParOf" srcId="{2FA38D1F-3777-488A-AF41-E467FA0BCCBE}" destId="{F416103B-C45A-486D-81AB-4454CBBAB63C}" srcOrd="2" destOrd="0" presId="urn:microsoft.com/office/officeart/2005/8/layout/hProcess4"/>
    <dgm:cxn modelId="{272DBB41-C26A-47B9-91F6-7D3E6B81390A}" type="presParOf" srcId="{F416103B-C45A-486D-81AB-4454CBBAB63C}" destId="{62D91DAE-84AE-4F97-8159-CA8D1E702613}" srcOrd="0" destOrd="0" presId="urn:microsoft.com/office/officeart/2005/8/layout/hProcess4"/>
    <dgm:cxn modelId="{C1ACCFE2-3AA6-4638-A840-E429ED6247E3}" type="presParOf" srcId="{F416103B-C45A-486D-81AB-4454CBBAB63C}" destId="{0C27C69B-3C82-4A7E-9AEC-146B678149A2}" srcOrd="1" destOrd="0" presId="urn:microsoft.com/office/officeart/2005/8/layout/hProcess4"/>
    <dgm:cxn modelId="{653DF506-4E38-4B3F-94D9-1BFF43945A2D}" type="presParOf" srcId="{F416103B-C45A-486D-81AB-4454CBBAB63C}" destId="{39B7AE1B-7006-4AD9-AFC0-AD9AB09ED28C}" srcOrd="2" destOrd="0" presId="urn:microsoft.com/office/officeart/2005/8/layout/hProcess4"/>
    <dgm:cxn modelId="{B705B85E-226F-4966-ACF6-7A7BCFDD84A6}" type="presParOf" srcId="{F416103B-C45A-486D-81AB-4454CBBAB63C}" destId="{85BA2879-403E-43AC-A59E-A90A5FACC251}" srcOrd="3" destOrd="0" presId="urn:microsoft.com/office/officeart/2005/8/layout/hProcess4"/>
    <dgm:cxn modelId="{3D72DD0F-3B54-42F8-8D17-2142FC7E1173}" type="presParOf" srcId="{F416103B-C45A-486D-81AB-4454CBBAB63C}" destId="{38974F4D-A258-43E3-9D7E-91A1D78BB4C2}" srcOrd="4" destOrd="0" presId="urn:microsoft.com/office/officeart/2005/8/layout/hProcess4"/>
    <dgm:cxn modelId="{6AC860F9-0BA5-429A-BB0A-5289735A89D0}" type="presParOf" srcId="{2FA38D1F-3777-488A-AF41-E467FA0BCCBE}" destId="{E5E8036A-476D-4F9C-9D7B-4ED08A33C842}" srcOrd="3" destOrd="0" presId="urn:microsoft.com/office/officeart/2005/8/layout/hProcess4"/>
    <dgm:cxn modelId="{C1BFC66E-6ECF-461B-96C0-A759A0104FA5}" type="presParOf" srcId="{2FA38D1F-3777-488A-AF41-E467FA0BCCBE}" destId="{AD1ED0EA-8DA3-4054-AB1B-26226A9CAF81}" srcOrd="4" destOrd="0" presId="urn:microsoft.com/office/officeart/2005/8/layout/hProcess4"/>
    <dgm:cxn modelId="{9FF93874-3B3D-4721-83B9-6AD37A0F30AF}" type="presParOf" srcId="{AD1ED0EA-8DA3-4054-AB1B-26226A9CAF81}" destId="{B1E2031A-7AD3-4EBE-A697-E6D795AD0EF2}" srcOrd="0" destOrd="0" presId="urn:microsoft.com/office/officeart/2005/8/layout/hProcess4"/>
    <dgm:cxn modelId="{FFB91E53-196B-490F-88C8-8474006A981E}" type="presParOf" srcId="{AD1ED0EA-8DA3-4054-AB1B-26226A9CAF81}" destId="{AE566E9F-D101-4F88-9692-208EF2AE8557}" srcOrd="1" destOrd="0" presId="urn:microsoft.com/office/officeart/2005/8/layout/hProcess4"/>
    <dgm:cxn modelId="{4D5BD235-974B-4C72-BFA4-21E26C5AA4FC}" type="presParOf" srcId="{AD1ED0EA-8DA3-4054-AB1B-26226A9CAF81}" destId="{388BBD37-9C2B-4172-8678-CDF3BB968BFB}" srcOrd="2" destOrd="0" presId="urn:microsoft.com/office/officeart/2005/8/layout/hProcess4"/>
    <dgm:cxn modelId="{6CEAE914-EE42-441C-B146-2FD8B915137A}" type="presParOf" srcId="{AD1ED0EA-8DA3-4054-AB1B-26226A9CAF81}" destId="{301F9B7A-61FD-4D71-8D0E-DCB457B0DAC9}" srcOrd="3" destOrd="0" presId="urn:microsoft.com/office/officeart/2005/8/layout/hProcess4"/>
    <dgm:cxn modelId="{08CC8A90-2B16-4068-9C57-EE0A8E9AAAF0}" type="presParOf" srcId="{AD1ED0EA-8DA3-4054-AB1B-26226A9CAF81}" destId="{078A6A3C-B76D-4C3E-B6DC-01589DDA040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514B8-7EBB-4287-ACDB-81BB8EE3A65E}">
      <dsp:nvSpPr>
        <dsp:cNvPr id="0" name=""/>
        <dsp:cNvSpPr/>
      </dsp:nvSpPr>
      <dsp:spPr>
        <a:xfrm>
          <a:off x="0" y="327899"/>
          <a:ext cx="86868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71C0C5-1265-474F-9A24-5267C4DEA6BB}">
      <dsp:nvSpPr>
        <dsp:cNvPr id="0" name=""/>
        <dsp:cNvSpPr/>
      </dsp:nvSpPr>
      <dsp:spPr>
        <a:xfrm>
          <a:off x="434340" y="32699"/>
          <a:ext cx="608076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rgbClr val="7030A0"/>
              </a:solidFill>
            </a:rPr>
            <a:t>Dinamização de registro de atividades</a:t>
          </a:r>
          <a:endParaRPr lang="pt-BR" sz="2000" b="1" kern="1200" dirty="0">
            <a:solidFill>
              <a:srgbClr val="7030A0"/>
            </a:solidFill>
          </a:endParaRPr>
        </a:p>
      </dsp:txBody>
      <dsp:txXfrm>
        <a:off x="434340" y="32699"/>
        <a:ext cx="6080760" cy="590400"/>
      </dsp:txXfrm>
    </dsp:sp>
    <dsp:sp modelId="{122429B3-75B2-4400-B819-CC67C8478699}">
      <dsp:nvSpPr>
        <dsp:cNvPr id="0" name=""/>
        <dsp:cNvSpPr/>
      </dsp:nvSpPr>
      <dsp:spPr>
        <a:xfrm>
          <a:off x="0" y="1235099"/>
          <a:ext cx="86868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39078C-FCDB-4354-9260-A7140D211969}">
      <dsp:nvSpPr>
        <dsp:cNvPr id="0" name=""/>
        <dsp:cNvSpPr/>
      </dsp:nvSpPr>
      <dsp:spPr>
        <a:xfrm>
          <a:off x="434340" y="939899"/>
          <a:ext cx="608076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rgbClr val="7030A0"/>
              </a:solidFill>
            </a:rPr>
            <a:t> Acesso web em dispositivos moveis</a:t>
          </a:r>
          <a:endParaRPr lang="pt-BR" sz="2000" b="1" kern="1200" dirty="0">
            <a:solidFill>
              <a:srgbClr val="7030A0"/>
            </a:solidFill>
          </a:endParaRPr>
        </a:p>
      </dsp:txBody>
      <dsp:txXfrm>
        <a:off x="434340" y="939899"/>
        <a:ext cx="6080760" cy="590400"/>
      </dsp:txXfrm>
    </dsp:sp>
    <dsp:sp modelId="{06A3C85D-CDEB-4A13-9986-AD53F22D8EA9}">
      <dsp:nvSpPr>
        <dsp:cNvPr id="0" name=""/>
        <dsp:cNvSpPr/>
      </dsp:nvSpPr>
      <dsp:spPr>
        <a:xfrm>
          <a:off x="0" y="2142299"/>
          <a:ext cx="86868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8DBF14-3A29-4E42-B56E-7380E92A6552}">
      <dsp:nvSpPr>
        <dsp:cNvPr id="0" name=""/>
        <dsp:cNvSpPr/>
      </dsp:nvSpPr>
      <dsp:spPr>
        <a:xfrm>
          <a:off x="434340" y="1847099"/>
          <a:ext cx="608076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rgbClr val="7030A0"/>
              </a:solidFill>
            </a:rPr>
            <a:t>Trabalho em grupo em ambiente multiusuário</a:t>
          </a:r>
          <a:endParaRPr lang="pt-BR" sz="2000" b="1" kern="1200" dirty="0">
            <a:solidFill>
              <a:srgbClr val="7030A0"/>
            </a:solidFill>
          </a:endParaRPr>
        </a:p>
      </dsp:txBody>
      <dsp:txXfrm>
        <a:off x="434340" y="1847099"/>
        <a:ext cx="6080760" cy="590400"/>
      </dsp:txXfrm>
    </dsp:sp>
    <dsp:sp modelId="{BC58E8B0-740A-43C6-B230-1401E78D7A5B}">
      <dsp:nvSpPr>
        <dsp:cNvPr id="0" name=""/>
        <dsp:cNvSpPr/>
      </dsp:nvSpPr>
      <dsp:spPr>
        <a:xfrm>
          <a:off x="0" y="3049499"/>
          <a:ext cx="86868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17C5F1-150A-491F-92CE-A1BE931BB55D}">
      <dsp:nvSpPr>
        <dsp:cNvPr id="0" name=""/>
        <dsp:cNvSpPr/>
      </dsp:nvSpPr>
      <dsp:spPr>
        <a:xfrm>
          <a:off x="434340" y="2754299"/>
          <a:ext cx="608076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rgbClr val="7030A0"/>
              </a:solidFill>
            </a:rPr>
            <a:t>Controles de acadêmicos </a:t>
          </a:r>
          <a:endParaRPr lang="pt-BR" sz="2000" b="1" kern="1200" dirty="0">
            <a:solidFill>
              <a:srgbClr val="7030A0"/>
            </a:solidFill>
          </a:endParaRPr>
        </a:p>
      </dsp:txBody>
      <dsp:txXfrm>
        <a:off x="434340" y="2754299"/>
        <a:ext cx="6080760" cy="590400"/>
      </dsp:txXfrm>
    </dsp:sp>
    <dsp:sp modelId="{7D8B9C6D-02C3-420B-906C-B43C36EE3306}">
      <dsp:nvSpPr>
        <dsp:cNvPr id="0" name=""/>
        <dsp:cNvSpPr/>
      </dsp:nvSpPr>
      <dsp:spPr>
        <a:xfrm>
          <a:off x="0" y="3956699"/>
          <a:ext cx="86868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1A70AB-9760-4FFF-B875-5D31C52D60AE}">
      <dsp:nvSpPr>
        <dsp:cNvPr id="0" name=""/>
        <dsp:cNvSpPr/>
      </dsp:nvSpPr>
      <dsp:spPr>
        <a:xfrm>
          <a:off x="434340" y="3661499"/>
          <a:ext cx="608076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rgbClr val="7030A0"/>
              </a:solidFill>
            </a:rPr>
            <a:t>Controles financeiros</a:t>
          </a:r>
          <a:endParaRPr lang="pt-BR" sz="2000" b="1" kern="1200" dirty="0">
            <a:solidFill>
              <a:srgbClr val="7030A0"/>
            </a:solidFill>
          </a:endParaRPr>
        </a:p>
      </dsp:txBody>
      <dsp:txXfrm>
        <a:off x="434340" y="3661499"/>
        <a:ext cx="6080760" cy="590400"/>
      </dsp:txXfrm>
    </dsp:sp>
    <dsp:sp modelId="{338DDB9A-A6BB-4D1C-8303-E07E7D076CB7}">
      <dsp:nvSpPr>
        <dsp:cNvPr id="0" name=""/>
        <dsp:cNvSpPr/>
      </dsp:nvSpPr>
      <dsp:spPr>
        <a:xfrm>
          <a:off x="0" y="4863899"/>
          <a:ext cx="86868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9B9D8C-4A77-4645-9520-CB1F079C0081}">
      <dsp:nvSpPr>
        <dsp:cNvPr id="0" name=""/>
        <dsp:cNvSpPr/>
      </dsp:nvSpPr>
      <dsp:spPr>
        <a:xfrm>
          <a:off x="434340" y="4568699"/>
          <a:ext cx="608076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rgbClr val="7030A0"/>
              </a:solidFill>
            </a:rPr>
            <a:t>Controle de contas a pagar</a:t>
          </a:r>
          <a:endParaRPr lang="pt-BR" sz="2000" b="1" kern="1200" dirty="0">
            <a:solidFill>
              <a:srgbClr val="7030A0"/>
            </a:solidFill>
          </a:endParaRPr>
        </a:p>
      </dsp:txBody>
      <dsp:txXfrm>
        <a:off x="434340" y="4568699"/>
        <a:ext cx="6080760" cy="5904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351131-57DF-4AF2-A89D-95AF9C6149DC}">
      <dsp:nvSpPr>
        <dsp:cNvPr id="0" name=""/>
        <dsp:cNvSpPr/>
      </dsp:nvSpPr>
      <dsp:spPr>
        <a:xfrm>
          <a:off x="3739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Ambiente de servidor de dados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739" y="1495569"/>
        <a:ext cx="2373731" cy="1205932"/>
      </dsp:txXfrm>
    </dsp:sp>
    <dsp:sp modelId="{BB47B8A7-A69A-47BA-8429-499D75D98923}">
      <dsp:nvSpPr>
        <dsp:cNvPr id="0" name=""/>
        <dsp:cNvSpPr/>
      </dsp:nvSpPr>
      <dsp:spPr>
        <a:xfrm>
          <a:off x="5131256" y="4463843"/>
          <a:ext cx="66552" cy="124236"/>
        </a:xfrm>
        <a:prstGeom prst="mathMultiply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8FD8A5-9BA3-47FA-8D32-ED60BCA98D24}">
      <dsp:nvSpPr>
        <dsp:cNvPr id="0" name=""/>
        <dsp:cNvSpPr/>
      </dsp:nvSpPr>
      <dsp:spPr>
        <a:xfrm>
          <a:off x="450782" y="938731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Base de dados 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450782" y="938731"/>
        <a:ext cx="2109983" cy="657781"/>
      </dsp:txXfrm>
    </dsp:sp>
    <dsp:sp modelId="{0C27C69B-3C82-4A7E-9AEC-146B678149A2}">
      <dsp:nvSpPr>
        <dsp:cNvPr id="0" name=""/>
        <dsp:cNvSpPr/>
      </dsp:nvSpPr>
      <dsp:spPr>
        <a:xfrm>
          <a:off x="3024660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Processa de solicitações de usuário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024660" y="1824460"/>
        <a:ext cx="2373731" cy="1205932"/>
      </dsp:txXfrm>
    </dsp:sp>
    <dsp:sp modelId="{E5E8036A-476D-4F9C-9D7B-4ED08A33C842}">
      <dsp:nvSpPr>
        <dsp:cNvPr id="0" name=""/>
        <dsp:cNvSpPr/>
      </dsp:nvSpPr>
      <dsp:spPr>
        <a:xfrm flipV="1">
          <a:off x="2841986" y="2561983"/>
          <a:ext cx="40045" cy="553960"/>
        </a:xfrm>
        <a:prstGeom prst="leftCircularArrow">
          <a:avLst>
            <a:gd name="adj1" fmla="val 2688"/>
            <a:gd name="adj2" fmla="val 327245"/>
            <a:gd name="adj3" fmla="val 19397459"/>
            <a:gd name="adj4" fmla="val 12475726"/>
            <a:gd name="adj5" fmla="val 3136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BA2879-403E-43AC-A59E-A90A5FACC251}">
      <dsp:nvSpPr>
        <dsp:cNvPr id="0" name=""/>
        <dsp:cNvSpPr/>
      </dsp:nvSpPr>
      <dsp:spPr>
        <a:xfrm>
          <a:off x="3475120" y="938736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Aplicação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3475120" y="938736"/>
        <a:ext cx="2109983" cy="657781"/>
      </dsp:txXfrm>
    </dsp:sp>
    <dsp:sp modelId="{AE566E9F-D101-4F88-9692-208EF2AE8557}">
      <dsp:nvSpPr>
        <dsp:cNvPr id="0" name=""/>
        <dsp:cNvSpPr/>
      </dsp:nvSpPr>
      <dsp:spPr>
        <a:xfrm>
          <a:off x="6045580" y="1495569"/>
          <a:ext cx="2373731" cy="15348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75000"/>
                <a:shade val="85000"/>
                <a:satMod val="230000"/>
              </a:schemeClr>
            </a:gs>
            <a:gs pos="25000">
              <a:schemeClr val="accent3">
                <a:tint val="90000"/>
                <a:shade val="70000"/>
                <a:satMod val="220000"/>
              </a:schemeClr>
            </a:gs>
            <a:gs pos="50000">
              <a:schemeClr val="accent3">
                <a:tint val="90000"/>
                <a:shade val="58000"/>
                <a:satMod val="225000"/>
              </a:schemeClr>
            </a:gs>
            <a:gs pos="65000">
              <a:schemeClr val="accent3">
                <a:tint val="90000"/>
                <a:shade val="58000"/>
                <a:satMod val="225000"/>
              </a:schemeClr>
            </a:gs>
            <a:gs pos="80000">
              <a:schemeClr val="accent3">
                <a:tint val="90000"/>
                <a:shade val="69000"/>
                <a:satMod val="220000"/>
              </a:schemeClr>
            </a:gs>
            <a:gs pos="100000">
              <a:schemeClr val="accent3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3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metal">
          <a:bevelT w="10000" h="100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chemeClr val="bg1">
                  <a:lumMod val="85000"/>
                </a:schemeClr>
              </a:solidFill>
            </a:rPr>
            <a:t>Dispositivo de conexão com sistema</a:t>
          </a:r>
          <a:endParaRPr lang="pt-BR" sz="16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6045580" y="1495569"/>
        <a:ext cx="2373731" cy="1205932"/>
      </dsp:txXfrm>
    </dsp:sp>
    <dsp:sp modelId="{301F9B7A-61FD-4D71-8D0E-DCB457B0DAC9}">
      <dsp:nvSpPr>
        <dsp:cNvPr id="0" name=""/>
        <dsp:cNvSpPr/>
      </dsp:nvSpPr>
      <dsp:spPr>
        <a:xfrm>
          <a:off x="6499438" y="938731"/>
          <a:ext cx="2109983" cy="6577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0070C0"/>
              </a:solidFill>
            </a:rPr>
            <a:t>Usuário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6499438" y="938731"/>
        <a:ext cx="2109983" cy="657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9FDC3E-7424-49CF-AF38-AA35F4C77C8D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35000" dirty="0" smtClean="0">
                <a:solidFill>
                  <a:srgbClr val="FF0000"/>
                </a:solidFill>
                <a:latin typeface="Bauhaus 93" pitchFamily="82" charset="0"/>
              </a:rPr>
              <a:t>Sas</a:t>
            </a:r>
            <a:endParaRPr lang="pt-BR" sz="350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7984" y="4365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Sistema de ações sociais</a:t>
            </a:r>
            <a:endParaRPr lang="pt-B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83820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04800" y="1268761"/>
          <a:ext cx="8686800" cy="54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geral</a:t>
            </a:r>
            <a:endParaRPr lang="pt-BR" dirty="0"/>
          </a:p>
        </p:txBody>
      </p:sp>
      <p:pic>
        <p:nvPicPr>
          <p:cNvPr id="4" name="Espaço Reservado para Conteúdo 7" descr="Tried-Cloud-Computing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4000" contrast="13000"/>
          </a:blip>
          <a:stretch>
            <a:fillRect/>
          </a:stretch>
        </p:blipFill>
        <p:spPr>
          <a:xfrm>
            <a:off x="467544" y="1412776"/>
            <a:ext cx="8424936" cy="47419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eta para a esquerda e para a direita 13"/>
          <p:cNvSpPr/>
          <p:nvPr/>
        </p:nvSpPr>
        <p:spPr>
          <a:xfrm>
            <a:off x="2555776" y="3573016"/>
            <a:ext cx="936104" cy="54868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esquerda e para a direita 14"/>
          <p:cNvSpPr/>
          <p:nvPr/>
        </p:nvSpPr>
        <p:spPr>
          <a:xfrm>
            <a:off x="5580112" y="3573016"/>
            <a:ext cx="936104" cy="54868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193</TotalTime>
  <Words>56</Words>
  <Application>Microsoft Office PowerPoint</Application>
  <PresentationFormat>Apresentação na tela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Viagem</vt:lpstr>
      <vt:lpstr>Sas</vt:lpstr>
      <vt:lpstr>Introdução</vt:lpstr>
      <vt:lpstr>Conceito geral</vt:lpstr>
      <vt:lpstr>Funcionamento 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Portaria</dc:creator>
  <cp:lastModifiedBy>Portaria</cp:lastModifiedBy>
  <cp:revision>35</cp:revision>
  <dcterms:created xsi:type="dcterms:W3CDTF">2014-03-25T19:03:33Z</dcterms:created>
  <dcterms:modified xsi:type="dcterms:W3CDTF">2014-03-26T19:45:47Z</dcterms:modified>
</cp:coreProperties>
</file>