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r>
            <a:rPr lang="pt-BR" sz="1600" dirty="0" smtClean="0"/>
            <a:t> (</a:t>
          </a:r>
          <a:r>
            <a:rPr lang="pt-BR" sz="800" dirty="0" smtClean="0"/>
            <a:t>Tecnologias da Informação e Comunicação colaborativas)</a:t>
          </a:r>
          <a:endParaRPr lang="pt-BR" sz="8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  <dgm:t>
        <a:bodyPr/>
        <a:lstStyle/>
        <a:p>
          <a:endParaRPr lang="pt-BR"/>
        </a:p>
      </dgm:t>
    </dgm:pt>
    <dgm:pt modelId="{99324A83-CEE1-4535-BF17-0F2B7234D073}" type="sibTrans" cxnId="{5A7F80D8-A330-410D-B489-3AC0ED203AA3}">
      <dgm:prSet/>
      <dgm:spPr/>
      <dgm:t>
        <a:bodyPr/>
        <a:lstStyle/>
        <a:p>
          <a:endParaRPr lang="pt-BR"/>
        </a:p>
      </dgm:t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  <dgm:t>
        <a:bodyPr/>
        <a:lstStyle/>
        <a:p>
          <a:endParaRPr lang="pt-BR"/>
        </a:p>
      </dgm:t>
    </dgm:pt>
    <dgm:pt modelId="{3973ABF2-8D4E-46DD-B1C6-ECA15BFC09CA}" type="sibTrans" cxnId="{8BF56599-6D59-4BFC-B288-4AEC63D44ED7}">
      <dgm:prSet/>
      <dgm:spPr/>
      <dgm:t>
        <a:bodyPr/>
        <a:lstStyle/>
        <a:p>
          <a:endParaRPr lang="pt-BR"/>
        </a:p>
      </dgm:t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  <dgm:t>
        <a:bodyPr/>
        <a:lstStyle/>
        <a:p>
          <a:endParaRPr lang="pt-BR"/>
        </a:p>
      </dgm:t>
    </dgm:pt>
    <dgm:pt modelId="{4E7F9570-3428-4185-B476-056063C25389}" type="sibTrans" cxnId="{2FB88882-B04C-4261-9B07-D903DC9D9EA1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39961" custScaleY="160996" custLinFactNeighborX="-3006" custLinFactNeighborY="3086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68F56-AE2A-4124-A17A-A96390DB3F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ABEF8-E848-417C-8FA5-B492FE1F7FB9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Base de dados </a:t>
          </a:r>
          <a:endParaRPr lang="pt-BR" dirty="0"/>
        </a:p>
      </dgm:t>
    </dgm:pt>
    <dgm:pt modelId="{46058FA2-A610-45FB-B887-91EC4BDB8F49}" type="parTrans" cxnId="{0FD82281-F3CC-4D1C-A915-A1A978CADAC8}">
      <dgm:prSet/>
      <dgm:spPr/>
      <dgm:t>
        <a:bodyPr/>
        <a:lstStyle/>
        <a:p>
          <a:endParaRPr lang="pt-BR"/>
        </a:p>
      </dgm:t>
    </dgm:pt>
    <dgm:pt modelId="{4BDEBA7B-61F9-43B3-A62F-2F678E691A02}" type="sibTrans" cxnId="{0FD82281-F3CC-4D1C-A915-A1A978CADAC8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7A9FA5F5-97D3-42CA-9AA8-9D9A6D1A77F6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Ambiente de servidor de dados</a:t>
          </a:r>
          <a:endParaRPr lang="pt-BR" b="1" dirty="0">
            <a:solidFill>
              <a:srgbClr val="66FFFF"/>
            </a:solidFill>
          </a:endParaRPr>
        </a:p>
      </dgm:t>
    </dgm:pt>
    <dgm:pt modelId="{E98A708B-6B6C-4AC2-B0CF-F19DB9F8E954}" type="parTrans" cxnId="{66AB3D1C-2238-4342-86F4-F26A9C0BDFC8}">
      <dgm:prSet/>
      <dgm:spPr/>
      <dgm:t>
        <a:bodyPr/>
        <a:lstStyle/>
        <a:p>
          <a:endParaRPr lang="pt-BR"/>
        </a:p>
      </dgm:t>
    </dgm:pt>
    <dgm:pt modelId="{B321C894-1276-4EB7-AE6D-25EDA5B39B98}" type="sibTrans" cxnId="{66AB3D1C-2238-4342-86F4-F26A9C0BDFC8}">
      <dgm:prSet/>
      <dgm:spPr/>
      <dgm:t>
        <a:bodyPr/>
        <a:lstStyle/>
        <a:p>
          <a:endParaRPr lang="pt-BR"/>
        </a:p>
      </dgm:t>
    </dgm:pt>
    <dgm:pt modelId="{ECEE356E-FA05-427A-9E20-F2837DFA162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Aplicação</a:t>
          </a:r>
          <a:endParaRPr lang="pt-BR" b="1" dirty="0"/>
        </a:p>
      </dgm:t>
    </dgm:pt>
    <dgm:pt modelId="{79A456E6-B79C-4DD3-8B23-875CEE1E8C26}" type="parTrans" cxnId="{C1201BA3-669E-4A2F-9AF5-D81C4512E8F3}">
      <dgm:prSet/>
      <dgm:spPr/>
      <dgm:t>
        <a:bodyPr/>
        <a:lstStyle/>
        <a:p>
          <a:endParaRPr lang="pt-BR"/>
        </a:p>
      </dgm:t>
    </dgm:pt>
    <dgm:pt modelId="{C967144E-A94C-4241-9A1C-481EB5577E8F}" type="sibTrans" cxnId="{C1201BA3-669E-4A2F-9AF5-D81C4512E8F3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4C53B25C-4685-44EB-A349-0B0EC92BF120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Processa  solicitações de usuário</a:t>
          </a:r>
          <a:endParaRPr lang="pt-BR" b="1" dirty="0"/>
        </a:p>
      </dgm:t>
    </dgm:pt>
    <dgm:pt modelId="{0C9FEE23-EC63-4D66-B685-56D8918D21F8}" type="parTrans" cxnId="{77042336-2A80-4C72-A862-AFC2266F4977}">
      <dgm:prSet/>
      <dgm:spPr/>
      <dgm:t>
        <a:bodyPr/>
        <a:lstStyle/>
        <a:p>
          <a:endParaRPr lang="pt-BR"/>
        </a:p>
      </dgm:t>
    </dgm:pt>
    <dgm:pt modelId="{0967D9C0-DF7B-45F5-9A54-EDFD9C8E832F}" type="sibTrans" cxnId="{77042336-2A80-4C72-A862-AFC2266F4977}">
      <dgm:prSet/>
      <dgm:spPr/>
      <dgm:t>
        <a:bodyPr/>
        <a:lstStyle/>
        <a:p>
          <a:endParaRPr lang="pt-BR"/>
        </a:p>
      </dgm:t>
    </dgm:pt>
    <dgm:pt modelId="{B30E3C43-9243-4344-9ED5-E1D083B4649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Usuário</a:t>
          </a:r>
          <a:endParaRPr lang="pt-BR" b="1" dirty="0"/>
        </a:p>
      </dgm:t>
    </dgm:pt>
    <dgm:pt modelId="{F081CC61-FD65-471E-9591-32280DB58606}" type="parTrans" cxnId="{DDDDC400-8283-4A8F-BCE0-9B579D96A7B6}">
      <dgm:prSet/>
      <dgm:spPr/>
      <dgm:t>
        <a:bodyPr/>
        <a:lstStyle/>
        <a:p>
          <a:endParaRPr lang="pt-BR"/>
        </a:p>
      </dgm:t>
    </dgm:pt>
    <dgm:pt modelId="{346FCF0D-0DF1-4F27-95F5-B6B2AF6AFE22}" type="sibTrans" cxnId="{DDDDC400-8283-4A8F-BCE0-9B579D96A7B6}">
      <dgm:prSet/>
      <dgm:spPr/>
      <dgm:t>
        <a:bodyPr/>
        <a:lstStyle/>
        <a:p>
          <a:endParaRPr lang="pt-BR"/>
        </a:p>
      </dgm:t>
    </dgm:pt>
    <dgm:pt modelId="{FF756F11-E5F8-4E62-9C2F-E22A745235CF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Dispositivo de conexão com sistema</a:t>
          </a:r>
          <a:endParaRPr lang="pt-BR" b="1" dirty="0">
            <a:solidFill>
              <a:srgbClr val="66FFFF"/>
            </a:solidFill>
          </a:endParaRPr>
        </a:p>
      </dgm:t>
    </dgm:pt>
    <dgm:pt modelId="{126DBAE5-E6F7-4B1A-8BD2-CB834E3FE2B1}" type="parTrans" cxnId="{7A00A180-6CB1-4BB7-AE65-5F1140B1D22F}">
      <dgm:prSet/>
      <dgm:spPr/>
      <dgm:t>
        <a:bodyPr/>
        <a:lstStyle/>
        <a:p>
          <a:endParaRPr lang="pt-BR"/>
        </a:p>
      </dgm:t>
    </dgm:pt>
    <dgm:pt modelId="{2982B5E7-2B25-40EE-8AB8-7873717E3526}" type="sibTrans" cxnId="{7A00A180-6CB1-4BB7-AE65-5F1140B1D22F}">
      <dgm:prSet/>
      <dgm:spPr/>
      <dgm:t>
        <a:bodyPr/>
        <a:lstStyle/>
        <a:p>
          <a:endParaRPr lang="pt-BR"/>
        </a:p>
      </dgm:t>
    </dgm:pt>
    <dgm:pt modelId="{0B759DC6-B548-4231-9430-441E15BB6EED}" type="pres">
      <dgm:prSet presAssocID="{17668F56-AE2A-4124-A17A-A96390DB3F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33D4E3-1D33-4C18-90D2-A8A2229BFA15}" type="pres">
      <dgm:prSet presAssocID="{C16ABEF8-E848-417C-8FA5-B492FE1F7FB9}" presName="composite" presStyleCnt="0"/>
      <dgm:spPr/>
    </dgm:pt>
    <dgm:pt modelId="{FBBAD53A-80EB-42C6-9C37-FAA5BBCC6BAE}" type="pres">
      <dgm:prSet presAssocID="{C16ABEF8-E848-417C-8FA5-B492FE1F7F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A81FDC-FE23-46E1-83D8-467212E5D635}" type="pres">
      <dgm:prSet presAssocID="{C16ABEF8-E848-417C-8FA5-B492FE1F7FB9}" presName="parSh" presStyleLbl="node1" presStyleIdx="0" presStyleCnt="3" custScaleX="112568" custScaleY="139303" custLinFactNeighborX="580" custLinFactNeighborY="-24051"/>
      <dgm:spPr/>
      <dgm:t>
        <a:bodyPr/>
        <a:lstStyle/>
        <a:p>
          <a:endParaRPr lang="pt-BR"/>
        </a:p>
      </dgm:t>
    </dgm:pt>
    <dgm:pt modelId="{1783A185-A351-47B7-938E-04682AAF5F45}" type="pres">
      <dgm:prSet presAssocID="{C16ABEF8-E848-417C-8FA5-B492FE1F7FB9}" presName="desTx" presStyleLbl="fgAcc1" presStyleIdx="0" presStyleCnt="3" custScaleX="123543" custScaleY="126841" custLinFactNeighborX="-9876" custLinFactNeighborY="15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8DDBC3-04F3-45D7-8C4C-0A1114F238CC}" type="pres">
      <dgm:prSet presAssocID="{4BDEBA7B-61F9-43B3-A62F-2F678E691A02}" presName="sibTrans" presStyleLbl="sibTrans2D1" presStyleIdx="0" presStyleCnt="2" custLinFactNeighborX="-4476" custLinFactNeighborY="-33190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B01027DF-4A5F-4C4B-A625-E85C559612D3}" type="pres">
      <dgm:prSet presAssocID="{4BDEBA7B-61F9-43B3-A62F-2F678E691A02}" presName="connTx" presStyleLbl="sibTrans2D1" presStyleIdx="0" presStyleCnt="2"/>
      <dgm:spPr/>
      <dgm:t>
        <a:bodyPr/>
        <a:lstStyle/>
        <a:p>
          <a:endParaRPr lang="pt-BR"/>
        </a:p>
      </dgm:t>
    </dgm:pt>
    <dgm:pt modelId="{1471994D-FB1F-4030-B220-6B5968F2A650}" type="pres">
      <dgm:prSet presAssocID="{ECEE356E-FA05-427A-9E20-F2837DFA1627}" presName="composite" presStyleCnt="0"/>
      <dgm:spPr/>
    </dgm:pt>
    <dgm:pt modelId="{CF4FC547-A8FC-45D1-8306-2CEB8C7DAC1C}" type="pres">
      <dgm:prSet presAssocID="{ECEE356E-FA05-427A-9E20-F2837DFA1627}" presName="parTx" presStyleLbl="node1" presStyleIdx="0" presStyleCnt="3" custScaleX="129382" custScaleY="236478" custLinFactNeighborX="-469" custLinFactNeighborY="-24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F8E2C-C537-4466-ABF3-2D697D4B73B4}" type="pres">
      <dgm:prSet presAssocID="{ECEE356E-FA05-427A-9E20-F2837DFA1627}" presName="parSh" presStyleLbl="node1" presStyleIdx="1" presStyleCnt="3" custScaleX="106221" custScaleY="147759" custLinFactNeighborX="-350" custLinFactNeighborY="-21200"/>
      <dgm:spPr/>
      <dgm:t>
        <a:bodyPr/>
        <a:lstStyle/>
        <a:p>
          <a:endParaRPr lang="pt-BR"/>
        </a:p>
      </dgm:t>
    </dgm:pt>
    <dgm:pt modelId="{19F101B7-1293-49A5-B6A7-13A570F8EC9D}" type="pres">
      <dgm:prSet presAssocID="{ECEE356E-FA05-427A-9E20-F2837DFA1627}" presName="desTx" presStyleLbl="fgAcc1" presStyleIdx="1" presStyleCnt="3" custScaleX="123543" custScaleY="1233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D445AC-4F8A-47EC-8411-131EBEC8B388}" type="pres">
      <dgm:prSet presAssocID="{C967144E-A94C-4241-9A1C-481EB5577E8F}" presName="sibTrans" presStyleLbl="sibTrans2D1" presStyleIdx="1" presStyleCnt="2" custScaleX="96916" custLinFactNeighborX="-4547" custLinFactNeighborY="-3806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2121DAC1-0984-44AB-9C7E-3AD35F013B4E}" type="pres">
      <dgm:prSet presAssocID="{C967144E-A94C-4241-9A1C-481EB5577E8F}" presName="connTx" presStyleLbl="sibTrans2D1" presStyleIdx="1" presStyleCnt="2"/>
      <dgm:spPr/>
      <dgm:t>
        <a:bodyPr/>
        <a:lstStyle/>
        <a:p>
          <a:endParaRPr lang="pt-BR"/>
        </a:p>
      </dgm:t>
    </dgm:pt>
    <dgm:pt modelId="{9F98E6EE-7A4F-499E-A455-E9C3E61340B7}" type="pres">
      <dgm:prSet presAssocID="{B30E3C43-9243-4344-9ED5-E1D083B46497}" presName="composite" presStyleCnt="0"/>
      <dgm:spPr/>
    </dgm:pt>
    <dgm:pt modelId="{2724F979-74B3-40B4-899B-556EA12866B3}" type="pres">
      <dgm:prSet presAssocID="{B30E3C43-9243-4344-9ED5-E1D083B46497}" presName="parTx" presStyleLbl="node1" presStyleIdx="1" presStyleCnt="3" custScaleX="127427" custScaleY="223911" custLinFactNeighborX="3846" custLinFactNeighborY="-28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B19EC-0F94-4E9B-9DC0-EA9F269A84F3}" type="pres">
      <dgm:prSet presAssocID="{B30E3C43-9243-4344-9ED5-E1D083B46497}" presName="parSh" presStyleLbl="node1" presStyleIdx="2" presStyleCnt="3" custScaleY="147648" custLinFactNeighborX="465" custLinFactNeighborY="-21172"/>
      <dgm:spPr/>
      <dgm:t>
        <a:bodyPr/>
        <a:lstStyle/>
        <a:p>
          <a:endParaRPr lang="pt-BR"/>
        </a:p>
      </dgm:t>
    </dgm:pt>
    <dgm:pt modelId="{D3586C2A-A6CA-4EF7-ABFF-52B7F857613F}" type="pres">
      <dgm:prSet presAssocID="{B30E3C43-9243-4344-9ED5-E1D083B46497}" presName="desTx" presStyleLbl="fgAcc1" presStyleIdx="2" presStyleCnt="3" custScaleX="123543" custScaleY="123547" custLinFactNeighborX="4" custLinFactNeighborY="-252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00A180-6CB1-4BB7-AE65-5F1140B1D22F}" srcId="{B30E3C43-9243-4344-9ED5-E1D083B46497}" destId="{FF756F11-E5F8-4E62-9C2F-E22A745235CF}" srcOrd="0" destOrd="0" parTransId="{126DBAE5-E6F7-4B1A-8BD2-CB834E3FE2B1}" sibTransId="{2982B5E7-2B25-40EE-8AB8-7873717E3526}"/>
    <dgm:cxn modelId="{77042336-2A80-4C72-A862-AFC2266F4977}" srcId="{ECEE356E-FA05-427A-9E20-F2837DFA1627}" destId="{4C53B25C-4685-44EB-A349-0B0EC92BF120}" srcOrd="0" destOrd="0" parTransId="{0C9FEE23-EC63-4D66-B685-56D8918D21F8}" sibTransId="{0967D9C0-DF7B-45F5-9A54-EDFD9C8E832F}"/>
    <dgm:cxn modelId="{DDDDC400-8283-4A8F-BCE0-9B579D96A7B6}" srcId="{17668F56-AE2A-4124-A17A-A96390DB3F17}" destId="{B30E3C43-9243-4344-9ED5-E1D083B46497}" srcOrd="2" destOrd="0" parTransId="{F081CC61-FD65-471E-9591-32280DB58606}" sibTransId="{346FCF0D-0DF1-4F27-95F5-B6B2AF6AFE22}"/>
    <dgm:cxn modelId="{17416FE1-8B32-42EC-8389-645AFBDC7652}" type="presOf" srcId="{7A9FA5F5-97D3-42CA-9AA8-9D9A6D1A77F6}" destId="{1783A185-A351-47B7-938E-04682AAF5F45}" srcOrd="0" destOrd="0" presId="urn:microsoft.com/office/officeart/2005/8/layout/process3"/>
    <dgm:cxn modelId="{0FD82281-F3CC-4D1C-A915-A1A978CADAC8}" srcId="{17668F56-AE2A-4124-A17A-A96390DB3F17}" destId="{C16ABEF8-E848-417C-8FA5-B492FE1F7FB9}" srcOrd="0" destOrd="0" parTransId="{46058FA2-A610-45FB-B887-91EC4BDB8F49}" sibTransId="{4BDEBA7B-61F9-43B3-A62F-2F678E691A02}"/>
    <dgm:cxn modelId="{2CE711B7-BF95-4395-98F2-4FDBE054CE41}" type="presOf" srcId="{B30E3C43-9243-4344-9ED5-E1D083B46497}" destId="{2724F979-74B3-40B4-899B-556EA12866B3}" srcOrd="0" destOrd="0" presId="urn:microsoft.com/office/officeart/2005/8/layout/process3"/>
    <dgm:cxn modelId="{AD5EDAD9-1B4A-468B-A594-A62EB877B67A}" type="presOf" srcId="{FF756F11-E5F8-4E62-9C2F-E22A745235CF}" destId="{D3586C2A-A6CA-4EF7-ABFF-52B7F857613F}" srcOrd="0" destOrd="0" presId="urn:microsoft.com/office/officeart/2005/8/layout/process3"/>
    <dgm:cxn modelId="{3B9E9611-C1FD-47C4-9299-058AA391448F}" type="presOf" srcId="{4C53B25C-4685-44EB-A349-0B0EC92BF120}" destId="{19F101B7-1293-49A5-B6A7-13A570F8EC9D}" srcOrd="0" destOrd="0" presId="urn:microsoft.com/office/officeart/2005/8/layout/process3"/>
    <dgm:cxn modelId="{62166DA0-DC6B-4823-AA2C-2F41BD87B6B3}" type="presOf" srcId="{ECEE356E-FA05-427A-9E20-F2837DFA1627}" destId="{D9CF8E2C-C537-4466-ABF3-2D697D4B73B4}" srcOrd="1" destOrd="0" presId="urn:microsoft.com/office/officeart/2005/8/layout/process3"/>
    <dgm:cxn modelId="{03164786-D0F0-4B17-9575-037DEEEC95C5}" type="presOf" srcId="{4BDEBA7B-61F9-43B3-A62F-2F678E691A02}" destId="{B01027DF-4A5F-4C4B-A625-E85C559612D3}" srcOrd="1" destOrd="0" presId="urn:microsoft.com/office/officeart/2005/8/layout/process3"/>
    <dgm:cxn modelId="{66AB3D1C-2238-4342-86F4-F26A9C0BDFC8}" srcId="{C16ABEF8-E848-417C-8FA5-B492FE1F7FB9}" destId="{7A9FA5F5-97D3-42CA-9AA8-9D9A6D1A77F6}" srcOrd="0" destOrd="0" parTransId="{E98A708B-6B6C-4AC2-B0CF-F19DB9F8E954}" sibTransId="{B321C894-1276-4EB7-AE6D-25EDA5B39B98}"/>
    <dgm:cxn modelId="{C656FC51-A0D2-4D66-9645-960803B19601}" type="presOf" srcId="{17668F56-AE2A-4124-A17A-A96390DB3F17}" destId="{0B759DC6-B548-4231-9430-441E15BB6EED}" srcOrd="0" destOrd="0" presId="urn:microsoft.com/office/officeart/2005/8/layout/process3"/>
    <dgm:cxn modelId="{2E9C5A57-B428-4933-A0FC-2F1E69EACD81}" type="presOf" srcId="{B30E3C43-9243-4344-9ED5-E1D083B46497}" destId="{E3EB19EC-0F94-4E9B-9DC0-EA9F269A84F3}" srcOrd="1" destOrd="0" presId="urn:microsoft.com/office/officeart/2005/8/layout/process3"/>
    <dgm:cxn modelId="{789719B4-7767-4DC1-9076-AAA2BFC36FB3}" type="presOf" srcId="{C967144E-A94C-4241-9A1C-481EB5577E8F}" destId="{2121DAC1-0984-44AB-9C7E-3AD35F013B4E}" srcOrd="1" destOrd="0" presId="urn:microsoft.com/office/officeart/2005/8/layout/process3"/>
    <dgm:cxn modelId="{853F0FB5-A6AA-40C3-83E8-346D30E4C2A9}" type="presOf" srcId="{ECEE356E-FA05-427A-9E20-F2837DFA1627}" destId="{CF4FC547-A8FC-45D1-8306-2CEB8C7DAC1C}" srcOrd="0" destOrd="0" presId="urn:microsoft.com/office/officeart/2005/8/layout/process3"/>
    <dgm:cxn modelId="{8FEC9881-9DAC-4A11-9F54-B9C4E56D60CF}" type="presOf" srcId="{C16ABEF8-E848-417C-8FA5-B492FE1F7FB9}" destId="{FBBAD53A-80EB-42C6-9C37-FAA5BBCC6BAE}" srcOrd="0" destOrd="0" presId="urn:microsoft.com/office/officeart/2005/8/layout/process3"/>
    <dgm:cxn modelId="{5F983790-4A17-4C89-96E6-E4E8A5A1D8F0}" type="presOf" srcId="{C967144E-A94C-4241-9A1C-481EB5577E8F}" destId="{99D445AC-4F8A-47EC-8411-131EBEC8B388}" srcOrd="0" destOrd="0" presId="urn:microsoft.com/office/officeart/2005/8/layout/process3"/>
    <dgm:cxn modelId="{B6F82A97-30A1-4EB1-97EF-17057766AEF6}" type="presOf" srcId="{4BDEBA7B-61F9-43B3-A62F-2F678E691A02}" destId="{0D8DDBC3-04F3-45D7-8C4C-0A1114F238CC}" srcOrd="0" destOrd="0" presId="urn:microsoft.com/office/officeart/2005/8/layout/process3"/>
    <dgm:cxn modelId="{E381CC4E-469C-4307-9094-2105333E7C58}" type="presOf" srcId="{C16ABEF8-E848-417C-8FA5-B492FE1F7FB9}" destId="{23A81FDC-FE23-46E1-83D8-467212E5D635}" srcOrd="1" destOrd="0" presId="urn:microsoft.com/office/officeart/2005/8/layout/process3"/>
    <dgm:cxn modelId="{C1201BA3-669E-4A2F-9AF5-D81C4512E8F3}" srcId="{17668F56-AE2A-4124-A17A-A96390DB3F17}" destId="{ECEE356E-FA05-427A-9E20-F2837DFA1627}" srcOrd="1" destOrd="0" parTransId="{79A456E6-B79C-4DD3-8B23-875CEE1E8C26}" sibTransId="{C967144E-A94C-4241-9A1C-481EB5577E8F}"/>
    <dgm:cxn modelId="{5DF140FD-2590-4740-8A8F-67081FEC07EC}" type="presParOf" srcId="{0B759DC6-B548-4231-9430-441E15BB6EED}" destId="{BA33D4E3-1D33-4C18-90D2-A8A2229BFA15}" srcOrd="0" destOrd="0" presId="urn:microsoft.com/office/officeart/2005/8/layout/process3"/>
    <dgm:cxn modelId="{1DD64AAE-19C1-4D6C-8111-225057C83F48}" type="presParOf" srcId="{BA33D4E3-1D33-4C18-90D2-A8A2229BFA15}" destId="{FBBAD53A-80EB-42C6-9C37-FAA5BBCC6BAE}" srcOrd="0" destOrd="0" presId="urn:microsoft.com/office/officeart/2005/8/layout/process3"/>
    <dgm:cxn modelId="{AF147B84-4A53-490A-B0AF-B04C381F7818}" type="presParOf" srcId="{BA33D4E3-1D33-4C18-90D2-A8A2229BFA15}" destId="{23A81FDC-FE23-46E1-83D8-467212E5D635}" srcOrd="1" destOrd="0" presId="urn:microsoft.com/office/officeart/2005/8/layout/process3"/>
    <dgm:cxn modelId="{C07268E9-8F5F-49B3-81C7-A7147DFB713D}" type="presParOf" srcId="{BA33D4E3-1D33-4C18-90D2-A8A2229BFA15}" destId="{1783A185-A351-47B7-938E-04682AAF5F45}" srcOrd="2" destOrd="0" presId="urn:microsoft.com/office/officeart/2005/8/layout/process3"/>
    <dgm:cxn modelId="{1680F91C-D203-4817-BF2C-24C5C0E27178}" type="presParOf" srcId="{0B759DC6-B548-4231-9430-441E15BB6EED}" destId="{0D8DDBC3-04F3-45D7-8C4C-0A1114F238CC}" srcOrd="1" destOrd="0" presId="urn:microsoft.com/office/officeart/2005/8/layout/process3"/>
    <dgm:cxn modelId="{B2A2C99D-E3EA-4FD3-A30C-692A91C36135}" type="presParOf" srcId="{0D8DDBC3-04F3-45D7-8C4C-0A1114F238CC}" destId="{B01027DF-4A5F-4C4B-A625-E85C559612D3}" srcOrd="0" destOrd="0" presId="urn:microsoft.com/office/officeart/2005/8/layout/process3"/>
    <dgm:cxn modelId="{D1C784BA-2F02-47C5-8116-0367D5144550}" type="presParOf" srcId="{0B759DC6-B548-4231-9430-441E15BB6EED}" destId="{1471994D-FB1F-4030-B220-6B5968F2A650}" srcOrd="2" destOrd="0" presId="urn:microsoft.com/office/officeart/2005/8/layout/process3"/>
    <dgm:cxn modelId="{55DF398F-A1AA-4673-9C3B-B3CFC6410D76}" type="presParOf" srcId="{1471994D-FB1F-4030-B220-6B5968F2A650}" destId="{CF4FC547-A8FC-45D1-8306-2CEB8C7DAC1C}" srcOrd="0" destOrd="0" presId="urn:microsoft.com/office/officeart/2005/8/layout/process3"/>
    <dgm:cxn modelId="{B4B4F1CA-1A18-4E44-91ED-BB0FF4B0A6BE}" type="presParOf" srcId="{1471994D-FB1F-4030-B220-6B5968F2A650}" destId="{D9CF8E2C-C537-4466-ABF3-2D697D4B73B4}" srcOrd="1" destOrd="0" presId="urn:microsoft.com/office/officeart/2005/8/layout/process3"/>
    <dgm:cxn modelId="{ABAD5952-2796-4EDB-9B32-C239369FCAF1}" type="presParOf" srcId="{1471994D-FB1F-4030-B220-6B5968F2A650}" destId="{19F101B7-1293-49A5-B6A7-13A570F8EC9D}" srcOrd="2" destOrd="0" presId="urn:microsoft.com/office/officeart/2005/8/layout/process3"/>
    <dgm:cxn modelId="{66D5F791-FFF3-450C-9997-05E0D211B511}" type="presParOf" srcId="{0B759DC6-B548-4231-9430-441E15BB6EED}" destId="{99D445AC-4F8A-47EC-8411-131EBEC8B388}" srcOrd="3" destOrd="0" presId="urn:microsoft.com/office/officeart/2005/8/layout/process3"/>
    <dgm:cxn modelId="{0C7C4313-F68A-4C9F-908C-1AF7CD8606F9}" type="presParOf" srcId="{99D445AC-4F8A-47EC-8411-131EBEC8B388}" destId="{2121DAC1-0984-44AB-9C7E-3AD35F013B4E}" srcOrd="0" destOrd="0" presId="urn:microsoft.com/office/officeart/2005/8/layout/process3"/>
    <dgm:cxn modelId="{48766FB5-7DED-4091-B62B-EB744688D93B}" type="presParOf" srcId="{0B759DC6-B548-4231-9430-441E15BB6EED}" destId="{9F98E6EE-7A4F-499E-A455-E9C3E61340B7}" srcOrd="4" destOrd="0" presId="urn:microsoft.com/office/officeart/2005/8/layout/process3"/>
    <dgm:cxn modelId="{1882588C-706A-40DE-9058-7DB8D20499EB}" type="presParOf" srcId="{9F98E6EE-7A4F-499E-A455-E9C3E61340B7}" destId="{2724F979-74B3-40B4-899B-556EA12866B3}" srcOrd="0" destOrd="0" presId="urn:microsoft.com/office/officeart/2005/8/layout/process3"/>
    <dgm:cxn modelId="{14631C50-ED4A-4729-B8D3-91CEAF3F1D62}" type="presParOf" srcId="{9F98E6EE-7A4F-499E-A455-E9C3E61340B7}" destId="{E3EB19EC-0F94-4E9B-9DC0-EA9F269A84F3}" srcOrd="1" destOrd="0" presId="urn:microsoft.com/office/officeart/2005/8/layout/process3"/>
    <dgm:cxn modelId="{06815137-3E0B-470C-B4FF-FC74D97275CE}" type="presParOf" srcId="{9F98E6EE-7A4F-499E-A455-E9C3E61340B7}" destId="{D3586C2A-A6CA-4EF7-ABFF-52B7F85761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?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>
        <a:prstGeom prst="hexagon">
          <a:avLst/>
        </a:prstGeom>
      </dgm:spPr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288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288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139966" y="-2045637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139966" y="-2045637"/>
        <a:ext cx="951224" cy="5285250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2972953" cy="1189030"/>
      </dsp:txXfrm>
    </dsp:sp>
    <dsp:sp modelId="{76D300D9-3977-4D02-95E9-3905CCACBD1B}">
      <dsp:nvSpPr>
        <dsp:cNvPr id="0" name=""/>
        <dsp:cNvSpPr/>
      </dsp:nvSpPr>
      <dsp:spPr>
        <a:xfrm rot="5400000">
          <a:off x="5139966" y="-797155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139966" y="-797155"/>
        <a:ext cx="951224" cy="5285250"/>
      </dsp:txXfrm>
    </dsp:sp>
    <dsp:sp modelId="{1C4CF5AE-B0A9-4E79-99D0-8192DD361FD5}">
      <dsp:nvSpPr>
        <dsp:cNvPr id="0" name=""/>
        <dsp:cNvSpPr/>
      </dsp:nvSpPr>
      <dsp:spPr>
        <a:xfrm>
          <a:off x="0" y="1250954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50954"/>
        <a:ext cx="2972953" cy="1189030"/>
      </dsp:txXfrm>
    </dsp:sp>
    <dsp:sp modelId="{7991AEF3-84F5-4F2F-9A87-D93011516A86}">
      <dsp:nvSpPr>
        <dsp:cNvPr id="0" name=""/>
        <dsp:cNvSpPr/>
      </dsp:nvSpPr>
      <dsp:spPr>
        <a:xfrm rot="5400000">
          <a:off x="5139966" y="451326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139966" y="451326"/>
        <a:ext cx="951224" cy="5285250"/>
      </dsp:txXfrm>
    </dsp:sp>
    <dsp:sp modelId="{DE3A8CA3-F5E7-47D6-9409-0DAEFC3883C5}">
      <dsp:nvSpPr>
        <dsp:cNvPr id="0" name=""/>
        <dsp:cNvSpPr/>
      </dsp:nvSpPr>
      <dsp:spPr>
        <a:xfrm>
          <a:off x="0" y="2499436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99436"/>
        <a:ext cx="2972953" cy="1189030"/>
      </dsp:txXfrm>
    </dsp:sp>
    <dsp:sp modelId="{232E8D04-E732-492E-A284-139D99DFE02C}">
      <dsp:nvSpPr>
        <dsp:cNvPr id="0" name=""/>
        <dsp:cNvSpPr/>
      </dsp:nvSpPr>
      <dsp:spPr>
        <a:xfrm rot="5400000">
          <a:off x="5139966" y="1699808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r>
            <a:rPr lang="pt-BR" sz="1600" kern="1200" dirty="0" smtClean="0"/>
            <a:t> (</a:t>
          </a:r>
          <a:r>
            <a:rPr lang="pt-BR" sz="800" kern="1200" dirty="0" smtClean="0"/>
            <a:t>Tecnologias da Informação e Comunicação colaborativas)</a:t>
          </a:r>
          <a:endParaRPr lang="pt-BR" sz="800" kern="1200" dirty="0"/>
        </a:p>
      </dsp:txBody>
      <dsp:txXfrm rot="5400000">
        <a:off x="5139966" y="1699808"/>
        <a:ext cx="951224" cy="5285250"/>
      </dsp:txXfrm>
    </dsp:sp>
    <dsp:sp modelId="{F985ABD3-DA1F-4E90-952D-1C16820F198E}">
      <dsp:nvSpPr>
        <dsp:cNvPr id="0" name=""/>
        <dsp:cNvSpPr/>
      </dsp:nvSpPr>
      <dsp:spPr>
        <a:xfrm>
          <a:off x="0" y="3747918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47918"/>
        <a:ext cx="2972953" cy="11890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6A6EA6-0081-4BE7-88AC-DA923A48049B}">
      <dsp:nvSpPr>
        <dsp:cNvPr id="0" name=""/>
        <dsp:cNvSpPr/>
      </dsp:nvSpPr>
      <dsp:spPr>
        <a:xfrm>
          <a:off x="0" y="0"/>
          <a:ext cx="8929718" cy="5018109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9461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Cenário atual</a:t>
          </a:r>
          <a:endParaRPr lang="pt-BR" sz="4400" b="1" kern="1200" dirty="0">
            <a:latin typeface="+mn-lt"/>
          </a:endParaRPr>
        </a:p>
      </dsp:txBody>
      <dsp:txXfrm>
        <a:off x="0" y="0"/>
        <a:ext cx="8929718" cy="5018109"/>
      </dsp:txXfrm>
    </dsp:sp>
    <dsp:sp modelId="{55454349-EAF4-470E-BBAA-D434698917ED}">
      <dsp:nvSpPr>
        <dsp:cNvPr id="0" name=""/>
        <dsp:cNvSpPr/>
      </dsp:nvSpPr>
      <dsp:spPr>
        <a:xfrm>
          <a:off x="218039" y="1231532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Dificuldades no controles de atividades</a:t>
          </a:r>
          <a:endParaRPr lang="pt-BR" sz="1600" b="1" kern="1200" dirty="0"/>
        </a:p>
      </dsp:txBody>
      <dsp:txXfrm>
        <a:off x="218039" y="1231532"/>
        <a:ext cx="2876230" cy="1103272"/>
      </dsp:txXfrm>
    </dsp:sp>
    <dsp:sp modelId="{10DC5E61-068F-4913-9663-325D256495C3}">
      <dsp:nvSpPr>
        <dsp:cNvPr id="0" name=""/>
        <dsp:cNvSpPr/>
      </dsp:nvSpPr>
      <dsp:spPr>
        <a:xfrm>
          <a:off x="218039" y="2446306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Falta de uma base de dados referencia </a:t>
          </a:r>
          <a:endParaRPr lang="pt-BR" sz="1600" b="1" kern="1200" dirty="0"/>
        </a:p>
      </dsp:txBody>
      <dsp:txXfrm>
        <a:off x="218039" y="2446306"/>
        <a:ext cx="2876230" cy="1103272"/>
      </dsp:txXfrm>
    </dsp:sp>
    <dsp:sp modelId="{F8CD597C-AF41-4911-8CDE-B209DEFA8EFC}">
      <dsp:nvSpPr>
        <dsp:cNvPr id="0" name=""/>
        <dsp:cNvSpPr/>
      </dsp:nvSpPr>
      <dsp:spPr>
        <a:xfrm>
          <a:off x="218039" y="3661080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Excesso de processos manuais</a:t>
          </a:r>
          <a:endParaRPr lang="pt-BR" sz="1600" b="1" kern="1200" dirty="0"/>
        </a:p>
      </dsp:txBody>
      <dsp:txXfrm>
        <a:off x="218039" y="3661080"/>
        <a:ext cx="2876230" cy="1103272"/>
      </dsp:txXfrm>
    </dsp:sp>
    <dsp:sp modelId="{51DE05A1-F310-4AD4-BD2A-E814179084C5}">
      <dsp:nvSpPr>
        <dsp:cNvPr id="0" name=""/>
        <dsp:cNvSpPr/>
      </dsp:nvSpPr>
      <dsp:spPr>
        <a:xfrm>
          <a:off x="3197835" y="1303335"/>
          <a:ext cx="5565422" cy="363769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30549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Conseqüências</a:t>
          </a:r>
          <a:endParaRPr lang="pt-BR" sz="4400" b="1" kern="1200" dirty="0">
            <a:latin typeface="+mn-lt"/>
          </a:endParaRPr>
        </a:p>
      </dsp:txBody>
      <dsp:txXfrm>
        <a:off x="3197835" y="1303335"/>
        <a:ext cx="5565422" cy="3637692"/>
      </dsp:txXfrm>
    </dsp:sp>
    <dsp:sp modelId="{7FBFBAC4-2975-4795-ADC7-4B54CCBAEAB1}">
      <dsp:nvSpPr>
        <dsp:cNvPr id="0" name=""/>
        <dsp:cNvSpPr/>
      </dsp:nvSpPr>
      <dsp:spPr>
        <a:xfrm>
          <a:off x="3358429" y="3050602"/>
          <a:ext cx="2518495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Fragmentação de  históricos de dados</a:t>
          </a:r>
          <a:endParaRPr lang="pt-BR" sz="1600" kern="1200" dirty="0"/>
        </a:p>
      </dsp:txBody>
      <dsp:txXfrm>
        <a:off x="3358429" y="3050602"/>
        <a:ext cx="2518495" cy="1128117"/>
      </dsp:txXfrm>
    </dsp:sp>
    <dsp:sp modelId="{C233A43E-286F-4E8D-BC0D-A6E7625559B2}">
      <dsp:nvSpPr>
        <dsp:cNvPr id="0" name=""/>
        <dsp:cNvSpPr/>
      </dsp:nvSpPr>
      <dsp:spPr>
        <a:xfrm>
          <a:off x="5959655" y="3017850"/>
          <a:ext cx="2568067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Consultas  com pouco ou nenhum sucesso</a:t>
          </a:r>
          <a:endParaRPr lang="pt-BR" sz="1600" b="1" kern="1200" dirty="0"/>
        </a:p>
      </dsp:txBody>
      <dsp:txXfrm>
        <a:off x="5959655" y="3017850"/>
        <a:ext cx="2568067" cy="11281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9378" y="443677"/>
          <a:ext cx="1869357" cy="24276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Interligar 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9378" y="443677"/>
        <a:ext cx="1869357" cy="974502"/>
      </dsp:txXfrm>
    </dsp:sp>
    <dsp:sp modelId="{A64C8272-FC1A-4572-A0B1-A3C36EACD2B6}">
      <dsp:nvSpPr>
        <dsp:cNvPr id="0" name=""/>
        <dsp:cNvSpPr/>
      </dsp:nvSpPr>
      <dsp:spPr>
        <a:xfrm>
          <a:off x="222491" y="1290110"/>
          <a:ext cx="2369328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Pastorais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Compartilhamento de dados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222491" y="1290110"/>
        <a:ext cx="2369328" cy="2802375"/>
      </dsp:txXfrm>
    </dsp:sp>
    <dsp:sp modelId="{330F8E89-32DF-4BC4-AED2-91D2D7CB94C5}">
      <dsp:nvSpPr>
        <dsp:cNvPr id="0" name=""/>
        <dsp:cNvSpPr/>
      </dsp:nvSpPr>
      <dsp:spPr>
        <a:xfrm rot="22739">
          <a:off x="2065328" y="498196"/>
          <a:ext cx="673188" cy="599081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22739">
        <a:off x="2065328" y="498196"/>
        <a:ext cx="673188" cy="599081"/>
      </dsp:txXfrm>
    </dsp:sp>
    <dsp:sp modelId="{D6C82472-F7A1-44F8-BE16-C0E2E40E0D6B}">
      <dsp:nvSpPr>
        <dsp:cNvPr id="0" name=""/>
        <dsp:cNvSpPr/>
      </dsp:nvSpPr>
      <dsp:spPr>
        <a:xfrm>
          <a:off x="3021112" y="467936"/>
          <a:ext cx="1855319" cy="23841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Padronizar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3021112" y="467936"/>
        <a:ext cx="1855319" cy="965733"/>
      </dsp:txXfrm>
    </dsp:sp>
    <dsp:sp modelId="{3E47BC9E-87C0-4D93-83F4-A810B62AEF07}">
      <dsp:nvSpPr>
        <dsp:cNvPr id="0" name=""/>
        <dsp:cNvSpPr/>
      </dsp:nvSpPr>
      <dsp:spPr>
        <a:xfrm>
          <a:off x="3206744" y="1281585"/>
          <a:ext cx="2502760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Emissão Documentos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Consultas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3206744" y="1281585"/>
        <a:ext cx="2502760" cy="2802375"/>
      </dsp:txXfrm>
    </dsp:sp>
    <dsp:sp modelId="{1390A124-BEDA-4A49-9B1B-0ED2FB571A6C}">
      <dsp:nvSpPr>
        <dsp:cNvPr id="0" name=""/>
        <dsp:cNvSpPr/>
      </dsp:nvSpPr>
      <dsp:spPr>
        <a:xfrm rot="31352">
          <a:off x="5087947" y="555553"/>
          <a:ext cx="737416" cy="620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31352">
        <a:off x="5087947" y="555553"/>
        <a:ext cx="737416" cy="620000"/>
      </dsp:txXfrm>
    </dsp:sp>
    <dsp:sp modelId="{944B484B-F688-4CFA-A4FB-08B237CA5903}">
      <dsp:nvSpPr>
        <dsp:cNvPr id="0" name=""/>
        <dsp:cNvSpPr/>
      </dsp:nvSpPr>
      <dsp:spPr>
        <a:xfrm>
          <a:off x="6067404" y="506689"/>
          <a:ext cx="2055167" cy="22858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Facilitar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6067404" y="506689"/>
        <a:ext cx="2055167" cy="945616"/>
      </dsp:txXfrm>
    </dsp:sp>
    <dsp:sp modelId="{1993AEF3-68C8-4F83-9F1E-D1B7B5B4963C}">
      <dsp:nvSpPr>
        <dsp:cNvPr id="0" name=""/>
        <dsp:cNvSpPr/>
      </dsp:nvSpPr>
      <dsp:spPr>
        <a:xfrm>
          <a:off x="6202340" y="1260713"/>
          <a:ext cx="2475081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Comunicação 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Registros de atividades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Interação entre grupos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202340" y="1260713"/>
        <a:ext cx="2475081" cy="280237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A81FDC-FE23-46E1-83D8-467212E5D635}">
      <dsp:nvSpPr>
        <dsp:cNvPr id="0" name=""/>
        <dsp:cNvSpPr/>
      </dsp:nvSpPr>
      <dsp:spPr>
        <a:xfrm>
          <a:off x="11980" y="921402"/>
          <a:ext cx="1965322" cy="108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Base de dados </a:t>
          </a:r>
          <a:endParaRPr lang="pt-BR" sz="1800" kern="1200" dirty="0"/>
        </a:p>
      </dsp:txBody>
      <dsp:txXfrm>
        <a:off x="11980" y="921402"/>
        <a:ext cx="1965322" cy="722146"/>
      </dsp:txXfrm>
    </dsp:sp>
    <dsp:sp modelId="{1783A185-A351-47B7-938E-04682AAF5F45}">
      <dsp:nvSpPr>
        <dsp:cNvPr id="0" name=""/>
        <dsp:cNvSpPr/>
      </dsp:nvSpPr>
      <dsp:spPr>
        <a:xfrm>
          <a:off x="91216" y="1656186"/>
          <a:ext cx="2156934" cy="1315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Ambiente de servidor de dados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91216" y="1656186"/>
        <a:ext cx="2156934" cy="1315087"/>
      </dsp:txXfrm>
    </dsp:sp>
    <dsp:sp modelId="{0D8DDBC3-04F3-45D7-8C4C-0A1114F238CC}">
      <dsp:nvSpPr>
        <dsp:cNvPr id="0" name=""/>
        <dsp:cNvSpPr/>
      </dsp:nvSpPr>
      <dsp:spPr>
        <a:xfrm rot="41298">
          <a:off x="2234840" y="939715"/>
          <a:ext cx="60331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 rot="41298">
        <a:off x="2234840" y="939715"/>
        <a:ext cx="603319" cy="434678"/>
      </dsp:txXfrm>
    </dsp:sp>
    <dsp:sp modelId="{D9CF8E2C-C537-4466-ABF3-2D697D4B73B4}">
      <dsp:nvSpPr>
        <dsp:cNvPr id="0" name=""/>
        <dsp:cNvSpPr/>
      </dsp:nvSpPr>
      <dsp:spPr>
        <a:xfrm>
          <a:off x="3115559" y="936104"/>
          <a:ext cx="1854510" cy="114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Aplicação</a:t>
          </a:r>
          <a:endParaRPr lang="pt-BR" sz="1800" b="1" kern="1200" dirty="0"/>
        </a:p>
      </dsp:txBody>
      <dsp:txXfrm>
        <a:off x="3115559" y="936104"/>
        <a:ext cx="1854510" cy="765982"/>
      </dsp:txXfrm>
    </dsp:sp>
    <dsp:sp modelId="{19F101B7-1293-49A5-B6A7-13A570F8EC9D}">
      <dsp:nvSpPr>
        <dsp:cNvPr id="0" name=""/>
        <dsp:cNvSpPr/>
      </dsp:nvSpPr>
      <dsp:spPr>
        <a:xfrm>
          <a:off x="3328051" y="1683840"/>
          <a:ext cx="2156934" cy="1279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Processa  solicitações de usuário</a:t>
          </a:r>
          <a:endParaRPr lang="pt-BR" sz="1800" b="1" kern="1200" dirty="0"/>
        </a:p>
      </dsp:txBody>
      <dsp:txXfrm>
        <a:off x="3328051" y="1683840"/>
        <a:ext cx="2156934" cy="1279203"/>
      </dsp:txXfrm>
    </dsp:sp>
    <dsp:sp modelId="{99D445AC-4F8A-47EC-8411-131EBEC8B388}">
      <dsp:nvSpPr>
        <dsp:cNvPr id="0" name=""/>
        <dsp:cNvSpPr/>
      </dsp:nvSpPr>
      <dsp:spPr>
        <a:xfrm rot="21599674">
          <a:off x="5256605" y="936135"/>
          <a:ext cx="62877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 rot="21599674">
        <a:off x="5256605" y="936135"/>
        <a:ext cx="628779" cy="434678"/>
      </dsp:txXfrm>
    </dsp:sp>
    <dsp:sp modelId="{E3EB19EC-0F94-4E9B-9DC0-EA9F269A84F3}">
      <dsp:nvSpPr>
        <dsp:cNvPr id="0" name=""/>
        <dsp:cNvSpPr/>
      </dsp:nvSpPr>
      <dsp:spPr>
        <a:xfrm>
          <a:off x="6194198" y="936104"/>
          <a:ext cx="1745897" cy="1148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Usuário</a:t>
          </a:r>
          <a:endParaRPr lang="pt-BR" sz="1800" b="1" kern="1200" dirty="0"/>
        </a:p>
      </dsp:txBody>
      <dsp:txXfrm>
        <a:off x="6194198" y="936104"/>
        <a:ext cx="1745897" cy="765407"/>
      </dsp:txXfrm>
    </dsp:sp>
    <dsp:sp modelId="{D3586C2A-A6CA-4EF7-ABFF-52B7F857613F}">
      <dsp:nvSpPr>
        <dsp:cNvPr id="0" name=""/>
        <dsp:cNvSpPr/>
      </dsp:nvSpPr>
      <dsp:spPr>
        <a:xfrm>
          <a:off x="6338224" y="1656188"/>
          <a:ext cx="2156934" cy="1280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Dispositivo de conexão com sistema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6338224" y="1656188"/>
        <a:ext cx="2156934" cy="128093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E3E4C7-8057-4579-B356-D9461424C263}">
      <dsp:nvSpPr>
        <dsp:cNvPr id="0" name=""/>
        <dsp:cNvSpPr/>
      </dsp:nvSpPr>
      <dsp:spPr>
        <a:xfrm>
          <a:off x="2448279" y="1837770"/>
          <a:ext cx="1799532" cy="1396556"/>
        </a:xfrm>
        <a:prstGeom prst="hexagon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FFFF00"/>
              </a:solidFill>
            </a:rPr>
            <a:t>Paróquia</a:t>
          </a:r>
          <a:endParaRPr lang="pt-BR" sz="2400" b="1" kern="1200" dirty="0">
            <a:solidFill>
              <a:srgbClr val="FFFF00"/>
            </a:solidFill>
          </a:endParaRPr>
        </a:p>
      </dsp:txBody>
      <dsp:txXfrm>
        <a:off x="2448279" y="1837770"/>
        <a:ext cx="1799532" cy="1396556"/>
      </dsp:txXfrm>
    </dsp:sp>
    <dsp:sp modelId="{DB1550D9-ABF3-4F2B-8E67-E1CEA10516E4}">
      <dsp:nvSpPr>
        <dsp:cNvPr id="0" name=""/>
        <dsp:cNvSpPr/>
      </dsp:nvSpPr>
      <dsp:spPr>
        <a:xfrm rot="16200000">
          <a:off x="3137067" y="1608021"/>
          <a:ext cx="421957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421957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6200000">
        <a:off x="3337497" y="1616243"/>
        <a:ext cx="21097" cy="21097"/>
      </dsp:txXfrm>
    </dsp:sp>
    <dsp:sp modelId="{1BA1A60B-DB91-42A4-8A23-386BD88E7249}">
      <dsp:nvSpPr>
        <dsp:cNvPr id="0" name=""/>
        <dsp:cNvSpPr/>
      </dsp:nvSpPr>
      <dsp:spPr>
        <a:xfrm>
          <a:off x="2448279" y="19257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Ação solidária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448279" y="19257"/>
        <a:ext cx="1799532" cy="1396556"/>
      </dsp:txXfrm>
    </dsp:sp>
    <dsp:sp modelId="{5301AC84-2576-4645-A3A5-CD1FD68C0D58}">
      <dsp:nvSpPr>
        <dsp:cNvPr id="0" name=""/>
        <dsp:cNvSpPr/>
      </dsp:nvSpPr>
      <dsp:spPr>
        <a:xfrm rot="27995">
          <a:off x="4247751" y="2527247"/>
          <a:ext cx="64886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64886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27995">
        <a:off x="4555964" y="2529796"/>
        <a:ext cx="32443" cy="32443"/>
      </dsp:txXfrm>
    </dsp:sp>
    <dsp:sp modelId="{EE3E81F8-67F5-4149-A111-7181108DA414}">
      <dsp:nvSpPr>
        <dsp:cNvPr id="0" name=""/>
        <dsp:cNvSpPr/>
      </dsp:nvSpPr>
      <dsp:spPr>
        <a:xfrm>
          <a:off x="4896559" y="1857708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Catequese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4896559" y="1857708"/>
        <a:ext cx="1799532" cy="1396556"/>
      </dsp:txXfrm>
    </dsp:sp>
    <dsp:sp modelId="{E257CB2D-EE0D-470B-B5D3-13291BA657E1}">
      <dsp:nvSpPr>
        <dsp:cNvPr id="0" name=""/>
        <dsp:cNvSpPr/>
      </dsp:nvSpPr>
      <dsp:spPr>
        <a:xfrm rot="5400000">
          <a:off x="3137067" y="3426534"/>
          <a:ext cx="421957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421957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5400000">
        <a:off x="3337497" y="3434756"/>
        <a:ext cx="21097" cy="21097"/>
      </dsp:txXfrm>
    </dsp:sp>
    <dsp:sp modelId="{863E9C95-4D35-4D80-8FF7-E34BA1AF170C}">
      <dsp:nvSpPr>
        <dsp:cNvPr id="0" name=""/>
        <dsp:cNvSpPr/>
      </dsp:nvSpPr>
      <dsp:spPr>
        <a:xfrm>
          <a:off x="2448279" y="3656284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?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448279" y="3656284"/>
        <a:ext cx="1799532" cy="1396556"/>
      </dsp:txXfrm>
    </dsp:sp>
    <dsp:sp modelId="{20417B74-94E5-4840-BF37-972B8D6C451B}">
      <dsp:nvSpPr>
        <dsp:cNvPr id="0" name=""/>
        <dsp:cNvSpPr/>
      </dsp:nvSpPr>
      <dsp:spPr>
        <a:xfrm rot="10772014">
          <a:off x="1799472" y="2527244"/>
          <a:ext cx="64886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64886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772014">
        <a:off x="2107684" y="2529792"/>
        <a:ext cx="32443" cy="32443"/>
      </dsp:txXfrm>
    </dsp:sp>
    <dsp:sp modelId="{6B362DF4-5D96-4089-A9F0-D02ED909FA49}">
      <dsp:nvSpPr>
        <dsp:cNvPr id="0" name=""/>
        <dsp:cNvSpPr/>
      </dsp:nvSpPr>
      <dsp:spPr>
        <a:xfrm>
          <a:off x="0" y="1857702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Pastoral familiar	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0" y="1857702"/>
        <a:ext cx="1799532" cy="139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  <p:pic>
        <p:nvPicPr>
          <p:cNvPr id="7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44314" b="31388"/>
          <a:stretch>
            <a:fillRect/>
          </a:stretch>
        </p:blipFill>
        <p:spPr>
          <a:xfrm>
            <a:off x="683568" y="1700808"/>
            <a:ext cx="4680520" cy="324036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0" name="Elipse 9"/>
          <p:cNvSpPr/>
          <p:nvPr/>
        </p:nvSpPr>
        <p:spPr>
          <a:xfrm>
            <a:off x="395536" y="1484784"/>
            <a:ext cx="5688632" cy="40324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2924944"/>
            <a:ext cx="277503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Base de dados 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3140968"/>
            <a:ext cx="20162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Aplicação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8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2420888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9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1268760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1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4725144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2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3717032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9" name="Arco 18"/>
          <p:cNvSpPr/>
          <p:nvPr/>
        </p:nvSpPr>
        <p:spPr>
          <a:xfrm>
            <a:off x="4914037" y="2420887"/>
            <a:ext cx="1458162" cy="2232249"/>
          </a:xfrm>
          <a:prstGeom prst="arc">
            <a:avLst>
              <a:gd name="adj1" fmla="val 17521235"/>
              <a:gd name="adj2" fmla="val 39432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/>
          <p:cNvSpPr/>
          <p:nvPr/>
        </p:nvSpPr>
        <p:spPr>
          <a:xfrm>
            <a:off x="4878033" y="2150857"/>
            <a:ext cx="1782198" cy="2790311"/>
          </a:xfrm>
          <a:prstGeom prst="arc">
            <a:avLst>
              <a:gd name="adj1" fmla="val 17108996"/>
              <a:gd name="adj2" fmla="val 43355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co 21"/>
          <p:cNvSpPr/>
          <p:nvPr/>
        </p:nvSpPr>
        <p:spPr>
          <a:xfrm>
            <a:off x="4788024" y="1880826"/>
            <a:ext cx="2160240" cy="3348374"/>
          </a:xfrm>
          <a:prstGeom prst="arc">
            <a:avLst>
              <a:gd name="adj1" fmla="val 16782102"/>
              <a:gd name="adj2" fmla="val 48552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2492896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51520" y="1412776"/>
            <a:ext cx="87154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7072330" y="928670"/>
            <a:ext cx="1857388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60032" y="2060848"/>
            <a:ext cx="201622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877272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asessibildade</a:t>
            </a:r>
            <a:endParaRPr lang="pt-BR" dirty="0"/>
          </a:p>
        </p:txBody>
      </p:sp>
      <p:pic>
        <p:nvPicPr>
          <p:cNvPr id="4" name="Espaço Reservado para Conteúdo 7" descr="Tried-Cloud-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8352928" cy="468052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aixaDeTexto 8"/>
          <p:cNvSpPr txBox="1"/>
          <p:nvPr/>
        </p:nvSpPr>
        <p:spPr>
          <a:xfrm>
            <a:off x="251520" y="6237312"/>
            <a:ext cx="867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Mobilidade  é muito importante para a vida útil do software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</a:spPr>
      <a:bodyPr rtlCol="0" anchor="ctr"/>
      <a:lstStyle>
        <a:defPPr algn="ctr">
          <a:defRPr b="1" dirty="0" smtClean="0">
            <a:solidFill>
              <a:schemeClr val="accent3">
                <a:lumMod val="20000"/>
                <a:lumOff val="80000"/>
              </a:schemeClr>
            </a:solidFill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1367</TotalTime>
  <Words>179</Words>
  <Application>Microsoft Office PowerPoint</Application>
  <PresentationFormat>Apresentação na tela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asessibildade</vt:lpstr>
      <vt:lpstr>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173</cp:revision>
  <dcterms:created xsi:type="dcterms:W3CDTF">2014-03-25T19:03:33Z</dcterms:created>
  <dcterms:modified xsi:type="dcterms:W3CDTF">2014-07-26T12:41:22Z</dcterms:modified>
</cp:coreProperties>
</file>