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74" r:id="rId8"/>
    <p:sldId id="260" r:id="rId9"/>
    <p:sldId id="261" r:id="rId10"/>
    <p:sldId id="257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</dgm:pt>
    <dgm:pt modelId="{99324A83-CEE1-4535-BF17-0F2B7234D073}" type="sibTrans" cxnId="{5A7F80D8-A330-410D-B489-3AC0ED203AA3}">
      <dgm:prSet/>
      <dgm:spPr/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</dgm:pt>
    <dgm:pt modelId="{3973ABF2-8D4E-46DD-B1C6-ECA15BFC09CA}" type="sibTrans" cxnId="{8BF56599-6D59-4BFC-B288-4AEC63D44ED7}">
      <dgm:prSet/>
      <dgm:spPr/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</dgm:pt>
    <dgm:pt modelId="{4E7F9570-3428-4185-B476-056063C25389}" type="sibTrans" cxnId="{2FB88882-B04C-4261-9B07-D903DC9D9EA1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23869" custScaleY="160996" custLinFactNeighborX="-14986" custLinFactNeighborY="-247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/>
      <dgm:spPr/>
      <dgm:t>
        <a:bodyPr/>
        <a:lstStyle/>
        <a:p>
          <a:r>
            <a:rPr lang="pt-BR" sz="2000" b="1" smtClean="0"/>
            <a:t>Base </a:t>
          </a:r>
          <a:r>
            <a:rPr lang="pt-BR" sz="2000" b="1" dirty="0" smtClean="0"/>
            <a:t>de dados </a:t>
          </a:r>
          <a:endParaRPr lang="pt-BR" sz="2000" b="1" dirty="0"/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/>
      <dgm:spPr/>
      <dgm:t>
        <a:bodyPr/>
        <a:lstStyle/>
        <a:p>
          <a:r>
            <a:rPr lang="pt-BR" sz="2000" b="1" dirty="0" smtClean="0"/>
            <a:t>Aplicação</a:t>
          </a:r>
          <a:endParaRPr lang="pt-BR" sz="2000" b="1" dirty="0"/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/>
      <dgm:spPr/>
      <dgm:t>
        <a:bodyPr/>
        <a:lstStyle/>
        <a:p>
          <a:r>
            <a:rPr lang="pt-BR" sz="2000" b="1" dirty="0" smtClean="0"/>
            <a:t>Usuário</a:t>
          </a:r>
          <a:endParaRPr lang="pt-BR" sz="2000" b="1" dirty="0"/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/>
      <dgm:spPr/>
      <dgm:t>
        <a:bodyPr/>
        <a:lstStyle/>
        <a:p>
          <a:r>
            <a:rPr lang="pt-BR" sz="2400" b="1" dirty="0" smtClean="0"/>
            <a:t>Processa de solicitações de usuário</a:t>
          </a:r>
          <a:endParaRPr lang="pt-BR" sz="2400" b="1" dirty="0"/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/>
      <dgm:spPr/>
      <dgm:t>
        <a:bodyPr/>
        <a:lstStyle/>
        <a:p>
          <a:r>
            <a:rPr lang="pt-BR" sz="2400" b="1" dirty="0" smtClean="0"/>
            <a:t>Dispositivo de conexão com sistema</a:t>
          </a:r>
          <a:endParaRPr lang="pt-BR" sz="2400" b="1" dirty="0">
            <a:solidFill>
              <a:srgbClr val="66FFFF"/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/>
      <dgm:spPr/>
      <dgm:t>
        <a:bodyPr/>
        <a:lstStyle/>
        <a:p>
          <a:r>
            <a:rPr lang="pt-BR" sz="2400" b="1" dirty="0" smtClean="0"/>
            <a:t>Ambiente de servidor de dados</a:t>
          </a:r>
          <a:endParaRPr lang="pt-BR" sz="2400" b="1" dirty="0">
            <a:solidFill>
              <a:srgbClr val="66FFFF"/>
            </a:solidFill>
          </a:endParaRPr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CC0EE527-85CD-48F3-B644-D95743DA8B8E}" type="pres">
      <dgm:prSet presAssocID="{4412B91F-CF8D-4A42-83DF-7CDCCDA80F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7B2758C-7769-4628-AD70-3783AE199BD2}" type="pres">
      <dgm:prSet presAssocID="{7DFE07BF-9A88-4152-9E58-09C9E20DB3CE}" presName="composite" presStyleCnt="0"/>
      <dgm:spPr/>
      <dgm:t>
        <a:bodyPr/>
        <a:lstStyle/>
        <a:p>
          <a:endParaRPr lang="pt-BR"/>
        </a:p>
      </dgm:t>
    </dgm:pt>
    <dgm:pt modelId="{0135851C-059A-4F41-A717-89AAE1AEB50F}" type="pres">
      <dgm:prSet presAssocID="{7DFE07BF-9A88-4152-9E58-09C9E20DB3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5A0FB-C96E-42E5-BCAA-9C72A8F02D43}" type="pres">
      <dgm:prSet presAssocID="{7DFE07BF-9A88-4152-9E58-09C9E20DB3CE}" presName="parSh" presStyleLbl="node1" presStyleIdx="0" presStyleCnt="3" custScaleX="118442" custScaleY="119776" custLinFactNeighborX="580" custLinFactNeighborY="-24051"/>
      <dgm:spPr/>
      <dgm:t>
        <a:bodyPr/>
        <a:lstStyle/>
        <a:p>
          <a:endParaRPr lang="pt-BR"/>
        </a:p>
      </dgm:t>
    </dgm:pt>
    <dgm:pt modelId="{01AD925A-7CA7-4489-9AE4-70C9408355AF}" type="pres">
      <dgm:prSet presAssocID="{7DFE07BF-9A88-4152-9E58-09C9E20DB3CE}" presName="desTx" presStyleLbl="fgAcc1" presStyleIdx="0" presStyleCnt="3" custScaleX="12354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6BED9-1E6C-4CA8-9EA5-87820C541D88}" type="pres">
      <dgm:prSet presAssocID="{E68D9850-B3A4-4979-A4D0-E3D401A29AB5}" presName="sibTrans" presStyleLbl="sibTrans2D1" presStyleIdx="0" presStyleCnt="2" custScaleX="148110"/>
      <dgm:spPr>
        <a:prstGeom prst="leftRightArrow">
          <a:avLst/>
        </a:prstGeom>
      </dgm:spPr>
      <dgm:t>
        <a:bodyPr/>
        <a:lstStyle/>
        <a:p>
          <a:endParaRPr lang="pt-BR"/>
        </a:p>
      </dgm:t>
    </dgm:pt>
    <dgm:pt modelId="{E4A5A372-2D69-40DC-9020-A18D4ABB5405}" type="pres">
      <dgm:prSet presAssocID="{E68D9850-B3A4-4979-A4D0-E3D401A29AB5}" presName="connTx" presStyleLbl="sibTrans2D1" presStyleIdx="0" presStyleCnt="2"/>
      <dgm:spPr/>
      <dgm:t>
        <a:bodyPr/>
        <a:lstStyle/>
        <a:p>
          <a:endParaRPr lang="pt-BR"/>
        </a:p>
      </dgm:t>
    </dgm:pt>
    <dgm:pt modelId="{906ED97C-B2A0-409A-ADD8-A528A71BF7A3}" type="pres">
      <dgm:prSet presAssocID="{3865D5FF-DA00-4906-B6F5-07C839464584}" presName="composite" presStyleCnt="0"/>
      <dgm:spPr/>
      <dgm:t>
        <a:bodyPr/>
        <a:lstStyle/>
        <a:p>
          <a:endParaRPr lang="pt-BR"/>
        </a:p>
      </dgm:t>
    </dgm:pt>
    <dgm:pt modelId="{E0453C94-1B77-4126-81A7-EE21FDBFFF1D}" type="pres">
      <dgm:prSet presAssocID="{3865D5FF-DA00-4906-B6F5-07C8394645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0A5B10-B2E3-4C10-8EF4-E66809BE6F24}" type="pres">
      <dgm:prSet presAssocID="{3865D5FF-DA00-4906-B6F5-07C839464584}" presName="parSh" presStyleLbl="node1" presStyleIdx="1" presStyleCnt="3" custScaleX="129382" custScaleY="119776" custLinFactNeighborX="-469" custLinFactNeighborY="-24051"/>
      <dgm:spPr/>
      <dgm:t>
        <a:bodyPr/>
        <a:lstStyle/>
        <a:p>
          <a:endParaRPr lang="pt-BR"/>
        </a:p>
      </dgm:t>
    </dgm:pt>
    <dgm:pt modelId="{F26C71D2-1B5B-43C3-9D83-12F332E90749}" type="pres">
      <dgm:prSet presAssocID="{3865D5FF-DA00-4906-B6F5-07C839464584}" presName="desTx" presStyleLbl="fgAcc1" presStyleIdx="1" presStyleCnt="3" custScaleX="12354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26DFE0-48C9-4067-B292-3D8AAA497A0A}" type="pres">
      <dgm:prSet presAssocID="{CFF97A55-CF3E-4E1D-AF04-5A3631D6CB6D}" presName="sibTrans" presStyleLbl="sibTrans2D1" presStyleIdx="1" presStyleCnt="2" custScaleX="148110"/>
      <dgm:spPr>
        <a:prstGeom prst="leftRightArrow">
          <a:avLst/>
        </a:prstGeom>
      </dgm:spPr>
      <dgm:t>
        <a:bodyPr/>
        <a:lstStyle/>
        <a:p>
          <a:endParaRPr lang="pt-BR"/>
        </a:p>
      </dgm:t>
    </dgm:pt>
    <dgm:pt modelId="{ADB6516E-958F-4D77-964F-7E73D0745BE8}" type="pres">
      <dgm:prSet presAssocID="{CFF97A55-CF3E-4E1D-AF04-5A3631D6CB6D}" presName="connTx" presStyleLbl="sibTrans2D1" presStyleIdx="1" presStyleCnt="2"/>
      <dgm:spPr/>
      <dgm:t>
        <a:bodyPr/>
        <a:lstStyle/>
        <a:p>
          <a:endParaRPr lang="pt-BR"/>
        </a:p>
      </dgm:t>
    </dgm:pt>
    <dgm:pt modelId="{0D45DB0F-EDEF-413D-91E9-7F959D14AE05}" type="pres">
      <dgm:prSet presAssocID="{F3A2DAB8-2AB9-419A-82D3-D743A16978C8}" presName="composite" presStyleCnt="0"/>
      <dgm:spPr/>
      <dgm:t>
        <a:bodyPr/>
        <a:lstStyle/>
        <a:p>
          <a:endParaRPr lang="pt-BR"/>
        </a:p>
      </dgm:t>
    </dgm:pt>
    <dgm:pt modelId="{5F67B61D-1890-4707-AC93-F90C8402B758}" type="pres">
      <dgm:prSet presAssocID="{F3A2DAB8-2AB9-419A-82D3-D743A16978C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769A1E-767C-46A7-9C71-600FC05CC6D4}" type="pres">
      <dgm:prSet presAssocID="{F3A2DAB8-2AB9-419A-82D3-D743A16978C8}" presName="parSh" presStyleLbl="node1" presStyleIdx="2" presStyleCnt="3" custScaleX="127427" custScaleY="119776" custLinFactNeighborX="-469" custLinFactNeighborY="-24051"/>
      <dgm:spPr/>
      <dgm:t>
        <a:bodyPr/>
        <a:lstStyle/>
        <a:p>
          <a:endParaRPr lang="pt-BR"/>
        </a:p>
      </dgm:t>
    </dgm:pt>
    <dgm:pt modelId="{F28562CB-6812-4937-94DD-6D3F41B217CE}" type="pres">
      <dgm:prSet presAssocID="{F3A2DAB8-2AB9-419A-82D3-D743A16978C8}" presName="desTx" presStyleLbl="fgAcc1" presStyleIdx="2" presStyleCnt="3" custScaleX="12354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ABFC505-761D-4C13-A6CB-CE0854F9D0DE}" type="presOf" srcId="{3865D5FF-DA00-4906-B6F5-07C839464584}" destId="{6F0A5B10-B2E3-4C10-8EF4-E66809BE6F24}" srcOrd="1" destOrd="0" presId="urn:microsoft.com/office/officeart/2005/8/layout/process3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782E63EF-2A81-4D45-87AA-DB7355AC4F6C}" type="presOf" srcId="{7DFE07BF-9A88-4152-9E58-09C9E20DB3CE}" destId="{0485A0FB-C96E-42E5-BCAA-9C72A8F02D43}" srcOrd="1" destOrd="0" presId="urn:microsoft.com/office/officeart/2005/8/layout/process3"/>
    <dgm:cxn modelId="{F0F87E19-8628-4C4C-8EFA-948B72ABC85D}" type="presOf" srcId="{4412B91F-CF8D-4A42-83DF-7CDCCDA80F7D}" destId="{CC0EE527-85CD-48F3-B644-D95743DA8B8E}" srcOrd="0" destOrd="0" presId="urn:microsoft.com/office/officeart/2005/8/layout/process3"/>
    <dgm:cxn modelId="{63B84C71-06A5-460D-8652-797129A28122}" type="presOf" srcId="{E68D9850-B3A4-4979-A4D0-E3D401A29AB5}" destId="{E4A5A372-2D69-40DC-9020-A18D4ABB5405}" srcOrd="1" destOrd="0" presId="urn:microsoft.com/office/officeart/2005/8/layout/process3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4DDC4302-FA95-4815-9D86-E44346A96A9B}" type="presOf" srcId="{F3A2DAB8-2AB9-419A-82D3-D743A16978C8}" destId="{0C769A1E-767C-46A7-9C71-600FC05CC6D4}" srcOrd="1" destOrd="0" presId="urn:microsoft.com/office/officeart/2005/8/layout/process3"/>
    <dgm:cxn modelId="{2C7BD933-2580-4498-859B-2952411ACC5F}" type="presOf" srcId="{7DFE07BF-9A88-4152-9E58-09C9E20DB3CE}" destId="{0135851C-059A-4F41-A717-89AAE1AEB50F}" srcOrd="0" destOrd="0" presId="urn:microsoft.com/office/officeart/2005/8/layout/process3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C98F67F6-2098-448B-8A63-E2EF5CDFB1A0}" type="presOf" srcId="{E68D9850-B3A4-4979-A4D0-E3D401A29AB5}" destId="{9986BED9-1E6C-4CA8-9EA5-87820C541D88}" srcOrd="0" destOrd="0" presId="urn:microsoft.com/office/officeart/2005/8/layout/process3"/>
    <dgm:cxn modelId="{6A637A3B-899C-4509-8ECC-0083D16EC93D}" type="presOf" srcId="{80BADE98-2C43-40D5-937A-874A1B627145}" destId="{F28562CB-6812-4937-94DD-6D3F41B217CE}" srcOrd="0" destOrd="0" presId="urn:microsoft.com/office/officeart/2005/8/layout/process3"/>
    <dgm:cxn modelId="{53E53B73-2F4A-414E-A392-96DA5283A4BE}" type="presOf" srcId="{2F3DF7DE-E5C9-4440-80D1-538313244BE6}" destId="{F26C71D2-1B5B-43C3-9D83-12F332E90749}" srcOrd="0" destOrd="0" presId="urn:microsoft.com/office/officeart/2005/8/layout/process3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E685725A-434D-4735-82BC-F1784D89BEC7}" type="presOf" srcId="{F3A2DAB8-2AB9-419A-82D3-D743A16978C8}" destId="{5F67B61D-1890-4707-AC93-F90C8402B758}" srcOrd="0" destOrd="0" presId="urn:microsoft.com/office/officeart/2005/8/layout/process3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F7B76B57-E0F7-4B01-B1E4-456EB3A552E6}" type="presOf" srcId="{7F7E1F91-F6F4-48A9-B4FA-337B2EBD2C9A}" destId="{01AD925A-7CA7-4489-9AE4-70C9408355AF}" srcOrd="0" destOrd="0" presId="urn:microsoft.com/office/officeart/2005/8/layout/process3"/>
    <dgm:cxn modelId="{54A84918-B1E5-42A4-934B-54B333BEFA14}" type="presOf" srcId="{3865D5FF-DA00-4906-B6F5-07C839464584}" destId="{E0453C94-1B77-4126-81A7-EE21FDBFFF1D}" srcOrd="0" destOrd="0" presId="urn:microsoft.com/office/officeart/2005/8/layout/process3"/>
    <dgm:cxn modelId="{98AD3F7A-F57A-4E45-BC55-D4C0412273B8}" type="presOf" srcId="{CFF97A55-CF3E-4E1D-AF04-5A3631D6CB6D}" destId="{6426DFE0-48C9-4067-B292-3D8AAA497A0A}" srcOrd="0" destOrd="0" presId="urn:microsoft.com/office/officeart/2005/8/layout/process3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97E23C99-380C-4A30-95A7-A9D36BE51A4C}" type="presOf" srcId="{CFF97A55-CF3E-4E1D-AF04-5A3631D6CB6D}" destId="{ADB6516E-958F-4D77-964F-7E73D0745BE8}" srcOrd="1" destOrd="0" presId="urn:microsoft.com/office/officeart/2005/8/layout/process3"/>
    <dgm:cxn modelId="{EC7650D3-7D57-4DD6-BE23-B52713BBC6B1}" type="presParOf" srcId="{CC0EE527-85CD-48F3-B644-D95743DA8B8E}" destId="{77B2758C-7769-4628-AD70-3783AE199BD2}" srcOrd="0" destOrd="0" presId="urn:microsoft.com/office/officeart/2005/8/layout/process3"/>
    <dgm:cxn modelId="{2DF3BF4C-E0CD-42D4-8AD5-D1292590E932}" type="presParOf" srcId="{77B2758C-7769-4628-AD70-3783AE199BD2}" destId="{0135851C-059A-4F41-A717-89AAE1AEB50F}" srcOrd="0" destOrd="0" presId="urn:microsoft.com/office/officeart/2005/8/layout/process3"/>
    <dgm:cxn modelId="{4EA38216-8BA1-48E5-9623-3C6A04305534}" type="presParOf" srcId="{77B2758C-7769-4628-AD70-3783AE199BD2}" destId="{0485A0FB-C96E-42E5-BCAA-9C72A8F02D43}" srcOrd="1" destOrd="0" presId="urn:microsoft.com/office/officeart/2005/8/layout/process3"/>
    <dgm:cxn modelId="{AB5C2BA3-7F61-4E7A-8AF7-B9D936D2C031}" type="presParOf" srcId="{77B2758C-7769-4628-AD70-3783AE199BD2}" destId="{01AD925A-7CA7-4489-9AE4-70C9408355AF}" srcOrd="2" destOrd="0" presId="urn:microsoft.com/office/officeart/2005/8/layout/process3"/>
    <dgm:cxn modelId="{7BBDB6B6-0D43-4F7D-8F50-AC5EDD9D81BF}" type="presParOf" srcId="{CC0EE527-85CD-48F3-B644-D95743DA8B8E}" destId="{9986BED9-1E6C-4CA8-9EA5-87820C541D88}" srcOrd="1" destOrd="0" presId="urn:microsoft.com/office/officeart/2005/8/layout/process3"/>
    <dgm:cxn modelId="{5DB03B75-183A-42EE-945E-8364F2F526D7}" type="presParOf" srcId="{9986BED9-1E6C-4CA8-9EA5-87820C541D88}" destId="{E4A5A372-2D69-40DC-9020-A18D4ABB5405}" srcOrd="0" destOrd="0" presId="urn:microsoft.com/office/officeart/2005/8/layout/process3"/>
    <dgm:cxn modelId="{38BE3469-0A58-4506-A53F-F8EB203418EC}" type="presParOf" srcId="{CC0EE527-85CD-48F3-B644-D95743DA8B8E}" destId="{906ED97C-B2A0-409A-ADD8-A528A71BF7A3}" srcOrd="2" destOrd="0" presId="urn:microsoft.com/office/officeart/2005/8/layout/process3"/>
    <dgm:cxn modelId="{687AD852-6C95-4B1C-8833-8963731E39CA}" type="presParOf" srcId="{906ED97C-B2A0-409A-ADD8-A528A71BF7A3}" destId="{E0453C94-1B77-4126-81A7-EE21FDBFFF1D}" srcOrd="0" destOrd="0" presId="urn:microsoft.com/office/officeart/2005/8/layout/process3"/>
    <dgm:cxn modelId="{32815713-A1FD-4F62-AB1B-2369ED46F18A}" type="presParOf" srcId="{906ED97C-B2A0-409A-ADD8-A528A71BF7A3}" destId="{6F0A5B10-B2E3-4C10-8EF4-E66809BE6F24}" srcOrd="1" destOrd="0" presId="urn:microsoft.com/office/officeart/2005/8/layout/process3"/>
    <dgm:cxn modelId="{B940317A-EAAE-42DE-8165-41A20E552A9B}" type="presParOf" srcId="{906ED97C-B2A0-409A-ADD8-A528A71BF7A3}" destId="{F26C71D2-1B5B-43C3-9D83-12F332E90749}" srcOrd="2" destOrd="0" presId="urn:microsoft.com/office/officeart/2005/8/layout/process3"/>
    <dgm:cxn modelId="{36D47478-E41C-402A-94E0-4CDDC0775703}" type="presParOf" srcId="{CC0EE527-85CD-48F3-B644-D95743DA8B8E}" destId="{6426DFE0-48C9-4067-B292-3D8AAA497A0A}" srcOrd="3" destOrd="0" presId="urn:microsoft.com/office/officeart/2005/8/layout/process3"/>
    <dgm:cxn modelId="{965942F9-DF44-4C2E-A3B8-762572D2B4DC}" type="presParOf" srcId="{6426DFE0-48C9-4067-B292-3D8AAA497A0A}" destId="{ADB6516E-958F-4D77-964F-7E73D0745BE8}" srcOrd="0" destOrd="0" presId="urn:microsoft.com/office/officeart/2005/8/layout/process3"/>
    <dgm:cxn modelId="{D0522B67-679B-43E3-826C-26D2A48A4756}" type="presParOf" srcId="{CC0EE527-85CD-48F3-B644-D95743DA8B8E}" destId="{0D45DB0F-EDEF-413D-91E9-7F959D14AE05}" srcOrd="4" destOrd="0" presId="urn:microsoft.com/office/officeart/2005/8/layout/process3"/>
    <dgm:cxn modelId="{F346597C-95BF-4D66-87A3-ACEBDF3C6141}" type="presParOf" srcId="{0D45DB0F-EDEF-413D-91E9-7F959D14AE05}" destId="{5F67B61D-1890-4707-AC93-F90C8402B758}" srcOrd="0" destOrd="0" presId="urn:microsoft.com/office/officeart/2005/8/layout/process3"/>
    <dgm:cxn modelId="{1C51C91A-E0C8-45E7-8C98-13EFC525002F}" type="presParOf" srcId="{0D45DB0F-EDEF-413D-91E9-7F959D14AE05}" destId="{0C769A1E-767C-46A7-9C71-600FC05CC6D4}" srcOrd="1" destOrd="0" presId="urn:microsoft.com/office/officeart/2005/8/layout/process3"/>
    <dgm:cxn modelId="{D232E98E-A71B-4F7A-B4F7-59C107CDD6A4}" type="presParOf" srcId="{0D45DB0F-EDEF-413D-91E9-7F959D14AE05}" destId="{F28562CB-6812-4937-94DD-6D3F41B217CE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36808" y="-2189562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</a:t>
          </a:r>
          <a:r>
            <a:rPr lang="pt-BR" sz="1600" kern="1200" dirty="0" smtClean="0"/>
            <a:t>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436808" y="-2189562"/>
        <a:ext cx="940430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175538"/>
      </dsp:txXfrm>
    </dsp:sp>
    <dsp:sp modelId="{76D300D9-3977-4D02-95E9-3905CCACBD1B}">
      <dsp:nvSpPr>
        <dsp:cNvPr id="0" name=""/>
        <dsp:cNvSpPr/>
      </dsp:nvSpPr>
      <dsp:spPr>
        <a:xfrm rot="5400000">
          <a:off x="5436808" y="-955247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36808" y="-955247"/>
        <a:ext cx="940430" cy="5559552"/>
      </dsp:txXfrm>
    </dsp:sp>
    <dsp:sp modelId="{1C4CF5AE-B0A9-4E79-99D0-8192DD361FD5}">
      <dsp:nvSpPr>
        <dsp:cNvPr id="0" name=""/>
        <dsp:cNvSpPr/>
      </dsp:nvSpPr>
      <dsp:spPr>
        <a:xfrm>
          <a:off x="0" y="1236759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36759"/>
        <a:ext cx="3127248" cy="1175538"/>
      </dsp:txXfrm>
    </dsp:sp>
    <dsp:sp modelId="{7991AEF3-84F5-4F2F-9A87-D93011516A86}">
      <dsp:nvSpPr>
        <dsp:cNvPr id="0" name=""/>
        <dsp:cNvSpPr/>
      </dsp:nvSpPr>
      <dsp:spPr>
        <a:xfrm rot="5400000">
          <a:off x="5436808" y="279068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36808" y="279068"/>
        <a:ext cx="940430" cy="5559552"/>
      </dsp:txXfrm>
    </dsp:sp>
    <dsp:sp modelId="{DE3A8CA3-F5E7-47D6-9409-0DAEFC3883C5}">
      <dsp:nvSpPr>
        <dsp:cNvPr id="0" name=""/>
        <dsp:cNvSpPr/>
      </dsp:nvSpPr>
      <dsp:spPr>
        <a:xfrm>
          <a:off x="0" y="2471074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71074"/>
        <a:ext cx="3127248" cy="1175538"/>
      </dsp:txXfrm>
    </dsp:sp>
    <dsp:sp modelId="{232E8D04-E732-492E-A284-139D99DFE02C}">
      <dsp:nvSpPr>
        <dsp:cNvPr id="0" name=""/>
        <dsp:cNvSpPr/>
      </dsp:nvSpPr>
      <dsp:spPr>
        <a:xfrm rot="5400000">
          <a:off x="5436808" y="1513383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36808" y="1513383"/>
        <a:ext cx="940430" cy="5559552"/>
      </dsp:txXfrm>
    </dsp:sp>
    <dsp:sp modelId="{F985ABD3-DA1F-4E90-952D-1C16820F198E}">
      <dsp:nvSpPr>
        <dsp:cNvPr id="0" name=""/>
        <dsp:cNvSpPr/>
      </dsp:nvSpPr>
      <dsp:spPr>
        <a:xfrm>
          <a:off x="0" y="370539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05390"/>
        <a:ext cx="3127248" cy="1175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21/07/2014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H2fO1MKb-bando-de-dados-s-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8480789" cy="4929222"/>
          </a:xfrm>
          <a:solidFill>
            <a:schemeClr val="accent1"/>
          </a:solidFill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85720" y="2071678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872</TotalTime>
  <Words>168</Words>
  <Application>Microsoft Office PowerPoint</Application>
  <PresentationFormat>Apresentação na tela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Slide 7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108</cp:revision>
  <dcterms:created xsi:type="dcterms:W3CDTF">2014-03-25T19:03:33Z</dcterms:created>
  <dcterms:modified xsi:type="dcterms:W3CDTF">2014-07-21T11:28:58Z</dcterms:modified>
</cp:coreProperties>
</file>