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Sem software local </a:t>
          </a:r>
          <a:endParaRPr lang="pt-BR" sz="16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Mobilidade</a:t>
          </a:r>
          <a:endParaRPr lang="pt-BR" sz="16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/>
            <a:t>Recursos locais</a:t>
          </a:r>
          <a:endParaRPr lang="pt-BR" sz="16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71223" y="-223276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 </a:t>
          </a:r>
          <a:endParaRPr lang="pt-BR" sz="1600" kern="1200" dirty="0"/>
        </a:p>
      </dsp:txBody>
      <dsp:txXfrm rot="5400000">
        <a:off x="5471223" y="-2232760"/>
        <a:ext cx="871601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089501"/>
      </dsp:txXfrm>
    </dsp:sp>
    <dsp:sp modelId="{76D300D9-3977-4D02-95E9-3905CCACBD1B}">
      <dsp:nvSpPr>
        <dsp:cNvPr id="0" name=""/>
        <dsp:cNvSpPr/>
      </dsp:nvSpPr>
      <dsp:spPr>
        <a:xfrm rot="5400000">
          <a:off x="5471223" y="-108878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71223" y="-1088783"/>
        <a:ext cx="871601" cy="5559552"/>
      </dsp:txXfrm>
    </dsp:sp>
    <dsp:sp modelId="{1C4CF5AE-B0A9-4E79-99D0-8192DD361FD5}">
      <dsp:nvSpPr>
        <dsp:cNvPr id="0" name=""/>
        <dsp:cNvSpPr/>
      </dsp:nvSpPr>
      <dsp:spPr>
        <a:xfrm>
          <a:off x="0" y="1146241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146241"/>
        <a:ext cx="3127248" cy="1089501"/>
      </dsp:txXfrm>
    </dsp:sp>
    <dsp:sp modelId="{7991AEF3-84F5-4F2F-9A87-D93011516A86}">
      <dsp:nvSpPr>
        <dsp:cNvPr id="0" name=""/>
        <dsp:cNvSpPr/>
      </dsp:nvSpPr>
      <dsp:spPr>
        <a:xfrm rot="5400000">
          <a:off x="5471223" y="5519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71223" y="55193"/>
        <a:ext cx="871601" cy="5559552"/>
      </dsp:txXfrm>
    </dsp:sp>
    <dsp:sp modelId="{DE3A8CA3-F5E7-47D6-9409-0DAEFC3883C5}">
      <dsp:nvSpPr>
        <dsp:cNvPr id="0" name=""/>
        <dsp:cNvSpPr/>
      </dsp:nvSpPr>
      <dsp:spPr>
        <a:xfrm>
          <a:off x="0" y="2290218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290218"/>
        <a:ext cx="3127248" cy="1089501"/>
      </dsp:txXfrm>
    </dsp:sp>
    <dsp:sp modelId="{232E8D04-E732-492E-A284-139D99DFE02C}">
      <dsp:nvSpPr>
        <dsp:cNvPr id="0" name=""/>
        <dsp:cNvSpPr/>
      </dsp:nvSpPr>
      <dsp:spPr>
        <a:xfrm rot="5400000">
          <a:off x="5471223" y="119917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71223" y="1199170"/>
        <a:ext cx="871601" cy="5559552"/>
      </dsp:txXfrm>
    </dsp:sp>
    <dsp:sp modelId="{F985ABD3-DA1F-4E90-952D-1C16820F198E}">
      <dsp:nvSpPr>
        <dsp:cNvPr id="0" name=""/>
        <dsp:cNvSpPr/>
      </dsp:nvSpPr>
      <dsp:spPr>
        <a:xfrm>
          <a:off x="0" y="3434195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434195"/>
        <a:ext cx="3127248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Sem software local </a:t>
          </a:r>
          <a:endParaRPr lang="pt-BR" sz="16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Mobilidade</a:t>
          </a:r>
          <a:endParaRPr lang="pt-BR" sz="16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Recursos locais</a:t>
          </a:r>
          <a:endParaRPr lang="pt-BR" sz="16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?</a:t>
          </a:r>
          <a:endParaRPr lang="pt-BR" sz="1600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956969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inicial </a:t>
            </a:r>
            <a:r>
              <a:rPr lang="pt-BR" dirty="0" smtClean="0"/>
              <a:t>do problema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507</TotalTime>
  <Words>130</Words>
  <Application>Microsoft Office PowerPoint</Application>
  <PresentationFormat>Apresentação na tela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inicial do problema 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71</cp:revision>
  <dcterms:created xsi:type="dcterms:W3CDTF">2014-03-25T19:03:33Z</dcterms:created>
  <dcterms:modified xsi:type="dcterms:W3CDTF">2014-04-04T23:37:21Z</dcterms:modified>
</cp:coreProperties>
</file>