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92" r:id="rId13"/>
    <p:sldId id="282" r:id="rId14"/>
    <p:sldId id="269" r:id="rId15"/>
    <p:sldId id="270" r:id="rId16"/>
    <p:sldId id="271" r:id="rId17"/>
    <p:sldId id="272" r:id="rId18"/>
    <p:sldId id="283" r:id="rId19"/>
    <p:sldId id="274" r:id="rId20"/>
    <p:sldId id="273" r:id="rId21"/>
    <p:sldId id="275" r:id="rId22"/>
    <p:sldId id="284" r:id="rId23"/>
    <p:sldId id="276" r:id="rId24"/>
    <p:sldId id="277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121" autoAdjust="0"/>
  </p:normalViewPr>
  <p:slideViewPr>
    <p:cSldViewPr>
      <p:cViewPr varScale="1">
        <p:scale>
          <a:sx n="63" d="100"/>
          <a:sy n="63" d="100"/>
        </p:scale>
        <p:origin x="-3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atividades 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r>
            <a:rPr lang="pt-BR" dirty="0" smtClean="0"/>
            <a:t>Configuração</a:t>
          </a:r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Webservices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Bases terceiras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  <dgm:t>
        <a:bodyPr/>
        <a:lstStyle/>
        <a:p>
          <a:endParaRPr lang="pt-BR"/>
        </a:p>
      </dgm:t>
    </dgm:pt>
    <dgm:pt modelId="{E6BD2728-01B4-47C8-BC63-9ABCB0A2F994}" type="sibTrans" cxnId="{F588288A-658F-4A2E-83A7-74D2DB0AC655}">
      <dgm:prSet/>
      <dgm:spPr/>
      <dgm:t>
        <a:bodyPr/>
        <a:lstStyle/>
        <a:p>
          <a:endParaRPr lang="pt-BR"/>
        </a:p>
      </dgm:t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  <dgm:t>
        <a:bodyPr/>
        <a:lstStyle/>
        <a:p>
          <a:endParaRPr lang="pt-BR"/>
        </a:p>
      </dgm:t>
    </dgm:pt>
    <dgm:pt modelId="{9CFC7F9F-ACC1-4E61-9FCC-310A7607FB39}" type="sibTrans" cxnId="{3F318998-8C97-494E-A31C-B3B3D41CBC26}">
      <dgm:prSet/>
      <dgm:spPr/>
      <dgm:t>
        <a:bodyPr/>
        <a:lstStyle/>
        <a:p>
          <a:endParaRPr lang="pt-BR"/>
        </a:p>
      </dgm:t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  <dgm:t>
        <a:bodyPr/>
        <a:lstStyle/>
        <a:p>
          <a:endParaRPr lang="pt-BR"/>
        </a:p>
      </dgm:t>
    </dgm:pt>
    <dgm:pt modelId="{7B7DCFA7-693C-4385-B6BD-78144F3CF178}" type="sibTrans" cxnId="{80C5821F-625F-4F7D-BC8A-B6AE91C3934A}">
      <dgm:prSet/>
      <dgm:spPr/>
      <dgm:t>
        <a:bodyPr/>
        <a:lstStyle/>
        <a:p>
          <a:endParaRPr lang="pt-BR"/>
        </a:p>
      </dgm:t>
    </dgm:pt>
    <dgm:pt modelId="{DE0B541D-B1EF-49A8-B1B8-4C73363FC6D4}">
      <dgm:prSet phldrT="[Texto]"/>
      <dgm:spPr/>
      <dgm:t>
        <a:bodyPr/>
        <a:lstStyle/>
        <a:p>
          <a:endParaRPr lang="pt-BR" dirty="0"/>
        </a:p>
      </dgm:t>
    </dgm:pt>
    <dgm:pt modelId="{014BC2A4-FD1D-4D42-A01D-5289BAB99708}" type="parTrans" cxnId="{50B29E5C-E3E8-4471-BE2C-0DEE63803713}">
      <dgm:prSet/>
      <dgm:spPr/>
      <dgm:t>
        <a:bodyPr/>
        <a:lstStyle/>
        <a:p>
          <a:endParaRPr lang="pt-BR"/>
        </a:p>
      </dgm:t>
    </dgm:pt>
    <dgm:pt modelId="{A8AC497A-F722-46F2-B50B-41360A498B18}" type="sibTrans" cxnId="{50B29E5C-E3E8-4471-BE2C-0DEE63803713}">
      <dgm:prSet/>
      <dgm:spPr/>
      <dgm:t>
        <a:bodyPr/>
        <a:lstStyle/>
        <a:p>
          <a:endParaRPr lang="pt-BR"/>
        </a:p>
      </dgm:t>
    </dgm:pt>
    <dgm:pt modelId="{66983D87-635D-4AB6-83B7-A56308FCDED8}">
      <dgm:prSet phldrT="[Texto]"/>
      <dgm:spPr/>
      <dgm:t>
        <a:bodyPr/>
        <a:lstStyle/>
        <a:p>
          <a:endParaRPr lang="pt-BR" dirty="0"/>
        </a:p>
      </dgm:t>
    </dgm:pt>
    <dgm:pt modelId="{9C47322D-F6A7-4719-BB24-C28620ACB50F}" type="parTrans" cxnId="{7EF210E4-D897-4179-9BC5-389EE7AF9059}">
      <dgm:prSet/>
      <dgm:spPr/>
      <dgm:t>
        <a:bodyPr/>
        <a:lstStyle/>
        <a:p>
          <a:endParaRPr lang="pt-BR"/>
        </a:p>
      </dgm:t>
    </dgm:pt>
    <dgm:pt modelId="{5CBF6F54-78E8-4641-B73A-672EE79EAF98}" type="sibTrans" cxnId="{7EF210E4-D897-4179-9BC5-389EE7AF9059}">
      <dgm:prSet/>
      <dgm:spPr/>
      <dgm:t>
        <a:bodyPr/>
        <a:lstStyle/>
        <a:p>
          <a:endParaRPr lang="pt-BR"/>
        </a:p>
      </dgm:t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71754611-90DF-4E08-B7BC-F330D312708E}" type="pres">
      <dgm:prSet presAssocID="{DE0B541D-B1EF-49A8-B1B8-4C73363FC6D4}" presName="vertTwo" presStyleCnt="0"/>
      <dgm:spPr/>
    </dgm:pt>
    <dgm:pt modelId="{BC688DC5-6F0D-4071-810D-259250BFE46E}" type="pres">
      <dgm:prSet presAssocID="{DE0B541D-B1EF-49A8-B1B8-4C73363FC6D4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EC23C-78D7-40EF-B926-D0F67C9E63C5}" type="pres">
      <dgm:prSet presAssocID="{DE0B541D-B1EF-49A8-B1B8-4C73363FC6D4}" presName="parTransTwo" presStyleCnt="0"/>
      <dgm:spPr/>
    </dgm:pt>
    <dgm:pt modelId="{FEF4A5BF-5C2B-478A-8F61-FB03B27BBE8D}" type="pres">
      <dgm:prSet presAssocID="{DE0B541D-B1EF-49A8-B1B8-4C73363FC6D4}" presName="horzTwo" presStyleCnt="0"/>
      <dgm:spPr/>
    </dgm:pt>
    <dgm:pt modelId="{DB7D0345-FBE7-4E86-9769-C5E686DDF7C8}" type="pres">
      <dgm:prSet presAssocID="{66983D87-635D-4AB6-83B7-A56308FCDED8}" presName="vertThree" presStyleCnt="0"/>
      <dgm:spPr/>
    </dgm:pt>
    <dgm:pt modelId="{2D6485A9-B159-4B5F-839A-03A4B14DEE84}" type="pres">
      <dgm:prSet presAssocID="{66983D87-635D-4AB6-83B7-A56308FCDED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9B76BCF-CB08-4556-A73E-A59CA905F22B}" type="pres">
      <dgm:prSet presAssocID="{66983D87-635D-4AB6-83B7-A56308FCDED8}" presName="horzThree" presStyleCnt="0"/>
      <dgm:spPr/>
    </dgm:pt>
  </dgm:ptLst>
  <dgm:cxnLst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7EF210E4-D897-4179-9BC5-389EE7AF9059}" srcId="{DE0B541D-B1EF-49A8-B1B8-4C73363FC6D4}" destId="{66983D87-635D-4AB6-83B7-A56308FCDED8}" srcOrd="0" destOrd="0" parTransId="{9C47322D-F6A7-4719-BB24-C28620ACB50F}" sibTransId="{5CBF6F54-78E8-4641-B73A-672EE79EAF9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5CA8BEC7-66E9-4325-85EB-7144737DB8DB}" type="presOf" srcId="{DE0B541D-B1EF-49A8-B1B8-4C73363FC6D4}" destId="{BC688DC5-6F0D-4071-810D-259250BFE46E}" srcOrd="0" destOrd="0" presId="urn:microsoft.com/office/officeart/2005/8/layout/hierarchy4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8BFAF09E-8D7B-4CBD-97F1-44E5D272319E}" type="presOf" srcId="{66983D87-635D-4AB6-83B7-A56308FCDED8}" destId="{2D6485A9-B159-4B5F-839A-03A4B14DEE84}" srcOrd="0" destOrd="0" presId="urn:microsoft.com/office/officeart/2005/8/layout/hierarchy4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50B29E5C-E3E8-4471-BE2C-0DEE63803713}" srcId="{4D80D226-ED49-4F74-A9DC-E6739A1E525A}" destId="{DE0B541D-B1EF-49A8-B1B8-4C73363FC6D4}" srcOrd="2" destOrd="0" parTransId="{014BC2A4-FD1D-4D42-A01D-5289BAB99708}" sibTransId="{A8AC497A-F722-46F2-B50B-41360A498B18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B154C9E2-59FF-4A1C-8C64-6B67E6DDA781}" type="presParOf" srcId="{0990B35D-4BC1-49F8-90ED-335ADC34BE47}" destId="{71754611-90DF-4E08-B7BC-F330D312708E}" srcOrd="4" destOrd="0" presId="urn:microsoft.com/office/officeart/2005/8/layout/hierarchy4"/>
    <dgm:cxn modelId="{63C56A94-A131-4A18-B199-1FDE81EAE45F}" type="presParOf" srcId="{71754611-90DF-4E08-B7BC-F330D312708E}" destId="{BC688DC5-6F0D-4071-810D-259250BFE46E}" srcOrd="0" destOrd="0" presId="urn:microsoft.com/office/officeart/2005/8/layout/hierarchy4"/>
    <dgm:cxn modelId="{D0AA2DB0-8895-4DCD-B2A2-90B525DE8AEE}" type="presParOf" srcId="{71754611-90DF-4E08-B7BC-F330D312708E}" destId="{76FEC23C-78D7-40EF-B926-D0F67C9E63C5}" srcOrd="1" destOrd="0" presId="urn:microsoft.com/office/officeart/2005/8/layout/hierarchy4"/>
    <dgm:cxn modelId="{1BA63E8E-9EF3-42DE-A737-FC721A7C1C20}" type="presParOf" srcId="{71754611-90DF-4E08-B7BC-F330D312708E}" destId="{FEF4A5BF-5C2B-478A-8F61-FB03B27BBE8D}" srcOrd="2" destOrd="0" presId="urn:microsoft.com/office/officeart/2005/8/layout/hierarchy4"/>
    <dgm:cxn modelId="{33FDA3F8-06F9-4048-9264-9DD2D48CE55B}" type="presParOf" srcId="{FEF4A5BF-5C2B-478A-8F61-FB03B27BBE8D}" destId="{DB7D0345-FBE7-4E86-9769-C5E686DDF7C8}" srcOrd="0" destOrd="0" presId="urn:microsoft.com/office/officeart/2005/8/layout/hierarchy4"/>
    <dgm:cxn modelId="{83203539-BD28-4FEA-8205-FB421F7651F6}" type="presParOf" srcId="{DB7D0345-FBE7-4E86-9769-C5E686DDF7C8}" destId="{2D6485A9-B159-4B5F-839A-03A4B14DEE84}" srcOrd="0" destOrd="0" presId="urn:microsoft.com/office/officeart/2005/8/layout/hierarchy4"/>
    <dgm:cxn modelId="{D897FFE2-24F3-407E-92C0-34ADFE6308C6}" type="presParOf" srcId="{DB7D0345-FBE7-4E86-9769-C5E686DDF7C8}" destId="{69B76BCF-CB08-4556-A73E-A59CA905F2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805635" y="0"/>
          <a:ext cx="8134945" cy="5760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Forças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solidFill>
                <a:schemeClr val="tx1"/>
              </a:solidFill>
            </a:rPr>
            <a:t>Ambiente </a:t>
          </a:r>
          <a:r>
            <a:rPr lang="pt-BR" sz="1600" kern="1200" dirty="0" smtClean="0">
              <a:solidFill>
                <a:schemeClr val="tx1"/>
              </a:solidFill>
            </a:rPr>
            <a:t>corporativo de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Cliente real para teste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76062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Fraquezas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Primeiro contato com a tecnologia PWA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Poucas atividades em Java script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4956620" y="685734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Oportunidades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Implementação de um produto diferenciado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Ameaças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Tempo para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256583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4079693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Web site</a:t>
          </a:r>
          <a:endParaRPr lang="pt-BR" sz="4000" kern="1200" dirty="0"/>
        </a:p>
      </dsp:txBody>
      <dsp:txXfrm>
        <a:off x="130866" y="130866"/>
        <a:ext cx="8667260" cy="4994851"/>
      </dsp:txXfrm>
    </dsp:sp>
    <dsp:sp modelId="{B75B4B1B-09EA-44A0-A091-652EBDE0EA98}">
      <dsp:nvSpPr>
        <dsp:cNvPr id="0" name=""/>
        <dsp:cNvSpPr/>
      </dsp:nvSpPr>
      <dsp:spPr>
        <a:xfrm>
          <a:off x="223224" y="1314145"/>
          <a:ext cx="1339348" cy="36796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55335"/>
        <a:ext cx="1256968" cy="3597228"/>
      </dsp:txXfrm>
    </dsp:sp>
    <dsp:sp modelId="{ADD3C99B-AFC3-47B1-A4DF-7A75CC6ABE97}">
      <dsp:nvSpPr>
        <dsp:cNvPr id="0" name=""/>
        <dsp:cNvSpPr/>
      </dsp:nvSpPr>
      <dsp:spPr>
        <a:xfrm>
          <a:off x="1785798" y="1314145"/>
          <a:ext cx="6919968" cy="3679608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336552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Configuração</a:t>
          </a:r>
          <a:endParaRPr lang="pt-BR" sz="4000" kern="1200" dirty="0"/>
        </a:p>
      </dsp:txBody>
      <dsp:txXfrm>
        <a:off x="1898959" y="1427306"/>
        <a:ext cx="6693646" cy="3453286"/>
      </dsp:txXfrm>
    </dsp:sp>
    <dsp:sp modelId="{003ADD9F-4AC4-45B5-8DD6-EC81A27549EB}">
      <dsp:nvSpPr>
        <dsp:cNvPr id="0" name=""/>
        <dsp:cNvSpPr/>
      </dsp:nvSpPr>
      <dsp:spPr>
        <a:xfrm>
          <a:off x="1958797" y="2602009"/>
          <a:ext cx="1383993" cy="211577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644572"/>
        <a:ext cx="1298867" cy="2030649"/>
      </dsp:txXfrm>
    </dsp:sp>
    <dsp:sp modelId="{A5A6D88A-617E-417D-BD7B-EBF9A20413FC}">
      <dsp:nvSpPr>
        <dsp:cNvPr id="0" name=""/>
        <dsp:cNvSpPr/>
      </dsp:nvSpPr>
      <dsp:spPr>
        <a:xfrm>
          <a:off x="3526951" y="2628291"/>
          <a:ext cx="4955590" cy="210263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18682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Webservices</a:t>
          </a:r>
          <a:endParaRPr lang="pt-BR" sz="4000" kern="1200" dirty="0"/>
        </a:p>
      </dsp:txBody>
      <dsp:txXfrm>
        <a:off x="3591614" y="2692954"/>
        <a:ext cx="4826264" cy="1973307"/>
      </dsp:txXfrm>
    </dsp:sp>
    <dsp:sp modelId="{2C1EC8B9-85E5-46D8-A0E1-9621919A32B4}">
      <dsp:nvSpPr>
        <dsp:cNvPr id="0" name=""/>
        <dsp:cNvSpPr/>
      </dsp:nvSpPr>
      <dsp:spPr>
        <a:xfrm>
          <a:off x="3650841" y="3574477"/>
          <a:ext cx="4707811" cy="9461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Bases terceiras</a:t>
          </a:r>
          <a:endParaRPr lang="pt-BR" sz="2000" kern="1200" dirty="0"/>
        </a:p>
      </dsp:txBody>
      <dsp:txXfrm>
        <a:off x="3679939" y="3603575"/>
        <a:ext cx="4649615" cy="88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3082680" y="3851100"/>
        <a:ext cx="2691623" cy="1641389"/>
      </dsp:txXfrm>
    </dsp:sp>
    <dsp:sp modelId="{BC688DC5-6F0D-4071-810D-259250BFE46E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1951613"/>
        <a:ext cx="2691623" cy="1641389"/>
      </dsp:txXfrm>
    </dsp:sp>
    <dsp:sp modelId="{2D6485A9-B159-4B5F-839A-03A4B14DEE84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9F91-5035-469D-968F-FE3C304D0282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17E6-F46B-44DA-99F1-1EB897427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7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E17E6-F46B-44DA-99F1-1EB89742745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4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10/10/2018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rojectcanvas.online/#/board/59a7e1ca0e25e504009a5f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senvolvimentoagil.com.br/scru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875631" y="6237312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Palatino Linotype (Corpo)"/>
              </a:rPr>
              <a:t>Resolução da atividade</a:t>
            </a:r>
            <a:endParaRPr lang="pt-BR" sz="1400" dirty="0">
              <a:latin typeface="Palatino Linotype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877064"/>
          </a:xfrm>
        </p:spPr>
        <p:txBody>
          <a:bodyPr/>
          <a:lstStyle/>
          <a:p>
            <a:r>
              <a:rPr lang="pt-BR" sz="4400" dirty="0" smtClean="0"/>
              <a:t>Project </a:t>
            </a:r>
            <a:r>
              <a:rPr lang="pt-BR" sz="4400" dirty="0" err="1" smtClean="0"/>
              <a:t>model</a:t>
            </a:r>
            <a:r>
              <a:rPr lang="pt-BR" sz="4400" dirty="0" smtClean="0"/>
              <a:t> </a:t>
            </a:r>
            <a:r>
              <a:rPr lang="pt-BR" sz="4400" dirty="0" err="1" smtClean="0"/>
              <a:t>Canvas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3822" r="43734"/>
          <a:stretch/>
        </p:blipFill>
        <p:spPr bwMode="auto">
          <a:xfrm>
            <a:off x="107504" y="908720"/>
            <a:ext cx="892899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024" y="171231"/>
            <a:ext cx="8229600" cy="764704"/>
          </a:xfrm>
        </p:spPr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66373"/>
              </p:ext>
            </p:extLst>
          </p:nvPr>
        </p:nvGraphicFramePr>
        <p:xfrm>
          <a:off x="107505" y="980730"/>
          <a:ext cx="8935143" cy="550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3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12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Nro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Descrição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Prioridade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permanecer logado quero consultar minha lista de lembretes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consultar minhas notificações dos meus dispositivos pessoais.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ser notificado dos lembretes ativos.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realizar uma ação quando quando receber uma notificação.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inserir o contúdo das minhas aulas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realiza a chamada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professor. Quando notificado ser quiser, quero poder postar as notas da minha turma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Eu, enquanto usuário operador, Quero poder personalizar minhas notificações.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5012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4400" dirty="0" smtClean="0"/>
              <a:t>Priorização</a:t>
            </a:r>
            <a:r>
              <a:rPr lang="pt-BR" sz="4400" baseline="0" dirty="0" smtClean="0"/>
              <a:t> de </a:t>
            </a:r>
            <a:r>
              <a:rPr lang="pt-BR" sz="4400" baseline="0" dirty="0" err="1" smtClean="0"/>
              <a:t>Users</a:t>
            </a:r>
            <a:r>
              <a:rPr lang="pt-BR" sz="4400" baseline="0" dirty="0" smtClean="0"/>
              <a:t> </a:t>
            </a:r>
            <a:r>
              <a:rPr lang="pt-BR" sz="4400" baseline="0" dirty="0" err="1" smtClean="0"/>
              <a:t>Stories</a:t>
            </a:r>
            <a:r>
              <a:rPr lang="pt-BR" sz="4400" baseline="0" dirty="0" smtClean="0"/>
              <a:t> T-</a:t>
            </a:r>
            <a:r>
              <a:rPr lang="pt-BR" sz="4400" baseline="0" dirty="0" err="1" smtClean="0"/>
              <a:t>shirt</a:t>
            </a:r>
            <a:r>
              <a:rPr lang="pt-BR" sz="4400" baseline="0" dirty="0" smtClean="0"/>
              <a:t>, valor do MV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126303" y="6245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138683" y="37484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824529" y="237241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U07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126303" y="54967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412075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151259" y="46438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U03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911552" y="2904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U06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23728" y="21620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46531"/>
            <a:ext cx="8229600" cy="806206"/>
          </a:xfrm>
        </p:spPr>
        <p:txBody>
          <a:bodyPr/>
          <a:lstStyle/>
          <a:p>
            <a:r>
              <a:rPr lang="pt-BR" dirty="0" err="1" smtClean="0"/>
              <a:t>Trello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18832" r="42803" b="8358"/>
          <a:stretch/>
        </p:blipFill>
        <p:spPr bwMode="auto">
          <a:xfrm>
            <a:off x="156592" y="1556792"/>
            <a:ext cx="880142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5611"/>
            <a:ext cx="8932872" cy="1046617"/>
          </a:xfrm>
        </p:spPr>
        <p:txBody>
          <a:bodyPr/>
          <a:lstStyle/>
          <a:p>
            <a:r>
              <a:rPr lang="pt-BR" sz="4400" dirty="0" smtClean="0"/>
              <a:t>Metodologia de</a:t>
            </a:r>
            <a:r>
              <a:rPr lang="pt-BR" sz="4400" baseline="0" dirty="0" smtClean="0"/>
              <a:t> desenvolvimento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&quot;Ciclo Scrum&quot;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40" y="2564904"/>
            <a:ext cx="5688632" cy="313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 flipH="1">
            <a:off x="3770784" y="184586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257145"/>
              </p:ext>
            </p:extLst>
          </p:nvPr>
        </p:nvGraphicFramePr>
        <p:xfrm>
          <a:off x="107504" y="1484784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pt-BR" dirty="0" smtClean="0"/>
              <a:t>Diagramas  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229599" cy="5040560"/>
          </a:xfrm>
        </p:spPr>
      </p:pic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64" y="246531"/>
            <a:ext cx="8229600" cy="687793"/>
          </a:xfrm>
        </p:spPr>
        <p:txBody>
          <a:bodyPr/>
          <a:lstStyle/>
          <a:p>
            <a:r>
              <a:rPr lang="pt-BR" dirty="0" smtClean="0"/>
              <a:t>Sistemas correlatos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3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2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37011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52518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1143000"/>
          </a:xfrm>
        </p:spPr>
        <p:txBody>
          <a:bodyPr/>
          <a:lstStyle/>
          <a:p>
            <a:r>
              <a:rPr lang="pt-BR" sz="1600" dirty="0" smtClean="0"/>
              <a:t>Conceito</a:t>
            </a:r>
            <a:r>
              <a:rPr lang="pt-BR" sz="1600" baseline="0" dirty="0" smtClean="0"/>
              <a:t> do serviço</a:t>
            </a:r>
            <a:endParaRPr lang="pt-BR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1515</TotalTime>
  <Words>559</Words>
  <Application>Microsoft Office PowerPoint</Application>
  <PresentationFormat>Apresentação na tela (4:3)</PresentationFormat>
  <Paragraphs>233</Paragraphs>
  <Slides>29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Project model Canvas</vt:lpstr>
      <vt:lpstr>Planejamento</vt:lpstr>
      <vt:lpstr>Produto baklog</vt:lpstr>
      <vt:lpstr>Priorização de Users Stories T-shirt, valor do MV</vt:lpstr>
      <vt:lpstr>Trello</vt:lpstr>
      <vt:lpstr>Metodologia de desenvolvimento</vt:lpstr>
      <vt:lpstr>Arquitetura/Sistema</vt:lpstr>
      <vt:lpstr>Modelo (camadas)</vt:lpstr>
      <vt:lpstr>Algo aaS</vt:lpstr>
      <vt:lpstr>Diagramas  ER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113</cp:revision>
  <dcterms:created xsi:type="dcterms:W3CDTF">2018-09-02T10:12:35Z</dcterms:created>
  <dcterms:modified xsi:type="dcterms:W3CDTF">2018-10-10T11:43:59Z</dcterms:modified>
</cp:coreProperties>
</file>