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3" r:id="rId21"/>
    <p:sldId id="275" r:id="rId22"/>
    <p:sldId id="284" r:id="rId23"/>
    <p:sldId id="276" r:id="rId24"/>
    <p:sldId id="277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121" autoAdjust="0"/>
  </p:normalViewPr>
  <p:slideViewPr>
    <p:cSldViewPr>
      <p:cViewPr varScale="1">
        <p:scale>
          <a:sx n="63" d="100"/>
          <a:sy n="63" d="100"/>
        </p:scale>
        <p:origin x="-3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Webservices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  <dgm:t>
        <a:bodyPr/>
        <a:lstStyle/>
        <a:p>
          <a:endParaRPr lang="pt-BR"/>
        </a:p>
      </dgm:t>
    </dgm:pt>
    <dgm:pt modelId="{E6BD2728-01B4-47C8-BC63-9ABCB0A2F994}" type="sibTrans" cxnId="{F588288A-658F-4A2E-83A7-74D2DB0AC655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5CA8BEC7-66E9-4325-85EB-7144737DB8DB}" type="presOf" srcId="{DE0B541D-B1EF-49A8-B1B8-4C73363FC6D4}" destId="{BC688DC5-6F0D-4071-810D-259250BFE46E}" srcOrd="0" destOrd="0" presId="urn:microsoft.com/office/officeart/2005/8/layout/hierarchy4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8BFAF09E-8D7B-4CBD-97F1-44E5D272319E}" type="presOf" srcId="{66983D87-635D-4AB6-83B7-A56308FCDED8}" destId="{2D6485A9-B159-4B5F-839A-03A4B14DEE84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0B29E5C-E3E8-4471-BE2C-0DEE63803713}" srcId="{4D80D226-ED49-4F74-A9DC-E6739A1E525A}" destId="{DE0B541D-B1EF-49A8-B1B8-4C73363FC6D4}" srcOrd="2" destOrd="0" parTransId="{014BC2A4-FD1D-4D42-A01D-5289BAB99708}" sibTransId="{A8AC497A-F722-46F2-B50B-41360A498B18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B154C9E2-59FF-4A1C-8C64-6B67E6DDA781}" type="presParOf" srcId="{0990B35D-4BC1-49F8-90ED-335ADC34BE47}" destId="{71754611-90DF-4E08-B7BC-F330D312708E}" srcOrd="4" destOrd="0" presId="urn:microsoft.com/office/officeart/2005/8/layout/hierarchy4"/>
    <dgm:cxn modelId="{63C56A94-A131-4A18-B199-1FDE81EAE45F}" type="presParOf" srcId="{71754611-90DF-4E08-B7BC-F330D312708E}" destId="{BC688DC5-6F0D-4071-810D-259250BFE46E}" srcOrd="0" destOrd="0" presId="urn:microsoft.com/office/officeart/2005/8/layout/hierarchy4"/>
    <dgm:cxn modelId="{D0AA2DB0-8895-4DCD-B2A2-90B525DE8AEE}" type="presParOf" srcId="{71754611-90DF-4E08-B7BC-F330D312708E}" destId="{76FEC23C-78D7-40EF-B926-D0F67C9E63C5}" srcOrd="1" destOrd="0" presId="urn:microsoft.com/office/officeart/2005/8/layout/hierarchy4"/>
    <dgm:cxn modelId="{1BA63E8E-9EF3-42DE-A737-FC721A7C1C20}" type="presParOf" srcId="{71754611-90DF-4E08-B7BC-F330D312708E}" destId="{FEF4A5BF-5C2B-478A-8F61-FB03B27BBE8D}" srcOrd="2" destOrd="0" presId="urn:microsoft.com/office/officeart/2005/8/layout/hierarchy4"/>
    <dgm:cxn modelId="{33FDA3F8-06F9-4048-9264-9DD2D48CE55B}" type="presParOf" srcId="{FEF4A5BF-5C2B-478A-8F61-FB03B27BBE8D}" destId="{DB7D0345-FBE7-4E86-9769-C5E686DDF7C8}" srcOrd="0" destOrd="0" presId="urn:microsoft.com/office/officeart/2005/8/layout/hierarchy4"/>
    <dgm:cxn modelId="{83203539-BD28-4FEA-8205-FB421F7651F6}" type="presParOf" srcId="{DB7D0345-FBE7-4E86-9769-C5E686DDF7C8}" destId="{2D6485A9-B159-4B5F-839A-03A4B14DEE84}" srcOrd="0" destOrd="0" presId="urn:microsoft.com/office/officeart/2005/8/layout/hierarchy4"/>
    <dgm:cxn modelId="{D897FFE2-24F3-407E-92C0-34ADFE6308C6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93DF48F8-443B-46EA-9702-86793CE458C3}" type="presOf" srcId="{95B8FBE7-44C2-4500-84EE-E30DE1DBD443}" destId="{AAEECF93-F96B-4557-8B7E-EB719FA6407A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41E02C1F-E25A-47F8-90EB-A079ED8DA1BA}" type="presOf" srcId="{D751B9EF-B50D-4220-A2E3-EC8AD05F0DEF}" destId="{83E4D291-21C1-4460-8991-5B7B46FF9CA8}" srcOrd="0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338A9931-B766-485E-8D36-D7A2A88B5BE1}" type="presOf" srcId="{D751B9EF-B50D-4220-A2E3-EC8AD05F0DEF}" destId="{59EC8FB2-7A54-404C-B4F6-E5BB7192615C}" srcOrd="1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EF709FCB-7151-4300-824D-7E44F458E9F8}" type="presParOf" srcId="{0002F6B3-5100-4FFC-B8B1-296ADDBADE96}" destId="{83E4D291-21C1-4460-8991-5B7B46FF9CA8}" srcOrd="2" destOrd="0" presId="urn:microsoft.com/office/officeart/2005/8/layout/hierarchy2"/>
    <dgm:cxn modelId="{BAAD7032-B1F5-4718-8155-E218ABFD68AC}" type="presParOf" srcId="{83E4D291-21C1-4460-8991-5B7B46FF9CA8}" destId="{59EC8FB2-7A54-404C-B4F6-E5BB7192615C}" srcOrd="0" destOrd="0" presId="urn:microsoft.com/office/officeart/2005/8/layout/hierarchy2"/>
    <dgm:cxn modelId="{DF533659-B7A2-4781-B0CF-9E3CA78C55B9}" type="presParOf" srcId="{0002F6B3-5100-4FFC-B8B1-296ADDBADE96}" destId="{9D86A758-41CB-47C6-81BF-3388B4B34055}" srcOrd="3" destOrd="0" presId="urn:microsoft.com/office/officeart/2005/8/layout/hierarchy2"/>
    <dgm:cxn modelId="{569B2E35-100C-4DF1-8AD1-47226A369184}" type="presParOf" srcId="{9D86A758-41CB-47C6-81BF-3388B4B34055}" destId="{AAEECF93-F96B-4557-8B7E-EB719FA6407A}" srcOrd="0" destOrd="0" presId="urn:microsoft.com/office/officeart/2005/8/layout/hierarchy2"/>
    <dgm:cxn modelId="{E0CF513E-6E44-4DF7-9477-94542DF6DA4F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76062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atividades 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85734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3851100"/>
        <a:ext cx="2691623" cy="1641389"/>
      </dsp:txXfrm>
    </dsp:sp>
    <dsp:sp modelId="{BC688DC5-6F0D-4071-810D-259250BFE46E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1951613"/>
        <a:ext cx="2691623" cy="1641389"/>
      </dsp:txXfrm>
    </dsp:sp>
    <dsp:sp modelId="{2D6485A9-B159-4B5F-839A-03A4B14DEE84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scru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877064"/>
          </a:xfrm>
        </p:spPr>
        <p:txBody>
          <a:bodyPr/>
          <a:lstStyle/>
          <a:p>
            <a:r>
              <a:rPr lang="pt-BR" sz="4400" dirty="0" smtClean="0"/>
              <a:t>Project </a:t>
            </a:r>
            <a:r>
              <a:rPr lang="pt-BR" sz="4400" dirty="0" err="1" smtClean="0"/>
              <a:t>model</a:t>
            </a:r>
            <a:r>
              <a:rPr lang="pt-BR" sz="4400" dirty="0" smtClean="0"/>
              <a:t> </a:t>
            </a:r>
            <a:r>
              <a:rPr lang="pt-BR" sz="4400" dirty="0" err="1" smtClean="0"/>
              <a:t>Canvas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107504" y="908720"/>
            <a:ext cx="89289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24" y="171231"/>
            <a:ext cx="8229600" cy="764704"/>
          </a:xfrm>
        </p:spPr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66373"/>
              </p:ext>
            </p:extLst>
          </p:nvPr>
        </p:nvGraphicFramePr>
        <p:xfrm>
          <a:off x="107505" y="980730"/>
          <a:ext cx="8935143" cy="55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36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36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12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permanecer logado quero consultar minha lista de lembretes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consultar minhas notificações dos meus dispositivos pessoais.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ser notificado dos lembretes ativos.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realizar uma ação quando quando receber uma notificação.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inserir o contúdo das minhas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realiza a chamada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postar as notas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personalizar minhas notificações.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26303" y="6245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8683" y="37484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4529" y="2372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U07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26303" y="549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12075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1259" y="46438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11552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23728" y="21620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6531"/>
            <a:ext cx="8229600" cy="806206"/>
          </a:xfrm>
        </p:spPr>
        <p:txBody>
          <a:bodyPr/>
          <a:lstStyle/>
          <a:p>
            <a:r>
              <a:rPr lang="pt-BR" dirty="0" err="1" smtClean="0"/>
              <a:t>Trello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18832" r="42803" b="8358"/>
          <a:stretch/>
        </p:blipFill>
        <p:spPr bwMode="auto">
          <a:xfrm>
            <a:off x="156592" y="1556792"/>
            <a:ext cx="880142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1"/>
            <a:ext cx="8932872" cy="1046617"/>
          </a:xfrm>
        </p:spPr>
        <p:txBody>
          <a:bodyPr/>
          <a:lstStyle/>
          <a:p>
            <a:r>
              <a:rPr lang="pt-BR" sz="4400" dirty="0" smtClean="0"/>
              <a:t>Metodologia de</a:t>
            </a:r>
            <a:r>
              <a:rPr lang="pt-BR" sz="4400" baseline="0" dirty="0" smtClean="0"/>
              <a:t> desenvolvimento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&quot;Ciclo Scrum&quot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40" y="2564904"/>
            <a:ext cx="5688632" cy="3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flipH="1">
            <a:off x="3770784" y="18458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57145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pt-BR" dirty="0" smtClean="0"/>
              <a:t>Diagramas  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599" cy="5040560"/>
          </a:xfrm>
        </p:spPr>
      </p:pic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dirty="0" smtClean="0"/>
              <a:t>Sistemas correlatos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3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7011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52518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9941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51652060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844824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104738259"/>
              </p:ext>
            </p:extLst>
          </p:nvPr>
        </p:nvGraphicFramePr>
        <p:xfrm>
          <a:off x="612775" y="6250907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501331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4867240" y="4922016"/>
            <a:ext cx="3096344" cy="387077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427820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1615</TotalTime>
  <Words>560</Words>
  <Application>Microsoft Office PowerPoint</Application>
  <PresentationFormat>Apresentação na tela (4:3)</PresentationFormat>
  <Paragraphs>234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Trello</vt:lpstr>
      <vt:lpstr>Metodologia de desenvolvimento</vt:lpstr>
      <vt:lpstr>Arquitetura/Sistema</vt:lpstr>
      <vt:lpstr>Modelo (camadas)</vt:lpstr>
      <vt:lpstr>Algo aaS</vt:lpstr>
      <vt:lpstr>Diagramas  ER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116</cp:revision>
  <dcterms:created xsi:type="dcterms:W3CDTF">2018-09-02T10:12:35Z</dcterms:created>
  <dcterms:modified xsi:type="dcterms:W3CDTF">2018-11-13T09:41:46Z</dcterms:modified>
</cp:coreProperties>
</file>