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60" r:id="rId4"/>
    <p:sldId id="256" r:id="rId5"/>
    <p:sldId id="261" r:id="rId6"/>
    <p:sldId id="262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0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972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Alerta </a:t>
          </a:r>
          <a:endParaRPr lang="pt-BR" sz="600" kern="1200" dirty="0"/>
        </a:p>
      </dsp:txBody>
      <dsp:txXfrm>
        <a:off x="174129" y="338786"/>
        <a:ext cx="519472" cy="346314"/>
      </dsp:txXfrm>
    </dsp:sp>
    <dsp:sp modelId="{0E54B96F-FCDA-4811-9652-44BD62A0423B}">
      <dsp:nvSpPr>
        <dsp:cNvPr id="0" name=""/>
        <dsp:cNvSpPr/>
      </dsp:nvSpPr>
      <dsp:spPr>
        <a:xfrm>
          <a:off x="780180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Decisão </a:t>
          </a:r>
          <a:endParaRPr lang="pt-BR" sz="600" kern="1200" dirty="0"/>
        </a:p>
      </dsp:txBody>
      <dsp:txXfrm>
        <a:off x="953337" y="338786"/>
        <a:ext cx="519472" cy="346314"/>
      </dsp:txXfrm>
    </dsp:sp>
    <dsp:sp modelId="{138F2E86-935B-4AAB-80A0-A8E3FB8514BE}">
      <dsp:nvSpPr>
        <dsp:cNvPr id="0" name=""/>
        <dsp:cNvSpPr/>
      </dsp:nvSpPr>
      <dsp:spPr>
        <a:xfrm>
          <a:off x="1595421" y="33940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Objetivo</a:t>
          </a:r>
          <a:endParaRPr lang="pt-BR" sz="600" kern="1200" dirty="0"/>
        </a:p>
      </dsp:txBody>
      <dsp:txXfrm>
        <a:off x="1768578" y="339406"/>
        <a:ext cx="519472" cy="346314"/>
      </dsp:txXfrm>
    </dsp:sp>
    <dsp:sp modelId="{036DEDB6-3F7D-4265-9536-70444E0F43C5}">
      <dsp:nvSpPr>
        <dsp:cNvPr id="0" name=""/>
        <dsp:cNvSpPr/>
      </dsp:nvSpPr>
      <dsp:spPr>
        <a:xfrm>
          <a:off x="2338596" y="33878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Configuração </a:t>
          </a:r>
          <a:endParaRPr lang="pt-BR" sz="600" kern="1200" dirty="0"/>
        </a:p>
      </dsp:txBody>
      <dsp:txXfrm>
        <a:off x="2511753" y="338786"/>
        <a:ext cx="519472" cy="346314"/>
      </dsp:txXfrm>
    </dsp:sp>
    <dsp:sp modelId="{884F73D8-A1DD-409F-B35B-3D4A5D42189F}">
      <dsp:nvSpPr>
        <dsp:cNvPr id="0" name=""/>
        <dsp:cNvSpPr/>
      </dsp:nvSpPr>
      <dsp:spPr>
        <a:xfrm>
          <a:off x="3117804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Ação</a:t>
          </a:r>
          <a:endParaRPr lang="pt-BR" sz="600" kern="1200" dirty="0"/>
        </a:p>
      </dsp:txBody>
      <dsp:txXfrm>
        <a:off x="3290961" y="338786"/>
        <a:ext cx="519472" cy="346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Visão geral do produto</a:t>
            </a:r>
            <a:endParaRPr lang="pt-BR" sz="4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71501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287728567"/>
              </p:ext>
            </p:extLst>
          </p:nvPr>
        </p:nvGraphicFramePr>
        <p:xfrm>
          <a:off x="4015687" y="5909747"/>
          <a:ext cx="398456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5610939" y="4963332"/>
            <a:ext cx="484632" cy="11497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734888" y="152400"/>
            <a:ext cx="8229600" cy="1143000"/>
          </a:xfrm>
        </p:spPr>
        <p:txBody>
          <a:bodyPr/>
          <a:lstStyle/>
          <a:p>
            <a:r>
              <a:rPr lang="pt-BR" sz="4400" dirty="0" smtClean="0"/>
              <a:t>Conceito</a:t>
            </a:r>
            <a:r>
              <a:rPr lang="pt-BR" sz="4400" baseline="0" dirty="0" smtClean="0"/>
              <a:t> do serviço</a:t>
            </a:r>
            <a:endParaRPr lang="pt-BR" sz="4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763</TotalTime>
  <Words>197</Words>
  <Application>Microsoft Office PowerPoint</Application>
  <PresentationFormat>Apresentação na tela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Executivo</vt:lpstr>
      <vt:lpstr>Active campus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55</cp:revision>
  <dcterms:created xsi:type="dcterms:W3CDTF">2018-09-02T10:12:35Z</dcterms:created>
  <dcterms:modified xsi:type="dcterms:W3CDTF">2018-09-07T13:54:15Z</dcterms:modified>
</cp:coreProperties>
</file>