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5" r:id="rId2"/>
    <p:sldId id="307" r:id="rId3"/>
    <p:sldId id="267" r:id="rId4"/>
    <p:sldId id="298" r:id="rId5"/>
    <p:sldId id="301" r:id="rId6"/>
    <p:sldId id="266" r:id="rId7"/>
    <p:sldId id="303" r:id="rId8"/>
    <p:sldId id="304" r:id="rId9"/>
    <p:sldId id="297" r:id="rId10"/>
    <p:sldId id="284" r:id="rId11"/>
    <p:sldId id="293" r:id="rId12"/>
    <p:sldId id="276" r:id="rId13"/>
    <p:sldId id="294" r:id="rId14"/>
    <p:sldId id="305" r:id="rId15"/>
    <p:sldId id="306" r:id="rId16"/>
    <p:sldId id="295" r:id="rId17"/>
    <p:sldId id="296" r:id="rId18"/>
    <p:sldId id="29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77" autoAdjust="0"/>
  </p:normalViewPr>
  <p:slideViewPr>
    <p:cSldViewPr>
      <p:cViewPr varScale="1">
        <p:scale>
          <a:sx n="63" d="100"/>
          <a:sy n="63" d="100"/>
        </p:scale>
        <p:origin x="-3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FFC000"/>
              </a:solidFill>
            </a:rPr>
            <a:t>Serviço ativo</a:t>
          </a:r>
          <a:endParaRPr lang="pt-BR" sz="1600" b="1" dirty="0">
            <a:solidFill>
              <a:srgbClr val="FFC00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00B050"/>
              </a:solidFill>
            </a:rPr>
            <a:t>Regularidade de atividades acadêmicas</a:t>
          </a:r>
          <a:endParaRPr lang="pt-BR" sz="1600" b="1" dirty="0">
            <a:solidFill>
              <a:srgbClr val="00B05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448610D-4D4D-41F4-890F-69C4D3D935FC}" type="pres">
      <dgm:prSet presAssocID="{AEC7EC48-8C02-4B20-8E1F-90500B617624}" presName="c2" presStyleLbl="node1" presStyleIdx="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00C693B-520F-47D0-BF8F-47A0DB9CF440}" type="pres">
      <dgm:prSet presAssocID="{AEC7EC48-8C02-4B20-8E1F-90500B617624}" presName="c3" presStyleLbl="node1" presStyleIdx="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CBDDA7E-4803-4C44-99D4-124C240D06E5}" type="pres">
      <dgm:prSet presAssocID="{AEC7EC48-8C02-4B20-8E1F-90500B617624}" presName="c7" presStyleLbl="node1" presStyleIdx="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8EDFAC4-0083-41BA-8FB4-0FBD5B49C7E9}" type="pres">
      <dgm:prSet presAssocID="{AEC7EC48-8C02-4B20-8E1F-90500B617624}" presName="c8" presStyleLbl="node1" presStyleIdx="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F0E3306D-5F74-47EC-AD44-C46708318CFD}" type="pres">
      <dgm:prSet presAssocID="{AEC7EC48-8C02-4B20-8E1F-90500B617624}" presName="c9" presStyleLbl="node1" presStyleIdx="8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6AAA524-6750-4A40-81BB-1CA9ABF48930}" type="pres">
      <dgm:prSet presAssocID="{AEC7EC48-8C02-4B20-8E1F-90500B617624}" presName="c10" presStyleLbl="node1" presStyleIdx="9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D92DDD5-8D64-4B0E-9FA3-4E4AE1700A15}" type="pres">
      <dgm:prSet presAssocID="{AEC7EC48-8C02-4B20-8E1F-90500B617624}" presName="c11" presStyleLbl="node1" presStyleIdx="1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91772DB1-3A7D-4EA5-81A7-86DAFFF585F2}" type="pres">
      <dgm:prSet presAssocID="{AEC7EC48-8C02-4B20-8E1F-90500B617624}" presName="c12" presStyleLbl="node1" presStyleIdx="1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3E862664-DC2C-4985-B968-AD77D73F8587}" type="pres">
      <dgm:prSet presAssocID="{AEC7EC48-8C02-4B20-8E1F-90500B617624}" presName="c13" presStyleLbl="node1" presStyleIdx="1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581EE3E-EC0C-436D-8F48-E62FEC748958}" type="pres">
      <dgm:prSet presAssocID="{AEC7EC48-8C02-4B20-8E1F-90500B617624}" presName="c14" presStyleLbl="node1" presStyleIdx="13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E908452-2532-491A-B351-C4711C5DE25B}" type="pres">
      <dgm:prSet presAssocID="{AEC7EC48-8C02-4B20-8E1F-90500B617624}" presName="c15" presStyleLbl="node1" presStyleIdx="14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1C0A3F5-B9FA-480F-9FE9-F65875326FBC}" type="pres">
      <dgm:prSet presAssocID="{AEC7EC48-8C02-4B20-8E1F-90500B617624}" presName="c16" presStyleLbl="node1" presStyleIdx="1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13E195AE-E1EA-4E19-97C6-55417BA5FEF1}" type="pres">
      <dgm:prSet presAssocID="{AEC7EC48-8C02-4B20-8E1F-90500B617624}" presName="c17" presStyleLbl="node1" presStyleIdx="1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33FD6B8-956F-4C60-AB20-1143C5DCC8DD}" type="pres">
      <dgm:prSet presAssocID="{AEC7EC48-8C02-4B20-8E1F-90500B617624}" presName="c18" presStyleLbl="node1" presStyleIdx="1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>
        <a:solidFill>
          <a:srgbClr val="FFC000"/>
        </a:solidFill>
      </dgm:spPr>
      <dgm:t>
        <a:bodyPr/>
        <a:lstStyle/>
        <a:p>
          <a:endParaRPr lang="pt-BR"/>
        </a:p>
      </dgm:t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>
        <a:solidFill>
          <a:srgbClr val="00B050"/>
        </a:solidFill>
      </dgm:spPr>
      <dgm:t>
        <a:bodyPr/>
        <a:lstStyle/>
        <a:p>
          <a:endParaRPr lang="pt-BR"/>
        </a:p>
      </dgm:t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65D88336-77D5-4F10-AC3C-CB95CB2889B1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1A6FEDE-821F-4FFB-AC1E-3688943F2B3C}" type="parTrans" cxnId="{233625D5-301A-4A0F-B8A2-55FA02F0EBD0}">
      <dgm:prSet/>
      <dgm:spPr/>
      <dgm:t>
        <a:bodyPr/>
        <a:lstStyle/>
        <a:p>
          <a:endParaRPr lang="pt-BR"/>
        </a:p>
      </dgm:t>
    </dgm:pt>
    <dgm:pt modelId="{03E293FE-11BF-4B7A-8C16-E58637307D61}" type="sibTrans" cxnId="{233625D5-301A-4A0F-B8A2-55FA02F0EBD0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C9DE833-F71E-4E4C-B510-3DEDEA09DED6}" type="pres">
      <dgm:prSet presAssocID="{65D88336-77D5-4F10-AC3C-CB95CB2889B1}" presName="root1" presStyleCnt="0"/>
      <dgm:spPr/>
    </dgm:pt>
    <dgm:pt modelId="{088FD97E-959C-4713-90E6-3BF325ED2DBE}" type="pres">
      <dgm:prSet presAssocID="{65D88336-77D5-4F10-AC3C-CB95CB2889B1}" presName="LevelOneTextNode" presStyleLbl="node0" presStyleIdx="0" presStyleCnt="1" custScaleX="76929" custScaleY="152117" custLinFactNeighborX="-3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9E5209-D82B-40B4-8D40-647EF0D81F92}" type="pres">
      <dgm:prSet presAssocID="{65D88336-77D5-4F10-AC3C-CB95CB2889B1}" presName="level2hierChild" presStyleCnt="0"/>
      <dgm:spPr/>
    </dgm:pt>
    <dgm:pt modelId="{DEAA91AC-93C3-4E21-ABA3-73EF923A1287}" type="pres">
      <dgm:prSet presAssocID="{591EE9A3-43DE-493B-BA54-643DF4BC9A6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DE411CAB-B1C1-443D-BCBC-143E5E863743}" type="pres">
      <dgm:prSet presAssocID="{591EE9A3-43DE-493B-BA54-643DF4BC9A6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5182180C-483B-4A24-A689-99D5BBC6727A}" type="pres">
      <dgm:prSet presAssocID="{4050C737-9860-4B25-B3B3-C2F1FA2E1FAF}" presName="root2" presStyleCnt="0"/>
      <dgm:spPr/>
    </dgm:pt>
    <dgm:pt modelId="{625AAC6B-A1C6-4FA3-AF6C-57C1E02563C2}" type="pres">
      <dgm:prSet presAssocID="{4050C737-9860-4B25-B3B3-C2F1FA2E1FAF}" presName="LevelTwoTextNode" presStyleLbl="node2" presStyleIdx="0" presStyleCnt="1" custScaleY="152117" custLinFactNeighborX="-479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C8286D-37E5-4DF9-B10E-E1326A8ED521}" type="pres">
      <dgm:prSet presAssocID="{4050C737-9860-4B25-B3B3-C2F1FA2E1FAF}" presName="level3hierChild" presStyleCnt="0"/>
      <dgm:spPr/>
    </dgm:pt>
    <dgm:pt modelId="{40EC9B65-825A-4CFD-9FF3-3094A2D18072}" type="pres">
      <dgm:prSet presAssocID="{E1D6D09E-BADB-489F-A2C5-A845050AB783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3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3" presStyleIdx="0" presStyleCnt="1" custScaleX="90953" custScaleY="156935" custLinFactNeighborX="551" custLinFactNeighborY="22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4" presStyleIdx="0" presStyleCnt="2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4" presStyleIdx="0" presStyleCnt="2" custScaleX="87957" custScaleY="148919" custLinFactNeighborX="-3020" custLinFactNeighborY="-450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1" presStyleCnt="2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1" presStyleCnt="2" custScaleX="80628" custScaleY="148630" custLinFactNeighborX="-10985" custLinFactNeighborY="-439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145B8F11-14F9-4522-9A69-D6662E3621C5}" type="presOf" srcId="{591EE9A3-43DE-493B-BA54-643DF4BC9A63}" destId="{DEAA91AC-93C3-4E21-ABA3-73EF923A1287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43EAB617-ED7B-482E-84C4-525BA5D4F36A}" type="presOf" srcId="{62D06435-42C5-4C37-A0F2-83E4A7B934B3}" destId="{8A7B2A75-ADCE-4543-B9AD-59C4E7FCD436}" srcOrd="0" destOrd="0" presId="urn:microsoft.com/office/officeart/2005/8/layout/hierarchy2"/>
    <dgm:cxn modelId="{2F43B941-DCD4-42B3-94BD-5072DB0ED550}" type="presOf" srcId="{E1D6D09E-BADB-489F-A2C5-A845050AB783}" destId="{5A3F2215-C070-469D-8FAD-8B93D680F758}" srcOrd="1" destOrd="0" presId="urn:microsoft.com/office/officeart/2005/8/layout/hierarchy2"/>
    <dgm:cxn modelId="{772C0787-F246-45AE-A650-32557ED1FEDD}" type="presOf" srcId="{5738801A-DCE2-426E-A766-9F33CA2EC25C}" destId="{7995B477-DC24-4711-9C2A-A8BDC97B8C53}" srcOrd="0" destOrd="0" presId="urn:microsoft.com/office/officeart/2005/8/layout/hierarchy2"/>
    <dgm:cxn modelId="{233625D5-301A-4A0F-B8A2-55FA02F0EBD0}" srcId="{62D06435-42C5-4C37-A0F2-83E4A7B934B3}" destId="{65D88336-77D5-4F10-AC3C-CB95CB2889B1}" srcOrd="0" destOrd="0" parTransId="{D1A6FEDE-821F-4FFB-AC1E-3688943F2B3C}" sibTransId="{03E293FE-11BF-4B7A-8C16-E58637307D61}"/>
    <dgm:cxn modelId="{65AEAD36-A1B6-4F74-88C6-F3AFC450B3A0}" type="presOf" srcId="{4050C737-9860-4B25-B3B3-C2F1FA2E1FAF}" destId="{625AAC6B-A1C6-4FA3-AF6C-57C1E02563C2}" srcOrd="0" destOrd="0" presId="urn:microsoft.com/office/officeart/2005/8/layout/hierarchy2"/>
    <dgm:cxn modelId="{56D71DFA-F0A0-4AAD-A9DA-F2D2357FFD11}" type="presOf" srcId="{4AE0E92A-7832-4160-8C0B-8A8BA7CF080B}" destId="{2E20864C-51AA-4E41-B9EF-0C7D12A3BCFB}" srcOrd="1" destOrd="0" presId="urn:microsoft.com/office/officeart/2005/8/layout/hierarchy2"/>
    <dgm:cxn modelId="{31142BB2-BD7D-4098-847F-E1901157CD48}" type="presOf" srcId="{5738801A-DCE2-426E-A766-9F33CA2EC25C}" destId="{C740076C-4A66-4D3B-9124-34744E003AFF}" srcOrd="1" destOrd="0" presId="urn:microsoft.com/office/officeart/2005/8/layout/hierarchy2"/>
    <dgm:cxn modelId="{0A18FEAC-88F9-4FFF-BD8E-DDA918F5AB3F}" type="presOf" srcId="{BD10C00A-EB8A-49DC-82EC-3AEECA527BEC}" destId="{C9FE6AAB-0763-4305-BA94-5BEB7902709A}" srcOrd="0" destOrd="0" presId="urn:microsoft.com/office/officeart/2005/8/layout/hierarchy2"/>
    <dgm:cxn modelId="{7BBBDA92-A4A8-4C45-92D9-3F16F18A11EB}" type="presOf" srcId="{591EE9A3-43DE-493B-BA54-643DF4BC9A63}" destId="{DE411CAB-B1C1-443D-BCBC-143E5E863743}" srcOrd="1" destOrd="0" presId="urn:microsoft.com/office/officeart/2005/8/layout/hierarchy2"/>
    <dgm:cxn modelId="{F134B65A-5E61-432A-B073-D7818EEA5BF7}" type="presOf" srcId="{4AE0E92A-7832-4160-8C0B-8A8BA7CF080B}" destId="{96677CEF-A1B8-4F89-9C60-579502C7ED3D}" srcOrd="0" destOrd="0" presId="urn:microsoft.com/office/officeart/2005/8/layout/hierarchy2"/>
    <dgm:cxn modelId="{DDD33BF3-7475-43E5-A2BB-715BF4210E5A}" type="presOf" srcId="{E1D6D09E-BADB-489F-A2C5-A845050AB783}" destId="{40EC9B65-825A-4CFD-9FF3-3094A2D18072}" srcOrd="0" destOrd="0" presId="urn:microsoft.com/office/officeart/2005/8/layout/hierarchy2"/>
    <dgm:cxn modelId="{14388D70-BFA9-45EF-A0A0-C4102FBD3A81}" type="presOf" srcId="{65D88336-77D5-4F10-AC3C-CB95CB2889B1}" destId="{088FD97E-959C-4713-90E6-3BF325ED2DBE}" srcOrd="0" destOrd="0" presId="urn:microsoft.com/office/officeart/2005/8/layout/hierarchy2"/>
    <dgm:cxn modelId="{1FBE4952-DE6C-4B1F-B7FC-9417CD67FB4C}" srcId="{65D88336-77D5-4F10-AC3C-CB95CB2889B1}" destId="{4050C737-9860-4B25-B3B3-C2F1FA2E1FAF}" srcOrd="0" destOrd="0" parTransId="{591EE9A3-43DE-493B-BA54-643DF4BC9A63}" sibTransId="{BBF949C2-C086-44C9-9914-F7DFE2B6414F}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24417EAD-8105-4E69-9567-7C5E6A335E89}" type="presOf" srcId="{CF015C9E-9BF7-4D93-97E5-18158D554CB5}" destId="{3F240D39-27BF-4E23-88E7-47F174716589}" srcOrd="0" destOrd="0" presId="urn:microsoft.com/office/officeart/2005/8/layout/hierarchy2"/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E6EC9D03-0A82-4D54-8B88-7A10E2917E27}" type="presOf" srcId="{711E827C-9087-44DE-8DF3-26A34868DBA4}" destId="{A495C0D0-0E80-48DB-8154-D582C59B72C3}" srcOrd="0" destOrd="0" presId="urn:microsoft.com/office/officeart/2005/8/layout/hierarchy2"/>
    <dgm:cxn modelId="{F9D1AD9E-1128-496C-A448-782E9581269A}" type="presParOf" srcId="{8A7B2A75-ADCE-4543-B9AD-59C4E7FCD436}" destId="{BC9DE833-F71E-4E4C-B510-3DEDEA09DED6}" srcOrd="0" destOrd="0" presId="urn:microsoft.com/office/officeart/2005/8/layout/hierarchy2"/>
    <dgm:cxn modelId="{3C9FB766-2B77-4594-875F-E3A998A6868C}" type="presParOf" srcId="{BC9DE833-F71E-4E4C-B510-3DEDEA09DED6}" destId="{088FD97E-959C-4713-90E6-3BF325ED2DBE}" srcOrd="0" destOrd="0" presId="urn:microsoft.com/office/officeart/2005/8/layout/hierarchy2"/>
    <dgm:cxn modelId="{E5AFC46E-8277-4831-B9E3-8C775391103E}" type="presParOf" srcId="{BC9DE833-F71E-4E4C-B510-3DEDEA09DED6}" destId="{2B9E5209-D82B-40B4-8D40-647EF0D81F92}" srcOrd="1" destOrd="0" presId="urn:microsoft.com/office/officeart/2005/8/layout/hierarchy2"/>
    <dgm:cxn modelId="{758BD199-5E15-4CF9-9658-558CBF065175}" type="presParOf" srcId="{2B9E5209-D82B-40B4-8D40-647EF0D81F92}" destId="{DEAA91AC-93C3-4E21-ABA3-73EF923A1287}" srcOrd="0" destOrd="0" presId="urn:microsoft.com/office/officeart/2005/8/layout/hierarchy2"/>
    <dgm:cxn modelId="{53A46ED4-2F46-495F-B4A1-8FBA33DD8DE4}" type="presParOf" srcId="{DEAA91AC-93C3-4E21-ABA3-73EF923A1287}" destId="{DE411CAB-B1C1-443D-BCBC-143E5E863743}" srcOrd="0" destOrd="0" presId="urn:microsoft.com/office/officeart/2005/8/layout/hierarchy2"/>
    <dgm:cxn modelId="{D872B5C5-B75E-45E4-AFC5-E993E00EC287}" type="presParOf" srcId="{2B9E5209-D82B-40B4-8D40-647EF0D81F92}" destId="{5182180C-483B-4A24-A689-99D5BBC6727A}" srcOrd="1" destOrd="0" presId="urn:microsoft.com/office/officeart/2005/8/layout/hierarchy2"/>
    <dgm:cxn modelId="{D3411402-3779-4290-AC53-4FF4635FFD2A}" type="presParOf" srcId="{5182180C-483B-4A24-A689-99D5BBC6727A}" destId="{625AAC6B-A1C6-4FA3-AF6C-57C1E02563C2}" srcOrd="0" destOrd="0" presId="urn:microsoft.com/office/officeart/2005/8/layout/hierarchy2"/>
    <dgm:cxn modelId="{446C0D6A-BAEC-461B-A744-3FB2FA5A997B}" type="presParOf" srcId="{5182180C-483B-4A24-A689-99D5BBC6727A}" destId="{BDC8286D-37E5-4DF9-B10E-E1326A8ED521}" srcOrd="1" destOrd="0" presId="urn:microsoft.com/office/officeart/2005/8/layout/hierarchy2"/>
    <dgm:cxn modelId="{2F9C7A22-40FF-401A-8BEF-86C53B4DD7C5}" type="presParOf" srcId="{BDC8286D-37E5-4DF9-B10E-E1326A8ED521}" destId="{40EC9B65-825A-4CFD-9FF3-3094A2D18072}" srcOrd="0" destOrd="0" presId="urn:microsoft.com/office/officeart/2005/8/layout/hierarchy2"/>
    <dgm:cxn modelId="{9BF5894A-441C-4B06-B7EB-F8A36F8D0FAD}" type="presParOf" srcId="{40EC9B65-825A-4CFD-9FF3-3094A2D18072}" destId="{5A3F2215-C070-469D-8FAD-8B93D680F758}" srcOrd="0" destOrd="0" presId="urn:microsoft.com/office/officeart/2005/8/layout/hierarchy2"/>
    <dgm:cxn modelId="{187BDFF1-C236-4945-A343-1C8F6E1BF461}" type="presParOf" srcId="{BDC8286D-37E5-4DF9-B10E-E1326A8ED521}" destId="{4526B0AD-CA38-4816-B8AC-3171A84E2A47}" srcOrd="1" destOrd="0" presId="urn:microsoft.com/office/officeart/2005/8/layout/hierarchy2"/>
    <dgm:cxn modelId="{FFE9AA52-1D3D-4869-B94B-BCF244A3BF7E}" type="presParOf" srcId="{4526B0AD-CA38-4816-B8AC-3171A84E2A47}" destId="{3F240D39-27BF-4E23-88E7-47F174716589}" srcOrd="0" destOrd="0" presId="urn:microsoft.com/office/officeart/2005/8/layout/hierarchy2"/>
    <dgm:cxn modelId="{89011ADD-0988-4FD3-90AD-18693A10E005}" type="presParOf" srcId="{4526B0AD-CA38-4816-B8AC-3171A84E2A47}" destId="{07DFF646-BB3F-466A-A4CA-3361EDF7C9D5}" srcOrd="1" destOrd="0" presId="urn:microsoft.com/office/officeart/2005/8/layout/hierarchy2"/>
    <dgm:cxn modelId="{29EC8B49-A398-43E0-8348-9FD9D76F252E}" type="presParOf" srcId="{07DFF646-BB3F-466A-A4CA-3361EDF7C9D5}" destId="{96677CEF-A1B8-4F89-9C60-579502C7ED3D}" srcOrd="0" destOrd="0" presId="urn:microsoft.com/office/officeart/2005/8/layout/hierarchy2"/>
    <dgm:cxn modelId="{1F3CD6AE-DF9B-4035-9A66-08F048E762DE}" type="presParOf" srcId="{96677CEF-A1B8-4F89-9C60-579502C7ED3D}" destId="{2E20864C-51AA-4E41-B9EF-0C7D12A3BCFB}" srcOrd="0" destOrd="0" presId="urn:microsoft.com/office/officeart/2005/8/layout/hierarchy2"/>
    <dgm:cxn modelId="{A48C4536-DEE6-47FC-85F1-31E86B2A4693}" type="presParOf" srcId="{07DFF646-BB3F-466A-A4CA-3361EDF7C9D5}" destId="{FEEBF956-4D28-4225-805D-2F913EFB0A52}" srcOrd="1" destOrd="0" presId="urn:microsoft.com/office/officeart/2005/8/layout/hierarchy2"/>
    <dgm:cxn modelId="{839A753C-0350-42F1-BC43-1D1710609755}" type="presParOf" srcId="{FEEBF956-4D28-4225-805D-2F913EFB0A52}" destId="{C9FE6AAB-0763-4305-BA94-5BEB7902709A}" srcOrd="0" destOrd="0" presId="urn:microsoft.com/office/officeart/2005/8/layout/hierarchy2"/>
    <dgm:cxn modelId="{815BC2A2-1421-4FC4-B4AC-D0CFA3458F6B}" type="presParOf" srcId="{FEEBF956-4D28-4225-805D-2F913EFB0A52}" destId="{4C171E4D-609F-4A03-9A54-59748E79B2EA}" srcOrd="1" destOrd="0" presId="urn:microsoft.com/office/officeart/2005/8/layout/hierarchy2"/>
    <dgm:cxn modelId="{BF2D0D24-E4CD-4EBA-93F0-3C4F6FFD0D5B}" type="presParOf" srcId="{4C171E4D-609F-4A03-9A54-59748E79B2EA}" destId="{7995B477-DC24-4711-9C2A-A8BDC97B8C53}" srcOrd="0" destOrd="0" presId="urn:microsoft.com/office/officeart/2005/8/layout/hierarchy2"/>
    <dgm:cxn modelId="{85109744-0A8C-470F-91E2-CD1BD9FCAA84}" type="presParOf" srcId="{7995B477-DC24-4711-9C2A-A8BDC97B8C53}" destId="{C740076C-4A66-4D3B-9124-34744E003AFF}" srcOrd="0" destOrd="0" presId="urn:microsoft.com/office/officeart/2005/8/layout/hierarchy2"/>
    <dgm:cxn modelId="{EABE9FFE-5885-47CC-BC03-9C8AE5C8A5BC}" type="presParOf" srcId="{4C171E4D-609F-4A03-9A54-59748E79B2EA}" destId="{60AD563F-ABF3-493F-A991-2397D687DB4A}" srcOrd="1" destOrd="0" presId="urn:microsoft.com/office/officeart/2005/8/layout/hierarchy2"/>
    <dgm:cxn modelId="{0766E7BA-BAE1-4150-A58E-2A466E510C2D}" type="presParOf" srcId="{60AD563F-ABF3-493F-A991-2397D687DB4A}" destId="{A495C0D0-0E80-48DB-8154-D582C59B72C3}" srcOrd="0" destOrd="0" presId="urn:microsoft.com/office/officeart/2005/8/layout/hierarchy2"/>
    <dgm:cxn modelId="{BBFEB152-A7E3-4697-B032-544068A0C465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88685" y="1742804"/>
          <a:ext cx="1325309" cy="436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88685" y="1742804"/>
        <a:ext cx="1325309" cy="436749"/>
      </dsp:txXfrm>
    </dsp:sp>
    <dsp:sp modelId="{00580EB5-6E14-41C9-BAE4-5D9B53114EEE}">
      <dsp:nvSpPr>
        <dsp:cNvPr id="0" name=""/>
        <dsp:cNvSpPr/>
      </dsp:nvSpPr>
      <dsp:spPr>
        <a:xfrm>
          <a:off x="8717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60974" y="1462380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38084" y="1491899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485675" y="1329548"/>
          <a:ext cx="105422" cy="105422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677544" y="1270512"/>
          <a:ext cx="105422" cy="105422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13690" y="1373826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061282" y="1447621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26790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356464" y="177232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588989" y="1462380"/>
          <a:ext cx="271086" cy="271086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13383" y="2023227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01938" y="2156060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23325" y="2274133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33267" y="246600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692303" y="2274133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39895" y="248076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972727" y="2244614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297428" y="2185578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463091" y="1491653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1949622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949622" y="1492104"/>
        <a:ext cx="1326902" cy="928831"/>
      </dsp:txXfrm>
    </dsp:sp>
    <dsp:sp modelId="{5510BB7F-E98E-4475-A087-C6391C783681}">
      <dsp:nvSpPr>
        <dsp:cNvPr id="0" name=""/>
        <dsp:cNvSpPr/>
      </dsp:nvSpPr>
      <dsp:spPr>
        <a:xfrm>
          <a:off x="3116786" y="1519556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763055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FFC000"/>
              </a:solidFill>
            </a:rPr>
            <a:t>Serviço ativo</a:t>
          </a:r>
          <a:endParaRPr lang="pt-BR" sz="1600" b="1" kern="1200" dirty="0">
            <a:solidFill>
              <a:srgbClr val="FFC000"/>
            </a:solidFill>
          </a:endParaRPr>
        </a:p>
      </dsp:txBody>
      <dsp:txXfrm>
        <a:off x="3763055" y="1492104"/>
        <a:ext cx="1326902" cy="928831"/>
      </dsp:txXfrm>
    </dsp:sp>
    <dsp:sp modelId="{C5065143-8AF7-4AE9-A44E-5E4DF178427E}">
      <dsp:nvSpPr>
        <dsp:cNvPr id="0" name=""/>
        <dsp:cNvSpPr/>
      </dsp:nvSpPr>
      <dsp:spPr>
        <a:xfrm>
          <a:off x="4907245" y="1519556"/>
          <a:ext cx="486530" cy="928840"/>
        </a:xfrm>
        <a:prstGeom prst="chevron">
          <a:avLst>
            <a:gd name="adj" fmla="val 62310"/>
          </a:avLst>
        </a:prstGeom>
        <a:solidFill>
          <a:srgbClr val="FFC00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576488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B050"/>
              </a:solidFill>
            </a:rPr>
            <a:t>Regularidade de atividades acadêmicas</a:t>
          </a:r>
          <a:endParaRPr lang="pt-BR" sz="1600" b="1" kern="1200" dirty="0">
            <a:solidFill>
              <a:srgbClr val="00B050"/>
            </a:solidFill>
          </a:endParaRPr>
        </a:p>
      </dsp:txBody>
      <dsp:txXfrm>
        <a:off x="5576488" y="1492104"/>
        <a:ext cx="1326902" cy="928831"/>
      </dsp:txXfrm>
    </dsp:sp>
    <dsp:sp modelId="{B9E275C6-562A-432D-BC53-BE29329C92C7}">
      <dsp:nvSpPr>
        <dsp:cNvPr id="0" name=""/>
        <dsp:cNvSpPr/>
      </dsp:nvSpPr>
      <dsp:spPr>
        <a:xfrm>
          <a:off x="6903390" y="1491653"/>
          <a:ext cx="486530" cy="928840"/>
        </a:xfrm>
        <a:prstGeom prst="chevron">
          <a:avLst>
            <a:gd name="adj" fmla="val 62310"/>
          </a:avLst>
        </a:prstGeom>
        <a:solidFill>
          <a:srgbClr val="00B05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489438" y="1425759"/>
          <a:ext cx="1127866" cy="1127866"/>
        </a:xfrm>
        <a:prstGeom prst="ellipse">
          <a:avLst/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7654610" y="1590931"/>
        <a:ext cx="797522" cy="797522"/>
      </dsp:txXfrm>
    </dsp:sp>
    <dsp:sp modelId="{E051B2E9-E0F1-4F67-B203-7076EBD6126A}">
      <dsp:nvSpPr>
        <dsp:cNvPr id="0" name=""/>
        <dsp:cNvSpPr/>
      </dsp:nvSpPr>
      <dsp:spPr>
        <a:xfrm>
          <a:off x="7389921" y="2629490"/>
          <a:ext cx="1326902" cy="81825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389921" y="2629490"/>
        <a:ext cx="1326902" cy="818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D97E-959C-4713-90E6-3BF325ED2DBE}">
      <dsp:nvSpPr>
        <dsp:cNvPr id="0" name=""/>
        <dsp:cNvSpPr/>
      </dsp:nvSpPr>
      <dsp:spPr>
        <a:xfrm>
          <a:off x="1467" y="628784"/>
          <a:ext cx="1134894" cy="11220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200" b="1" kern="1200" dirty="0">
            <a:solidFill>
              <a:srgbClr val="FF0000"/>
            </a:solidFill>
          </a:endParaRPr>
        </a:p>
      </dsp:txBody>
      <dsp:txXfrm>
        <a:off x="34331" y="661648"/>
        <a:ext cx="1069166" cy="1056324"/>
      </dsp:txXfrm>
    </dsp:sp>
    <dsp:sp modelId="{DEAA91AC-93C3-4E21-ABA3-73EF923A1287}">
      <dsp:nvSpPr>
        <dsp:cNvPr id="0" name=""/>
        <dsp:cNvSpPr/>
      </dsp:nvSpPr>
      <dsp:spPr>
        <a:xfrm>
          <a:off x="1136362" y="1155665"/>
          <a:ext cx="519878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519878" y="3414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383304" y="1176813"/>
        <a:ext cx="25993" cy="25993"/>
      </dsp:txXfrm>
    </dsp:sp>
    <dsp:sp modelId="{625AAC6B-A1C6-4FA3-AF6C-57C1E02563C2}">
      <dsp:nvSpPr>
        <dsp:cNvPr id="0" name=""/>
        <dsp:cNvSpPr/>
      </dsp:nvSpPr>
      <dsp:spPr>
        <a:xfrm>
          <a:off x="1656240" y="628784"/>
          <a:ext cx="1475249" cy="11220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200" b="1" kern="1200" dirty="0">
            <a:solidFill>
              <a:srgbClr val="FF0000"/>
            </a:solidFill>
          </a:endParaRPr>
        </a:p>
      </dsp:txBody>
      <dsp:txXfrm>
        <a:off x="1689104" y="661648"/>
        <a:ext cx="1409521" cy="1056324"/>
      </dsp:txXfrm>
    </dsp:sp>
    <dsp:sp modelId="{40EC9B65-825A-4CFD-9FF3-3094A2D18072}">
      <dsp:nvSpPr>
        <dsp:cNvPr id="0" name=""/>
        <dsp:cNvSpPr/>
      </dsp:nvSpPr>
      <dsp:spPr>
        <a:xfrm rot="21350655">
          <a:off x="3130608" y="1131364"/>
          <a:ext cx="670671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670671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449177" y="1148742"/>
        <a:ext cx="33533" cy="33533"/>
      </dsp:txXfrm>
    </dsp:sp>
    <dsp:sp modelId="{3F240D39-27BF-4E23-88E7-47F174716589}">
      <dsp:nvSpPr>
        <dsp:cNvPr id="0" name=""/>
        <dsp:cNvSpPr/>
      </dsp:nvSpPr>
      <dsp:spPr>
        <a:xfrm>
          <a:off x="3800398" y="562412"/>
          <a:ext cx="1341783" cy="11575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3834303" y="596317"/>
        <a:ext cx="1273973" cy="1089781"/>
      </dsp:txXfrm>
    </dsp:sp>
    <dsp:sp modelId="{96677CEF-A1B8-4F89-9C60-579502C7ED3D}">
      <dsp:nvSpPr>
        <dsp:cNvPr id="0" name=""/>
        <dsp:cNvSpPr/>
      </dsp:nvSpPr>
      <dsp:spPr>
        <a:xfrm rot="19018365">
          <a:off x="5043314" y="856248"/>
          <a:ext cx="735153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735153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92512" y="872015"/>
        <a:ext cx="36757" cy="36757"/>
      </dsp:txXfrm>
    </dsp:sp>
    <dsp:sp modelId="{C9FE6AAB-0763-4305-BA94-5BEB7902709A}">
      <dsp:nvSpPr>
        <dsp:cNvPr id="0" name=""/>
        <dsp:cNvSpPr/>
      </dsp:nvSpPr>
      <dsp:spPr>
        <a:xfrm>
          <a:off x="5679600" y="90347"/>
          <a:ext cx="1297585" cy="109846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0" b="1" kern="1200" dirty="0">
            <a:solidFill>
              <a:srgbClr val="FF0000"/>
            </a:solidFill>
          </a:endParaRPr>
        </a:p>
      </dsp:txBody>
      <dsp:txXfrm>
        <a:off x="5711773" y="122520"/>
        <a:ext cx="1233239" cy="1034117"/>
      </dsp:txXfrm>
    </dsp:sp>
    <dsp:sp modelId="{7995B477-DC24-4711-9C2A-A8BDC97B8C53}">
      <dsp:nvSpPr>
        <dsp:cNvPr id="0" name=""/>
        <dsp:cNvSpPr/>
      </dsp:nvSpPr>
      <dsp:spPr>
        <a:xfrm rot="58801">
          <a:off x="6977151" y="609475"/>
          <a:ext cx="472665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472665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201667" y="631804"/>
        <a:ext cx="23633" cy="23633"/>
      </dsp:txXfrm>
    </dsp:sp>
    <dsp:sp modelId="{A495C0D0-0E80-48DB-8154-D582C59B72C3}">
      <dsp:nvSpPr>
        <dsp:cNvPr id="0" name=""/>
        <dsp:cNvSpPr/>
      </dsp:nvSpPr>
      <dsp:spPr>
        <a:xfrm>
          <a:off x="7449782" y="99497"/>
          <a:ext cx="1189464" cy="109633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0" b="1" kern="1200" dirty="0">
            <a:solidFill>
              <a:srgbClr val="FF0000"/>
            </a:solidFill>
          </a:endParaRPr>
        </a:p>
      </dsp:txBody>
      <dsp:txXfrm>
        <a:off x="7481892" y="131607"/>
        <a:ext cx="1125244" cy="1032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4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45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jpe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diagramColors" Target="../diagrams/colors1.xml"/><Relationship Id="rId12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microsoft.com/office/2007/relationships/hdphoto" Target="../media/hdphoto4.wdp"/><Relationship Id="rId4" Type="http://schemas.openxmlformats.org/officeDocument/2006/relationships/diagramData" Target="../diagrams/data1.xml"/><Relationship Id="rId9" Type="http://schemas.openxmlformats.org/officeDocument/2006/relationships/image" Target="../media/image22.jpe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36.png"/><Relationship Id="rId3" Type="http://schemas.microsoft.com/office/2007/relationships/hdphoto" Target="../media/hdphoto6.wdp"/><Relationship Id="rId7" Type="http://schemas.openxmlformats.org/officeDocument/2006/relationships/image" Target="../media/image34.png"/><Relationship Id="rId12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6.png"/><Relationship Id="rId5" Type="http://schemas.microsoft.com/office/2007/relationships/hdphoto" Target="../media/hdphoto7.wdp"/><Relationship Id="rId10" Type="http://schemas.microsoft.com/office/2007/relationships/hdphoto" Target="../media/hdphoto9.wdp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37112"/>
            <a:ext cx="8784976" cy="739427"/>
          </a:xfrm>
        </p:spPr>
        <p:txBody>
          <a:bodyPr/>
          <a:lstStyle/>
          <a:p>
            <a:r>
              <a:rPr lang="pt-BR" sz="3200" dirty="0" smtClean="0"/>
              <a:t>Principais telas da solução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demonstraÃ§Ã£o produto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82" y="19888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demonstraÃ§Ã£o produto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6683" r="19222" b="11539"/>
          <a:stretch/>
        </p:blipFill>
        <p:spPr bwMode="auto">
          <a:xfrm>
            <a:off x="5076056" y="1993155"/>
            <a:ext cx="1047338" cy="12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80/1*GQI6qZ3x63eLEoI4cy3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2" y="955158"/>
            <a:ext cx="8782050" cy="565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89" y="4797152"/>
            <a:ext cx="5544049" cy="18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Edição e inserção de conteúdo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880/1*tgm-_UyhcfySCCYnGV8u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2877"/>
            <a:ext cx="8928992" cy="55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Registro de chamada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80/1*Wz1PN3K45sOR9_uCbIeH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9720"/>
            <a:ext cx="8964488" cy="56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167687"/>
            <a:ext cx="8928992" cy="55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772816"/>
            <a:ext cx="4618856" cy="4353347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integração</a:t>
            </a:r>
            <a:endParaRPr lang="pt-BR" b="1" dirty="0"/>
          </a:p>
        </p:txBody>
      </p:sp>
      <p:pic>
        <p:nvPicPr>
          <p:cNvPr id="7170" name="Picture 2" descr="Resultado de imagem para conclusao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15626" r="34937" b="23604"/>
          <a:stretch/>
        </p:blipFill>
        <p:spPr bwMode="auto">
          <a:xfrm>
            <a:off x="1619672" y="2852936"/>
            <a:ext cx="1870121" cy="2016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229">
            <a:off x="1995910" y="4360616"/>
            <a:ext cx="562982" cy="3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57200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36" r="33719"/>
          <a:stretch/>
        </p:blipFill>
        <p:spPr bwMode="auto">
          <a:xfrm>
            <a:off x="0" y="1412776"/>
            <a:ext cx="3707904" cy="5445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Abordagem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6016" y="1268760"/>
            <a:ext cx="4427984" cy="540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Descrição do problema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Conceito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err="1" smtClean="0">
                <a:solidFill>
                  <a:srgbClr val="00B050"/>
                </a:solidFill>
              </a:rPr>
              <a:t>Stak</a:t>
            </a:r>
            <a:r>
              <a:rPr lang="pt-BR" sz="2000" b="1" dirty="0" smtClean="0">
                <a:solidFill>
                  <a:srgbClr val="00B050"/>
                </a:solidFill>
              </a:rPr>
              <a:t> </a:t>
            </a:r>
            <a:r>
              <a:rPr lang="pt-BR" sz="2000" b="1" dirty="0">
                <a:solidFill>
                  <a:srgbClr val="00B050"/>
                </a:solidFill>
              </a:rPr>
              <a:t>tecnológico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Arquitetura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Demonstração </a:t>
            </a:r>
            <a:r>
              <a:rPr lang="pt-BR" sz="2000" b="1" dirty="0">
                <a:solidFill>
                  <a:srgbClr val="00B050"/>
                </a:solidFill>
              </a:rPr>
              <a:t>do </a:t>
            </a:r>
            <a:r>
              <a:rPr lang="pt-BR" sz="2000" b="1" dirty="0" smtClean="0">
                <a:solidFill>
                  <a:srgbClr val="00B050"/>
                </a:solidFill>
              </a:rPr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4222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O problema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43808" y="2280503"/>
            <a:ext cx="5688632" cy="4032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Docentes com </a:t>
            </a:r>
            <a:r>
              <a:rPr lang="pt-BR" sz="2000" b="1" dirty="0" smtClean="0">
                <a:solidFill>
                  <a:srgbClr val="FF0000"/>
                </a:solidFill>
              </a:rPr>
              <a:t>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Operação de sistemas</a:t>
            </a:r>
            <a:r>
              <a:rPr lang="pt-BR" sz="2000" b="1" dirty="0" smtClean="0">
                <a:solidFill>
                  <a:srgbClr val="FF0000"/>
                </a:solidFill>
              </a:rPr>
              <a:t> burocráticos poucos interativos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FF0000"/>
                </a:solidFill>
              </a:rPr>
              <a:t>Prazos apertados </a:t>
            </a:r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7" t="-8551" r="-8089" b="2116"/>
          <a:stretch/>
        </p:blipFill>
        <p:spPr bwMode="auto">
          <a:xfrm>
            <a:off x="827584" y="2819400"/>
            <a:ext cx="1885136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prazos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3" b="27489"/>
          <a:stretch/>
        </p:blipFill>
        <p:spPr bwMode="auto">
          <a:xfrm>
            <a:off x="1546004" y="4328100"/>
            <a:ext cx="468000" cy="61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Resultado de imagem para burocracia vect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4" t="13679" r="16817" b="23919"/>
          <a:stretch/>
        </p:blipFill>
        <p:spPr bwMode="auto">
          <a:xfrm>
            <a:off x="991972" y="4753112"/>
            <a:ext cx="1563804" cy="1196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geral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Disponibilização de serviços </a:t>
            </a:r>
            <a:r>
              <a:rPr lang="pt-BR" sz="19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Proporcionar notificações 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Solução de problemas em três clicks</a:t>
            </a: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0158"/>
            <a:ext cx="9144000" cy="52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174" y="188640"/>
            <a:ext cx="7849617" cy="836712"/>
          </a:xfrm>
        </p:spPr>
        <p:txBody>
          <a:bodyPr/>
          <a:lstStyle/>
          <a:p>
            <a:pPr algn="l"/>
            <a:r>
              <a:rPr lang="pt-BR" sz="3200" dirty="0" smtClean="0"/>
              <a:t>Conceito</a:t>
            </a:r>
            <a:r>
              <a:rPr lang="pt-BR" sz="3600" dirty="0" smtClean="0"/>
              <a:t> </a:t>
            </a:r>
            <a:endParaRPr lang="pt-BR" sz="3600" dirty="0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0" r="41964" b="8068"/>
          <a:stretch/>
        </p:blipFill>
        <p:spPr bwMode="auto">
          <a:xfrm>
            <a:off x="3059832" y="4170742"/>
            <a:ext cx="660363" cy="14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5" r="6191" b="9392"/>
          <a:stretch/>
        </p:blipFill>
        <p:spPr bwMode="auto">
          <a:xfrm>
            <a:off x="6145569" y="3194520"/>
            <a:ext cx="59631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75702" b="10521"/>
          <a:stretch/>
        </p:blipFill>
        <p:spPr bwMode="auto">
          <a:xfrm>
            <a:off x="8119271" y="3071896"/>
            <a:ext cx="554335" cy="101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915816" y="36850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Alerta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405439" y="33284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88785" y="268648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FF0000"/>
                </a:solidFill>
              </a:rPr>
              <a:t>Ignora alerta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5" t="7048" r="5051" b="60195"/>
          <a:stretch/>
        </p:blipFill>
        <p:spPr bwMode="auto">
          <a:xfrm>
            <a:off x="4064799" y="5550419"/>
            <a:ext cx="1264684" cy="11652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7048" r="67862" b="60195"/>
          <a:stretch/>
        </p:blipFill>
        <p:spPr bwMode="auto">
          <a:xfrm>
            <a:off x="6145569" y="4379397"/>
            <a:ext cx="849567" cy="7827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9" t="50388" r="36837" b="16855"/>
          <a:stretch/>
        </p:blipFill>
        <p:spPr bwMode="auto">
          <a:xfrm>
            <a:off x="7662525" y="4219249"/>
            <a:ext cx="913493" cy="8416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 descr="Resultado de imagem para professores vetor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42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3020" r="17609" b="-1387"/>
          <a:stretch/>
        </p:blipFill>
        <p:spPr bwMode="auto">
          <a:xfrm>
            <a:off x="-71826" y="4991120"/>
            <a:ext cx="1350059" cy="2038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 rot="20476769">
            <a:off x="1405336" y="6174392"/>
            <a:ext cx="23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/>
                </a:solidFill>
              </a:rPr>
              <a:t>Dia a dia do docente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AutoShape 2" descr="Resultado de imagem para tarefas ve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efas ve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Resultado de imagem para tarefas vetor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1" t="-4868" r="10998" b="4866"/>
          <a:stretch/>
        </p:blipFill>
        <p:spPr bwMode="auto">
          <a:xfrm>
            <a:off x="4957501" y="2198962"/>
            <a:ext cx="1093645" cy="869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8" t="12810" r="8955" b="16370"/>
          <a:stretch/>
        </p:blipFill>
        <p:spPr bwMode="auto">
          <a:xfrm>
            <a:off x="1873769" y="1758185"/>
            <a:ext cx="843131" cy="878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040215" y="1937598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Executa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727847" y="1475492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Finaliza</a:t>
            </a:r>
            <a:endParaRPr lang="pt-BR" dirty="0"/>
          </a:p>
        </p:txBody>
      </p:sp>
      <p:pic>
        <p:nvPicPr>
          <p:cNvPr id="26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83" y="5642186"/>
            <a:ext cx="2720829" cy="89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764349" y="3755243"/>
            <a:ext cx="38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800" b="1" dirty="0" smtClean="0">
                <a:solidFill>
                  <a:srgbClr val="7030A0"/>
                </a:solidFill>
              </a:rPr>
              <a:t>Fluidez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1721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4" t="-1084" r="4710" b="10001"/>
          <a:stretch/>
        </p:blipFill>
        <p:spPr bwMode="auto">
          <a:xfrm>
            <a:off x="5076056" y="1877786"/>
            <a:ext cx="3655977" cy="36394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29246"/>
              </p:ext>
            </p:extLst>
          </p:nvPr>
        </p:nvGraphicFramePr>
        <p:xfrm>
          <a:off x="413792" y="1340768"/>
          <a:ext cx="873020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smtClean="0"/>
              <a:t>Notificação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57051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777" y="37603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Faculdade</a:t>
            </a:r>
            <a:endParaRPr lang="pt-BR" sz="1400" dirty="0">
              <a:latin typeface="Palatino Linotype (Corpo)"/>
            </a:endParaRPr>
          </a:p>
        </p:txBody>
      </p:sp>
      <p:pic>
        <p:nvPicPr>
          <p:cNvPr id="15" name="Picture 2" descr="Imagem relacionada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16070" r="15625" b="14439"/>
          <a:stretch/>
        </p:blipFill>
        <p:spPr bwMode="auto">
          <a:xfrm>
            <a:off x="251520" y="3202644"/>
            <a:ext cx="504056" cy="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de seta reta 17"/>
          <p:cNvCxnSpPr/>
          <p:nvPr/>
        </p:nvCxnSpPr>
        <p:spPr>
          <a:xfrm>
            <a:off x="1115616" y="2996952"/>
            <a:ext cx="5991428" cy="252028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6416500" y="1961545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FF0000"/>
                </a:solidFill>
                <a:latin typeface="Segoe Print" pitchFamily="2" charset="0"/>
              </a:rPr>
              <a:t>X</a:t>
            </a:r>
            <a:endParaRPr lang="pt-BR" sz="8000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142626" y="1892634"/>
            <a:ext cx="393343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endParaRPr lang="pt-BR" sz="4800" b="1" dirty="0">
              <a:solidFill>
                <a:srgbClr val="7030A0"/>
              </a:solidFill>
            </a:endParaRPr>
          </a:p>
          <a:p>
            <a:pPr lvl="0"/>
            <a:r>
              <a:rPr lang="pt-BR" sz="4800" b="1" dirty="0" smtClean="0">
                <a:solidFill>
                  <a:srgbClr val="7030A0"/>
                </a:solidFill>
              </a:rPr>
              <a:t> Interação!</a:t>
            </a:r>
          </a:p>
          <a:p>
            <a:pPr lvl="0"/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5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734197"/>
          </a:xfrm>
        </p:spPr>
        <p:txBody>
          <a:bodyPr/>
          <a:lstStyle/>
          <a:p>
            <a:pPr algn="l"/>
            <a:r>
              <a:rPr lang="pt-BR" sz="3200" dirty="0" smtClean="0"/>
              <a:t>Arquitetura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5580112" y="1700808"/>
            <a:ext cx="3402628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2224713875"/>
              </p:ext>
            </p:extLst>
          </p:nvPr>
        </p:nvGraphicFramePr>
        <p:xfrm>
          <a:off x="179512" y="2365516"/>
          <a:ext cx="880322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79512" y="25885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Aplicação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134165" y="24208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 AC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23728" y="25885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40352" y="1700808"/>
            <a:ext cx="124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faculdade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12160" y="184145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83715" y="4900797"/>
            <a:ext cx="1356915" cy="1016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5900" b="1" kern="1200" dirty="0">
              <a:solidFill>
                <a:srgbClr val="FF0000"/>
              </a:solidFill>
            </a:endParaRPr>
          </a:p>
        </p:txBody>
      </p:sp>
      <p:pic>
        <p:nvPicPr>
          <p:cNvPr id="19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90919" y="3284984"/>
            <a:ext cx="645745" cy="70905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5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Resultado de imagem para windows server 2012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3" r="19888" b="41837"/>
          <a:stretch/>
        </p:blipFill>
        <p:spPr bwMode="auto">
          <a:xfrm>
            <a:off x="5745016" y="2226536"/>
            <a:ext cx="2664466" cy="26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base de dados sql server veto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37" y="2564904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8"/>
          <p:cNvGrpSpPr/>
          <p:nvPr/>
        </p:nvGrpSpPr>
        <p:grpSpPr>
          <a:xfrm>
            <a:off x="582613" y="2820575"/>
            <a:ext cx="1386662" cy="1256498"/>
            <a:chOff x="2" y="1152128"/>
            <a:chExt cx="1386662" cy="1000826"/>
          </a:xfrm>
        </p:grpSpPr>
        <p:sp>
          <p:nvSpPr>
            <p:cNvPr id="7" name="Retângulo 6"/>
            <p:cNvSpPr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ixaDeTexto 7"/>
            <p:cNvSpPr txBox="1"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5900" kern="1200" dirty="0" smtClean="0"/>
                <a:t> </a:t>
              </a:r>
              <a:endParaRPr lang="pt-BR" sz="5900" kern="1200" dirty="0"/>
            </a:p>
          </p:txBody>
        </p:sp>
      </p:grpSp>
      <p:pic>
        <p:nvPicPr>
          <p:cNvPr id="9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883" r="18355" b="16418"/>
          <a:stretch/>
        </p:blipFill>
        <p:spPr bwMode="auto">
          <a:xfrm>
            <a:off x="3152757" y="1470452"/>
            <a:ext cx="1008112" cy="7560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em Curva para Cima 2"/>
          <p:cNvSpPr/>
          <p:nvPr/>
        </p:nvSpPr>
        <p:spPr>
          <a:xfrm>
            <a:off x="1270652" y="4077073"/>
            <a:ext cx="4770632" cy="619865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em Curva para Cima 15"/>
          <p:cNvSpPr/>
          <p:nvPr/>
        </p:nvSpPr>
        <p:spPr>
          <a:xfrm rot="10800000">
            <a:off x="1389841" y="2204863"/>
            <a:ext cx="4355204" cy="615711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Esquerda e para a Direita 5"/>
          <p:cNvSpPr/>
          <p:nvPr/>
        </p:nvSpPr>
        <p:spPr>
          <a:xfrm flipH="1">
            <a:off x="6372200" y="3307075"/>
            <a:ext cx="1217458" cy="38212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40" descr="Imagem relacionad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88" t="14766" r="17315" b="6978"/>
          <a:stretch/>
        </p:blipFill>
        <p:spPr bwMode="auto">
          <a:xfrm rot="5623161">
            <a:off x="4919590" y="2876900"/>
            <a:ext cx="1446497" cy="1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058691" y="1628344"/>
            <a:ext cx="3168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Disponibilização e manutenção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31832" y="4728673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Interações de usuário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67442" y="3173289"/>
            <a:ext cx="187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Web </a:t>
            </a:r>
            <a:r>
              <a:rPr lang="pt-BR" sz="1600" dirty="0" smtClean="0"/>
              <a:t>Services Java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045654" y="472514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Servidor Windows server</a:t>
            </a:r>
            <a:endParaRPr lang="pt-BR" sz="160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27584" y="164705"/>
            <a:ext cx="7820042" cy="777756"/>
          </a:xfrm>
        </p:spPr>
        <p:txBody>
          <a:bodyPr/>
          <a:lstStyle/>
          <a:p>
            <a:pPr algn="l"/>
            <a:r>
              <a:rPr lang="pt-BR" sz="3200" dirty="0" smtClean="0"/>
              <a:t>Integração</a:t>
            </a:r>
            <a:endParaRPr lang="pt-BR" sz="3200" dirty="0"/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835697" y="3026954"/>
            <a:ext cx="182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dados principal </a:t>
            </a:r>
            <a:r>
              <a:rPr lang="pt-BR" sz="1600" dirty="0"/>
              <a:t>d</a:t>
            </a:r>
            <a:r>
              <a:rPr lang="pt-BR" sz="1600" dirty="0" smtClean="0"/>
              <a:t>o sistema AC</a:t>
            </a:r>
            <a:endParaRPr lang="pt-BR" sz="1600" dirty="0"/>
          </a:p>
        </p:txBody>
      </p:sp>
      <p:sp>
        <p:nvSpPr>
          <p:cNvPr id="21" name="Elipse 20"/>
          <p:cNvSpPr/>
          <p:nvPr/>
        </p:nvSpPr>
        <p:spPr>
          <a:xfrm>
            <a:off x="4886936" y="1966898"/>
            <a:ext cx="4257063" cy="4891101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300192" y="6084585"/>
            <a:ext cx="155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3"/>
                </a:solidFill>
              </a:rPr>
              <a:t>Ambiente para novos clientes</a:t>
            </a:r>
            <a:endParaRPr lang="pt-BR" sz="1600" dirty="0">
              <a:solidFill>
                <a:schemeClr val="accent3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644482" y="3933056"/>
            <a:ext cx="154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 da  integrada</a:t>
            </a:r>
            <a:endParaRPr lang="pt-BR" sz="1600" dirty="0"/>
          </a:p>
        </p:txBody>
      </p:sp>
      <p:pic>
        <p:nvPicPr>
          <p:cNvPr id="2050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3081668" y="4191744"/>
            <a:ext cx="485775" cy="533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51520" y="1220245"/>
            <a:ext cx="1386662" cy="12564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5900" kern="1200" dirty="0" smtClean="0"/>
              <a:t> </a:t>
            </a:r>
            <a:endParaRPr lang="pt-BR" sz="5900" kern="1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56" y="332656"/>
            <a:ext cx="827584" cy="47203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510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</a:t>
            </a:r>
            <a:r>
              <a:rPr lang="pt-BR" b="1" dirty="0" smtClean="0"/>
              <a:t>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Heroku</a:t>
            </a:r>
            <a:endParaRPr lang="pt-BR" b="1" dirty="0"/>
          </a:p>
        </p:txBody>
      </p:sp>
      <p:pic>
        <p:nvPicPr>
          <p:cNvPr id="9222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73720"/>
            <a:ext cx="1916075" cy="1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t="16602" r="18609" b="22360"/>
          <a:stretch/>
        </p:blipFill>
        <p:spPr bwMode="auto">
          <a:xfrm>
            <a:off x="2476151" y="2430520"/>
            <a:ext cx="689178" cy="7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2715</TotalTime>
  <Words>194</Words>
  <Application>Microsoft Office PowerPoint</Application>
  <PresentationFormat>Apresentação na tela (4:3)</PresentationFormat>
  <Paragraphs>88</Paragraphs>
  <Slides>18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Executivo</vt:lpstr>
      <vt:lpstr>Active campus</vt:lpstr>
      <vt:lpstr>Abordagem</vt:lpstr>
      <vt:lpstr>O problema</vt:lpstr>
      <vt:lpstr>Apresentação geral</vt:lpstr>
      <vt:lpstr>Conceito </vt:lpstr>
      <vt:lpstr>Notificação</vt:lpstr>
      <vt:lpstr>Arquitetura</vt:lpstr>
      <vt:lpstr>Integração</vt:lpstr>
      <vt:lpstr>Stak tecnológico</vt:lpstr>
      <vt:lpstr>Principais telas da solução</vt:lpstr>
      <vt:lpstr>Tela de decisão</vt:lpstr>
      <vt:lpstr>Home usuário</vt:lpstr>
      <vt:lpstr>Edição e inserção de conteúdo</vt:lpstr>
      <vt:lpstr>Registro de chamada</vt:lpstr>
      <vt:lpstr>Postagem de notas</vt:lpstr>
      <vt:lpstr>Demonstração do MVP</vt:lpstr>
      <vt:lpstr>Conclusão</vt:lpstr>
      <vt:lpstr>Demonstração do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211</cp:revision>
  <dcterms:created xsi:type="dcterms:W3CDTF">2018-09-02T10:12:35Z</dcterms:created>
  <dcterms:modified xsi:type="dcterms:W3CDTF">2018-12-04T00:50:28Z</dcterms:modified>
</cp:coreProperties>
</file>