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5" r:id="rId2"/>
    <p:sldId id="307" r:id="rId3"/>
    <p:sldId id="267" r:id="rId4"/>
    <p:sldId id="298" r:id="rId5"/>
    <p:sldId id="301" r:id="rId6"/>
    <p:sldId id="302" r:id="rId7"/>
    <p:sldId id="266" r:id="rId8"/>
    <p:sldId id="303" r:id="rId9"/>
    <p:sldId id="274" r:id="rId10"/>
    <p:sldId id="304" r:id="rId11"/>
    <p:sldId id="297" r:id="rId12"/>
    <p:sldId id="284" r:id="rId13"/>
    <p:sldId id="293" r:id="rId14"/>
    <p:sldId id="276" r:id="rId15"/>
    <p:sldId id="294" r:id="rId16"/>
    <p:sldId id="305" r:id="rId17"/>
    <p:sldId id="306" r:id="rId18"/>
    <p:sldId id="295" r:id="rId19"/>
    <p:sldId id="296" r:id="rId20"/>
    <p:sldId id="29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40.png"/><Relationship Id="rId3" Type="http://schemas.microsoft.com/office/2007/relationships/hdphoto" Target="../media/hdphoto6.wdp"/><Relationship Id="rId7" Type="http://schemas.openxmlformats.org/officeDocument/2006/relationships/image" Target="../media/image44.png"/><Relationship Id="rId12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3.xml"/><Relationship Id="rId10" Type="http://schemas.microsoft.com/office/2007/relationships/hdphoto" Target="../media/hdphoto4.wdp"/><Relationship Id="rId4" Type="http://schemas.openxmlformats.org/officeDocument/2006/relationships/diagramData" Target="../diagrams/data3.xml"/><Relationship Id="rId9" Type="http://schemas.openxmlformats.org/officeDocument/2006/relationships/image" Target="../media/image27.jpe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268760"/>
            <a:ext cx="4427984" cy="540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Visão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>
                <a:solidFill>
                  <a:srgbClr val="00B050"/>
                </a:solidFill>
              </a:rPr>
              <a:t>Stak</a:t>
            </a:r>
            <a:r>
              <a:rPr lang="pt-BR" sz="2000" b="1" dirty="0">
                <a:solidFill>
                  <a:srgbClr val="00B050"/>
                </a:solidFill>
              </a:rPr>
              <a:t> 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3808" y="2280503"/>
            <a:ext cx="5688632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Docentes com </a:t>
            </a:r>
            <a:r>
              <a:rPr lang="pt-BR" sz="2000" b="1" dirty="0" smtClean="0">
                <a:solidFill>
                  <a:srgbClr val="FF0000"/>
                </a:solidFill>
              </a:rPr>
              <a:t>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Operação de sistemas</a:t>
            </a:r>
            <a:r>
              <a:rPr lang="pt-BR" sz="2000" b="1" dirty="0" smtClean="0">
                <a:solidFill>
                  <a:srgbClr val="FF0000"/>
                </a:solidFill>
              </a:rPr>
              <a:t>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FF0000"/>
                </a:solidFill>
              </a:rPr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915816" y="2403901"/>
            <a:ext cx="5544616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pt-BR" sz="4800" b="1" dirty="0" smtClean="0">
              <a:solidFill>
                <a:srgbClr val="7030A0"/>
              </a:solidFill>
            </a:endParaRPr>
          </a:p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 Tempo!</a:t>
            </a:r>
          </a:p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158"/>
            <a:ext cx="9144000" cy="52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208912" cy="778098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da implementação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557503" y="1495817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 ou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push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notification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15616" y="1912764"/>
            <a:ext cx="39604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 Interação!</a:t>
            </a:r>
          </a:p>
          <a:p>
            <a:pPr lvl="0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  <p:pic>
        <p:nvPicPr>
          <p:cNvPr id="19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90919" y="3284984"/>
            <a:ext cx="645745" cy="709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64681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2703</TotalTime>
  <Words>226</Words>
  <Application>Microsoft Office PowerPoint</Application>
  <PresentationFormat>Apresentação na tela (4:3)</PresentationFormat>
  <Paragraphs>111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Active campus</vt:lpstr>
      <vt:lpstr>Abordagem</vt:lpstr>
      <vt:lpstr>O problema</vt:lpstr>
      <vt:lpstr>Apresentação geral</vt:lpstr>
      <vt:lpstr>Conceito </vt:lpstr>
      <vt:lpstr>Visão da implementação</vt:lpstr>
      <vt:lpstr>Notificação</vt:lpstr>
      <vt:lpstr>Arquitetura</vt:lpstr>
      <vt:lpstr>Serviço</vt:lpstr>
      <vt:lpstr>Integração</vt:lpstr>
      <vt:lpstr>Stak tecnológico</vt:lpstr>
      <vt:lpstr>Principais telas da solução</vt:lpstr>
      <vt:lpstr>Tela de decisão</vt:lpstr>
      <vt:lpstr>Home usuário</vt:lpstr>
      <vt:lpstr>Edição e inserção de conteúdo</vt:lpstr>
      <vt:lpstr>Registro de chamada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207</cp:revision>
  <dcterms:created xsi:type="dcterms:W3CDTF">2018-09-02T10:12:35Z</dcterms:created>
  <dcterms:modified xsi:type="dcterms:W3CDTF">2018-12-03T18:12:53Z</dcterms:modified>
</cp:coreProperties>
</file>