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5" r:id="rId2"/>
    <p:sldId id="298" r:id="rId3"/>
    <p:sldId id="267" r:id="rId4"/>
    <p:sldId id="256" r:id="rId5"/>
    <p:sldId id="260" r:id="rId6"/>
    <p:sldId id="266" r:id="rId7"/>
    <p:sldId id="297" r:id="rId8"/>
    <p:sldId id="257" r:id="rId9"/>
    <p:sldId id="262" r:id="rId10"/>
    <p:sldId id="261" r:id="rId11"/>
    <p:sldId id="274" r:id="rId12"/>
    <p:sldId id="284" r:id="rId13"/>
    <p:sldId id="276" r:id="rId14"/>
    <p:sldId id="293" r:id="rId15"/>
    <p:sldId id="294" r:id="rId16"/>
    <p:sldId id="295" r:id="rId17"/>
    <p:sldId id="296" r:id="rId18"/>
    <p:sldId id="29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86121" autoAdjust="0"/>
  </p:normalViewPr>
  <p:slideViewPr>
    <p:cSldViewPr>
      <p:cViewPr varScale="1">
        <p:scale>
          <a:sx n="63" d="100"/>
          <a:sy n="63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712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Serviço ativo</a:t>
          </a:r>
          <a:endParaRPr lang="pt-BR" sz="1600" b="1" dirty="0">
            <a:solidFill>
              <a:srgbClr val="7030A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/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Regularidade de atividades acadêmicas</a:t>
          </a:r>
          <a:endParaRPr lang="pt-BR" sz="1600" b="1" dirty="0">
            <a:solidFill>
              <a:srgbClr val="7030A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/>
    </dgm:pt>
    <dgm:pt modelId="{4448610D-4D4D-41F4-890F-69C4D3D935FC}" type="pres">
      <dgm:prSet presAssocID="{AEC7EC48-8C02-4B20-8E1F-90500B617624}" presName="c2" presStyleLbl="node1" presStyleIdx="1" presStyleCnt="19"/>
      <dgm:spPr/>
    </dgm:pt>
    <dgm:pt modelId="{E00C693B-520F-47D0-BF8F-47A0DB9CF440}" type="pres">
      <dgm:prSet presAssocID="{AEC7EC48-8C02-4B20-8E1F-90500B617624}" presName="c3" presStyleLbl="node1" presStyleIdx="2" presStyleCnt="19"/>
      <dgm:spPr/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/>
    </dgm:pt>
    <dgm:pt modelId="{8CBDDA7E-4803-4C44-99D4-124C240D06E5}" type="pres">
      <dgm:prSet presAssocID="{AEC7EC48-8C02-4B20-8E1F-90500B617624}" presName="c7" presStyleLbl="node1" presStyleIdx="6" presStyleCnt="19"/>
      <dgm:spPr/>
    </dgm:pt>
    <dgm:pt modelId="{A8EDFAC4-0083-41BA-8FB4-0FBD5B49C7E9}" type="pres">
      <dgm:prSet presAssocID="{AEC7EC48-8C02-4B20-8E1F-90500B617624}" presName="c8" presStyleLbl="node1" presStyleIdx="7" presStyleCnt="19"/>
      <dgm:spPr/>
    </dgm:pt>
    <dgm:pt modelId="{F0E3306D-5F74-47EC-AD44-C46708318CFD}" type="pres">
      <dgm:prSet presAssocID="{AEC7EC48-8C02-4B20-8E1F-90500B617624}" presName="c9" presStyleLbl="node1" presStyleIdx="8" presStyleCnt="19"/>
      <dgm:spPr/>
    </dgm:pt>
    <dgm:pt modelId="{46AAA524-6750-4A40-81BB-1CA9ABF48930}" type="pres">
      <dgm:prSet presAssocID="{AEC7EC48-8C02-4B20-8E1F-90500B617624}" presName="c10" presStyleLbl="node1" presStyleIdx="9" presStyleCnt="19"/>
      <dgm:spPr/>
    </dgm:pt>
    <dgm:pt modelId="{4D92DDD5-8D64-4B0E-9FA3-4E4AE1700A15}" type="pres">
      <dgm:prSet presAssocID="{AEC7EC48-8C02-4B20-8E1F-90500B617624}" presName="c11" presStyleLbl="node1" presStyleIdx="10" presStyleCnt="19"/>
      <dgm:spPr/>
    </dgm:pt>
    <dgm:pt modelId="{91772DB1-3A7D-4EA5-81A7-86DAFFF585F2}" type="pres">
      <dgm:prSet presAssocID="{AEC7EC48-8C02-4B20-8E1F-90500B617624}" presName="c12" presStyleLbl="node1" presStyleIdx="11" presStyleCnt="19"/>
      <dgm:spPr/>
    </dgm:pt>
    <dgm:pt modelId="{3E862664-DC2C-4985-B968-AD77D73F8587}" type="pres">
      <dgm:prSet presAssocID="{AEC7EC48-8C02-4B20-8E1F-90500B617624}" presName="c13" presStyleLbl="node1" presStyleIdx="12" presStyleCnt="19"/>
      <dgm:spPr/>
    </dgm:pt>
    <dgm:pt modelId="{5581EE3E-EC0C-436D-8F48-E62FEC748958}" type="pres">
      <dgm:prSet presAssocID="{AEC7EC48-8C02-4B20-8E1F-90500B617624}" presName="c14" presStyleLbl="node1" presStyleIdx="13" presStyleCnt="19"/>
      <dgm:spPr/>
    </dgm:pt>
    <dgm:pt modelId="{AE908452-2532-491A-B351-C4711C5DE25B}" type="pres">
      <dgm:prSet presAssocID="{AEC7EC48-8C02-4B20-8E1F-90500B617624}" presName="c15" presStyleLbl="node1" presStyleIdx="14" presStyleCnt="19"/>
      <dgm:spPr/>
    </dgm:pt>
    <dgm:pt modelId="{41C0A3F5-B9FA-480F-9FE9-F65875326FBC}" type="pres">
      <dgm:prSet presAssocID="{AEC7EC48-8C02-4B20-8E1F-90500B617624}" presName="c16" presStyleLbl="node1" presStyleIdx="15" presStyleCnt="19"/>
      <dgm:spPr/>
    </dgm:pt>
    <dgm:pt modelId="{13E195AE-E1EA-4E19-97C6-55417BA5FEF1}" type="pres">
      <dgm:prSet presAssocID="{AEC7EC48-8C02-4B20-8E1F-90500B617624}" presName="c17" presStyleLbl="node1" presStyleIdx="16" presStyleCnt="19"/>
      <dgm:spPr/>
    </dgm:pt>
    <dgm:pt modelId="{E33FD6B8-956F-4C60-AB20-1143C5DCC8DD}" type="pres">
      <dgm:prSet presAssocID="{AEC7EC48-8C02-4B20-8E1F-90500B617624}" presName="c18" presStyleLbl="node1" presStyleIdx="17" presStyleCnt="19"/>
      <dgm:spPr/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/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/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/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/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1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2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4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5FEF4E-378C-48F5-9B5C-A6FE475CE4A9}" type="doc">
      <dgm:prSet loTypeId="urn:microsoft.com/office/officeart/2005/8/layout/hierarchy4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0E754B2D-8606-47D0-8356-E4C83F844983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Seleção do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DF0A1A32-9150-4434-AA58-4FD34233C912}" type="parTrans" cxnId="{A6AD676B-0733-41C4-A650-E43005C7B14A}">
      <dgm:prSet/>
      <dgm:spPr/>
      <dgm:t>
        <a:bodyPr/>
        <a:lstStyle/>
        <a:p>
          <a:endParaRPr lang="pt-BR" sz="1200"/>
        </a:p>
      </dgm:t>
    </dgm:pt>
    <dgm:pt modelId="{BE7AA2A8-C718-4006-8924-C337140A2877}" type="sibTrans" cxnId="{A6AD676B-0733-41C4-A650-E43005C7B14A}">
      <dgm:prSet/>
      <dgm:spPr/>
      <dgm:t>
        <a:bodyPr/>
        <a:lstStyle/>
        <a:p>
          <a:endParaRPr lang="pt-BR" sz="1200"/>
        </a:p>
      </dgm:t>
    </dgm:pt>
    <dgm:pt modelId="{3CE37F2B-4AEF-4FDC-BF4B-231229912B97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Ativação</a:t>
          </a:r>
          <a:endParaRPr lang="pt-BR" sz="1200" b="1" dirty="0">
            <a:solidFill>
              <a:schemeClr val="tx1"/>
            </a:solidFill>
          </a:endParaRPr>
        </a:p>
      </dgm:t>
    </dgm:pt>
    <dgm:pt modelId="{F4BDE160-F13B-4A60-A7DF-C4321DCE48A8}" type="parTrans" cxnId="{B1E706D8-7904-48CD-A061-F1041599A61A}">
      <dgm:prSet/>
      <dgm:spPr/>
      <dgm:t>
        <a:bodyPr/>
        <a:lstStyle/>
        <a:p>
          <a:endParaRPr lang="pt-BR" sz="1200"/>
        </a:p>
      </dgm:t>
    </dgm:pt>
    <dgm:pt modelId="{9F61C75C-3529-45DF-BF1F-F2AF41CEECE5}" type="sibTrans" cxnId="{B1E706D8-7904-48CD-A061-F1041599A61A}">
      <dgm:prSet/>
      <dgm:spPr/>
      <dgm:t>
        <a:bodyPr/>
        <a:lstStyle/>
        <a:p>
          <a:endParaRPr lang="pt-BR" sz="1200"/>
        </a:p>
      </dgm:t>
    </dgm:pt>
    <dgm:pt modelId="{D453C90A-5EF4-4C07-ADFC-25C6ACBCDD16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Notificação (Mobile)</a:t>
          </a:r>
          <a:endParaRPr lang="pt-BR" sz="1200" b="1" dirty="0">
            <a:solidFill>
              <a:schemeClr val="tx1"/>
            </a:solidFill>
          </a:endParaRPr>
        </a:p>
      </dgm:t>
    </dgm:pt>
    <dgm:pt modelId="{3E4EB515-FDFC-44F2-883B-A9D08D636379}" type="parTrans" cxnId="{90DD0C7A-F94A-44A9-BE37-669B65411234}">
      <dgm:prSet/>
      <dgm:spPr/>
      <dgm:t>
        <a:bodyPr/>
        <a:lstStyle/>
        <a:p>
          <a:endParaRPr lang="pt-BR" sz="1200"/>
        </a:p>
      </dgm:t>
    </dgm:pt>
    <dgm:pt modelId="{C315C673-5548-4BC6-B333-BE6E89CD3C4B}" type="sibTrans" cxnId="{90DD0C7A-F94A-44A9-BE37-669B65411234}">
      <dgm:prSet/>
      <dgm:spPr/>
      <dgm:t>
        <a:bodyPr/>
        <a:lstStyle/>
        <a:p>
          <a:endParaRPr lang="pt-BR" sz="1200"/>
        </a:p>
      </dgm:t>
    </dgm:pt>
    <dgm:pt modelId="{1E158432-AFAD-4D0C-9AE6-C78F011A7859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Configuração</a:t>
          </a:r>
          <a:endParaRPr lang="pt-BR" sz="1200" b="1" dirty="0">
            <a:solidFill>
              <a:schemeClr val="tx1"/>
            </a:solidFill>
          </a:endParaRPr>
        </a:p>
      </dgm:t>
    </dgm:pt>
    <dgm:pt modelId="{ED442AED-01D9-48A1-B17C-D512B58C0A59}" type="parTrans" cxnId="{CA0DC67E-51AB-40AB-B8FF-C3C39068C9F7}">
      <dgm:prSet/>
      <dgm:spPr/>
      <dgm:t>
        <a:bodyPr/>
        <a:lstStyle/>
        <a:p>
          <a:endParaRPr lang="pt-BR" sz="1200"/>
        </a:p>
      </dgm:t>
    </dgm:pt>
    <dgm:pt modelId="{86546732-B11F-4A03-8B42-6952F05A76ED}" type="sibTrans" cxnId="{CA0DC67E-51AB-40AB-B8FF-C3C39068C9F7}">
      <dgm:prSet/>
      <dgm:spPr/>
      <dgm:t>
        <a:bodyPr/>
        <a:lstStyle/>
        <a:p>
          <a:endParaRPr lang="pt-BR" sz="1200"/>
        </a:p>
      </dgm:t>
    </dgm:pt>
    <dgm:pt modelId="{0EAAD7C1-D454-41D8-BF53-80928B4EC7DF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Sim</a:t>
          </a:r>
          <a:endParaRPr lang="pt-BR" sz="1200" b="1" dirty="0">
            <a:solidFill>
              <a:schemeClr val="tx1"/>
            </a:solidFill>
          </a:endParaRPr>
        </a:p>
      </dgm:t>
    </dgm:pt>
    <dgm:pt modelId="{BC2E4F12-9534-4DF3-AAEF-5A6F92B90FC7}" type="parTrans" cxnId="{94D99631-641A-48E8-8A25-345C977C91BA}">
      <dgm:prSet/>
      <dgm:spPr/>
      <dgm:t>
        <a:bodyPr/>
        <a:lstStyle/>
        <a:p>
          <a:endParaRPr lang="pt-BR" sz="1200"/>
        </a:p>
      </dgm:t>
    </dgm:pt>
    <dgm:pt modelId="{D521A8F2-F89E-4C5B-AF2C-6A23C94CD86D}" type="sibTrans" cxnId="{94D99631-641A-48E8-8A25-345C977C91BA}">
      <dgm:prSet/>
      <dgm:spPr/>
      <dgm:t>
        <a:bodyPr/>
        <a:lstStyle/>
        <a:p>
          <a:endParaRPr lang="pt-BR" sz="1200"/>
        </a:p>
      </dgm:t>
    </dgm:pt>
    <dgm:pt modelId="{2E43C360-5615-4341-9D29-1CDBB80C9D5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dirty="0">
            <a:ln>
              <a:noFill/>
            </a:ln>
            <a:solidFill>
              <a:schemeClr val="tx1"/>
            </a:solidFill>
          </a:endParaRPr>
        </a:p>
      </dgm:t>
    </dgm:pt>
    <dgm:pt modelId="{CB64B7F7-7F7E-4C66-9059-9E09523B7A9D}" type="parTrans" cxnId="{E61E4FCD-22FD-41E0-95D4-222F4FDCFD7B}">
      <dgm:prSet/>
      <dgm:spPr/>
      <dgm:t>
        <a:bodyPr/>
        <a:lstStyle/>
        <a:p>
          <a:endParaRPr lang="pt-BR" sz="1200"/>
        </a:p>
      </dgm:t>
    </dgm:pt>
    <dgm:pt modelId="{3F86EAA3-1AA1-4E94-A01D-D9362DC2B61B}" type="sibTrans" cxnId="{E61E4FCD-22FD-41E0-95D4-222F4FDCFD7B}">
      <dgm:prSet/>
      <dgm:spPr/>
      <dgm:t>
        <a:bodyPr/>
        <a:lstStyle/>
        <a:p>
          <a:endParaRPr lang="pt-BR" sz="1200"/>
        </a:p>
      </dgm:t>
    </dgm:pt>
    <dgm:pt modelId="{34D4D8D9-685A-4473-BF27-39D805F975C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dirty="0" smtClean="0">
              <a:solidFill>
                <a:schemeClr val="tx1"/>
              </a:solidFill>
            </a:rPr>
            <a:t>Serviços disponíveis</a:t>
          </a:r>
          <a:endParaRPr lang="pt-BR" sz="1200" b="1" dirty="0">
            <a:solidFill>
              <a:schemeClr val="tx1"/>
            </a:solidFill>
          </a:endParaRPr>
        </a:p>
      </dgm:t>
    </dgm:pt>
    <dgm:pt modelId="{A0F57ADD-9B2E-449E-956E-3140C400532E}" type="parTrans" cxnId="{C31850AA-89E9-4712-A9C4-3ADF30DD73A3}">
      <dgm:prSet/>
      <dgm:spPr/>
      <dgm:t>
        <a:bodyPr/>
        <a:lstStyle/>
        <a:p>
          <a:endParaRPr lang="pt-BR" sz="1200"/>
        </a:p>
      </dgm:t>
    </dgm:pt>
    <dgm:pt modelId="{D9CAFDF9-0335-4C4B-9CBA-901245AAF220}" type="sibTrans" cxnId="{C31850AA-89E9-4712-A9C4-3ADF30DD73A3}">
      <dgm:prSet/>
      <dgm:spPr/>
      <dgm:t>
        <a:bodyPr/>
        <a:lstStyle/>
        <a:p>
          <a:endParaRPr lang="pt-BR" sz="1200"/>
        </a:p>
      </dgm:t>
    </dgm:pt>
    <dgm:pt modelId="{275AAF71-16F5-4639-971E-F4DD4D3CC8E2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Não</a:t>
          </a:r>
          <a:endParaRPr lang="pt-BR" sz="1200" b="1" dirty="0">
            <a:solidFill>
              <a:schemeClr val="tx1"/>
            </a:solidFill>
          </a:endParaRPr>
        </a:p>
      </dgm:t>
    </dgm:pt>
    <dgm:pt modelId="{BE7501BC-0C38-420F-9261-5ACC26FD6D57}" type="parTrans" cxnId="{3576A225-D86B-4157-8620-A3CA75E8DDBA}">
      <dgm:prSet/>
      <dgm:spPr/>
      <dgm:t>
        <a:bodyPr/>
        <a:lstStyle/>
        <a:p>
          <a:endParaRPr lang="pt-BR" sz="1200"/>
        </a:p>
      </dgm:t>
    </dgm:pt>
    <dgm:pt modelId="{6DB66ADC-D678-4205-B855-1451CB47A51F}" type="sibTrans" cxnId="{3576A225-D86B-4157-8620-A3CA75E8DDBA}">
      <dgm:prSet/>
      <dgm:spPr/>
      <dgm:t>
        <a:bodyPr/>
        <a:lstStyle/>
        <a:p>
          <a:endParaRPr lang="pt-BR" sz="1200"/>
        </a:p>
      </dgm:t>
    </dgm:pt>
    <dgm:pt modelId="{5A2BD23B-8B0B-4F68-8534-45A378808B1A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Abre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6B2575F3-2DC0-4EB8-B9F6-1797C65D7EBC}" type="parTrans" cxnId="{FA38AA40-56F5-46C8-B389-F28EB79E4705}">
      <dgm:prSet/>
      <dgm:spPr/>
      <dgm:t>
        <a:bodyPr/>
        <a:lstStyle/>
        <a:p>
          <a:endParaRPr lang="pt-BR" sz="1200"/>
        </a:p>
      </dgm:t>
    </dgm:pt>
    <dgm:pt modelId="{94077A82-C842-49DC-96C4-8C06D91BB585}" type="sibTrans" cxnId="{FA38AA40-56F5-46C8-B389-F28EB79E4705}">
      <dgm:prSet/>
      <dgm:spPr/>
      <dgm:t>
        <a:bodyPr/>
        <a:lstStyle/>
        <a:p>
          <a:endParaRPr lang="pt-BR" sz="1200"/>
        </a:p>
      </dgm:t>
    </dgm:pt>
    <dgm:pt modelId="{E68BABC6-33B7-43E0-AE73-B984323129B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notificação</a:t>
          </a:r>
          <a:endParaRPr lang="pt-BR" sz="1200" b="1" dirty="0">
            <a:solidFill>
              <a:schemeClr val="tx1"/>
            </a:solidFill>
          </a:endParaRPr>
        </a:p>
      </dgm:t>
    </dgm:pt>
    <dgm:pt modelId="{AF23F03E-CEAB-48FF-A797-656774D90C19}" type="parTrans" cxnId="{70EA3B00-DD78-4877-A4AB-676D432F0198}">
      <dgm:prSet/>
      <dgm:spPr/>
      <dgm:t>
        <a:bodyPr/>
        <a:lstStyle/>
        <a:p>
          <a:endParaRPr lang="pt-BR" sz="1200"/>
        </a:p>
      </dgm:t>
    </dgm:pt>
    <dgm:pt modelId="{7BF55F3D-7FBA-4ECA-960C-742EA1DCF5F1}" type="sibTrans" cxnId="{70EA3B00-DD78-4877-A4AB-676D432F0198}">
      <dgm:prSet/>
      <dgm:spPr/>
      <dgm:t>
        <a:bodyPr/>
        <a:lstStyle/>
        <a:p>
          <a:endParaRPr lang="pt-BR" sz="1200"/>
        </a:p>
      </dgm:t>
    </dgm:pt>
    <dgm:pt modelId="{0ED24D0A-D143-4650-95D4-27867AA0668E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Confirma ação</a:t>
          </a:r>
          <a:endParaRPr lang="pt-BR" sz="1200" b="1" dirty="0">
            <a:solidFill>
              <a:schemeClr val="tx1"/>
            </a:solidFill>
          </a:endParaRPr>
        </a:p>
      </dgm:t>
    </dgm:pt>
    <dgm:pt modelId="{AE433A03-A03A-4C6E-BECD-01F10BF6D930}" type="parTrans" cxnId="{5208C8EB-8A15-468C-886F-4765E3059711}">
      <dgm:prSet/>
      <dgm:spPr/>
      <dgm:t>
        <a:bodyPr/>
        <a:lstStyle/>
        <a:p>
          <a:endParaRPr lang="pt-BR" sz="1200"/>
        </a:p>
      </dgm:t>
    </dgm:pt>
    <dgm:pt modelId="{1C16D3FE-110F-481C-BFAD-F3C1949CCDAC}" type="sibTrans" cxnId="{5208C8EB-8A15-468C-886F-4765E3059711}">
      <dgm:prSet/>
      <dgm:spPr/>
      <dgm:t>
        <a:bodyPr/>
        <a:lstStyle/>
        <a:p>
          <a:endParaRPr lang="pt-BR" sz="1200"/>
        </a:p>
      </dgm:t>
    </dgm:pt>
    <dgm:pt modelId="{12F88B96-6D10-4C7C-87A4-18DEEC6EBF00}" type="asst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Execução</a:t>
          </a:r>
          <a:endParaRPr lang="pt-BR" sz="1200" b="1" dirty="0">
            <a:solidFill>
              <a:schemeClr val="tx1"/>
            </a:solidFill>
          </a:endParaRPr>
        </a:p>
      </dgm:t>
    </dgm:pt>
    <dgm:pt modelId="{6C3776BB-CBDB-4313-8DA2-7DB90C741538}" type="parTrans" cxnId="{1C9C2B0A-0126-4727-8FBF-2CECE1EB17B1}">
      <dgm:prSet/>
      <dgm:spPr/>
      <dgm:t>
        <a:bodyPr/>
        <a:lstStyle/>
        <a:p>
          <a:endParaRPr lang="pt-BR" sz="1200"/>
        </a:p>
      </dgm:t>
    </dgm:pt>
    <dgm:pt modelId="{05ADDF07-5BDE-4716-B67D-E30FEF23E543}" type="sibTrans" cxnId="{1C9C2B0A-0126-4727-8FBF-2CECE1EB17B1}">
      <dgm:prSet/>
      <dgm:spPr/>
      <dgm:t>
        <a:bodyPr/>
        <a:lstStyle/>
        <a:p>
          <a:endParaRPr lang="pt-BR" sz="1200"/>
        </a:p>
      </dgm:t>
    </dgm:pt>
    <dgm:pt modelId="{C770D26E-69D8-45E2-90D2-8346F10BD9EF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atividades</a:t>
          </a:r>
          <a:endParaRPr lang="pt-BR" sz="1200" b="1" dirty="0">
            <a:solidFill>
              <a:schemeClr val="tx1"/>
            </a:solidFill>
          </a:endParaRPr>
        </a:p>
      </dgm:t>
    </dgm:pt>
    <dgm:pt modelId="{73D5ABA1-B0DA-4BA0-B894-3D30EAC9E8B1}" type="parTrans" cxnId="{6EBC02AE-9501-4F1A-B30B-3115539D2F16}">
      <dgm:prSet/>
      <dgm:spPr/>
      <dgm:t>
        <a:bodyPr/>
        <a:lstStyle/>
        <a:p>
          <a:endParaRPr lang="pt-BR" sz="1200"/>
        </a:p>
      </dgm:t>
    </dgm:pt>
    <dgm:pt modelId="{58C30012-631A-4900-A420-24A8CF61D917}" type="sibTrans" cxnId="{6EBC02AE-9501-4F1A-B30B-3115539D2F16}">
      <dgm:prSet/>
      <dgm:spPr/>
      <dgm:t>
        <a:bodyPr/>
        <a:lstStyle/>
        <a:p>
          <a:endParaRPr lang="pt-BR" sz="1200"/>
        </a:p>
      </dgm:t>
    </dgm:pt>
    <dgm:pt modelId="{BD8833D8-4D8B-454B-8047-37B18043FB04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Decisão</a:t>
          </a:r>
          <a:endParaRPr lang="pt-BR" sz="1200" b="1" dirty="0">
            <a:solidFill>
              <a:schemeClr val="tx1"/>
            </a:solidFill>
          </a:endParaRPr>
        </a:p>
      </dgm:t>
    </dgm:pt>
    <dgm:pt modelId="{A6965B2C-F463-4240-8E93-C59DC9654B54}" type="sibTrans" cxnId="{6DCDE42F-CDDC-4508-9891-2990CFFF2959}">
      <dgm:prSet/>
      <dgm:spPr/>
      <dgm:t>
        <a:bodyPr/>
        <a:lstStyle/>
        <a:p>
          <a:endParaRPr lang="pt-BR" sz="1200"/>
        </a:p>
      </dgm:t>
    </dgm:pt>
    <dgm:pt modelId="{B9EBB81E-4C7B-4C7C-9D29-B0A157015335}" type="parTrans" cxnId="{6DCDE42F-CDDC-4508-9891-2990CFFF2959}">
      <dgm:prSet/>
      <dgm:spPr/>
      <dgm:t>
        <a:bodyPr/>
        <a:lstStyle/>
        <a:p>
          <a:endParaRPr lang="pt-BR" sz="1200"/>
        </a:p>
      </dgm:t>
    </dgm:pt>
    <dgm:pt modelId="{8231C44E-957C-45EA-8F14-C62AEFB9BAC4}" type="pres">
      <dgm:prSet presAssocID="{3D5FEF4E-378C-48F5-9B5C-A6FE475CE4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7DC71C4-6401-4675-9442-52C78E034DBB}" type="pres">
      <dgm:prSet presAssocID="{2E43C360-5615-4341-9D29-1CDBB80C9D5C}" presName="vertOne" presStyleCnt="0"/>
      <dgm:spPr/>
    </dgm:pt>
    <dgm:pt modelId="{4C3D1E39-5F89-426B-8C24-E8FB283BA725}" type="pres">
      <dgm:prSet presAssocID="{2E43C360-5615-4341-9D29-1CDBB80C9D5C}" presName="txOne" presStyleLbl="node0" presStyleIdx="0" presStyleCnt="3" custScaleX="1134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956B0C-1AA8-4835-8A2F-271B199E4FA7}" type="pres">
      <dgm:prSet presAssocID="{2E43C360-5615-4341-9D29-1CDBB80C9D5C}" presName="horzOne" presStyleCnt="0"/>
      <dgm:spPr/>
    </dgm:pt>
    <dgm:pt modelId="{B170E2BE-E86E-4C6F-8BD0-F3FD9596F546}" type="pres">
      <dgm:prSet presAssocID="{3F86EAA3-1AA1-4E94-A01D-D9362DC2B61B}" presName="sibSpaceOne" presStyleCnt="0"/>
      <dgm:spPr/>
    </dgm:pt>
    <dgm:pt modelId="{6AB0A67D-FD0D-4156-AD6F-0BA3482D0711}" type="pres">
      <dgm:prSet presAssocID="{34D4D8D9-685A-4473-BF27-39D805F975CC}" presName="vertOne" presStyleCnt="0"/>
      <dgm:spPr/>
    </dgm:pt>
    <dgm:pt modelId="{30F2F746-3BA7-4C0B-929D-7D34C5EEA64C}" type="pres">
      <dgm:prSet presAssocID="{34D4D8D9-685A-4473-BF27-39D805F975CC}" presName="txOne" presStyleLbl="node0" presStyleIdx="1" presStyleCnt="3" custScaleX="11668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36679A-827F-494D-A1CA-AFB42F75C9DC}" type="pres">
      <dgm:prSet presAssocID="{34D4D8D9-685A-4473-BF27-39D805F975CC}" presName="horzOne" presStyleCnt="0"/>
      <dgm:spPr/>
    </dgm:pt>
    <dgm:pt modelId="{23CDE277-4A42-4BD1-BB62-8BBDFE1E9A44}" type="pres">
      <dgm:prSet presAssocID="{D9CAFDF9-0335-4C4B-9CBA-901245AAF220}" presName="sibSpaceOne" presStyleCnt="0"/>
      <dgm:spPr/>
    </dgm:pt>
    <dgm:pt modelId="{6E9FF0B5-2730-4B55-821E-EE3ED0B1DDEB}" type="pres">
      <dgm:prSet presAssocID="{0E754B2D-8606-47D0-8356-E4C83F844983}" presName="vertOne" presStyleCnt="0"/>
      <dgm:spPr/>
    </dgm:pt>
    <dgm:pt modelId="{E77A1557-B333-4889-8F64-CEC07BEF4C56}" type="pres">
      <dgm:prSet presAssocID="{0E754B2D-8606-47D0-8356-E4C83F844983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DC419A-CC06-4ACB-A0EE-E71F99350554}" type="pres">
      <dgm:prSet presAssocID="{0E754B2D-8606-47D0-8356-E4C83F844983}" presName="parTransOne" presStyleCnt="0"/>
      <dgm:spPr/>
    </dgm:pt>
    <dgm:pt modelId="{095CD761-A15D-4092-ADDF-BAF2FB1015BD}" type="pres">
      <dgm:prSet presAssocID="{0E754B2D-8606-47D0-8356-E4C83F844983}" presName="horzOne" presStyleCnt="0"/>
      <dgm:spPr/>
    </dgm:pt>
    <dgm:pt modelId="{CB96C1F0-4B36-4EFC-9555-4A84AFF53749}" type="pres">
      <dgm:prSet presAssocID="{3CE37F2B-4AEF-4FDC-BF4B-231229912B97}" presName="vertTwo" presStyleCnt="0"/>
      <dgm:spPr/>
    </dgm:pt>
    <dgm:pt modelId="{62180683-1482-4A33-8FBB-F63DE3CC3CEE}" type="pres">
      <dgm:prSet presAssocID="{3CE37F2B-4AEF-4FDC-BF4B-231229912B97}" presName="txTwo" presStyleLbl="asst1" presStyleIdx="0" presStyleCnt="3" custScaleX="1357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0DE5B8-4A38-4102-9C62-A99EFB3BC369}" type="pres">
      <dgm:prSet presAssocID="{3CE37F2B-4AEF-4FDC-BF4B-231229912B97}" presName="horzTwo" presStyleCnt="0"/>
      <dgm:spPr/>
    </dgm:pt>
    <dgm:pt modelId="{E02ED8F3-1056-4EFE-A510-46171CA25387}" type="pres">
      <dgm:prSet presAssocID="{9F61C75C-3529-45DF-BF1F-F2AF41CEECE5}" presName="sibSpaceTwo" presStyleCnt="0"/>
      <dgm:spPr/>
    </dgm:pt>
    <dgm:pt modelId="{DDEEA462-158C-4286-B010-EA46C2A678B3}" type="pres">
      <dgm:prSet presAssocID="{1E158432-AFAD-4D0C-9AE6-C78F011A7859}" presName="vertTwo" presStyleCnt="0"/>
      <dgm:spPr/>
    </dgm:pt>
    <dgm:pt modelId="{E5D4FDCF-9450-4734-9035-0CB6AC1F4DDC}" type="pres">
      <dgm:prSet presAssocID="{1E158432-AFAD-4D0C-9AE6-C78F011A7859}" presName="txTwo" presStyleLbl="asst1" presStyleIdx="1" presStyleCnt="3" custScaleX="1205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718714-A49B-454F-B746-482D7052F06E}" type="pres">
      <dgm:prSet presAssocID="{1E158432-AFAD-4D0C-9AE6-C78F011A7859}" presName="horzTwo" presStyleCnt="0"/>
      <dgm:spPr/>
    </dgm:pt>
    <dgm:pt modelId="{80122486-E0E8-45C7-9C7B-809E68D64A25}" type="pres">
      <dgm:prSet presAssocID="{86546732-B11F-4A03-8B42-6952F05A76ED}" presName="sibSpaceTwo" presStyleCnt="0"/>
      <dgm:spPr/>
    </dgm:pt>
    <dgm:pt modelId="{73DE7BE7-A2B2-4091-8EEB-6C4B630A8D0E}" type="pres">
      <dgm:prSet presAssocID="{12F88B96-6D10-4C7C-87A4-18DEEC6EBF00}" presName="vertTwo" presStyleCnt="0"/>
      <dgm:spPr/>
    </dgm:pt>
    <dgm:pt modelId="{1BC63A0A-19A2-4753-A204-FDFD6D6C0A66}" type="pres">
      <dgm:prSet presAssocID="{12F88B96-6D10-4C7C-87A4-18DEEC6EBF00}" presName="txTwo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EF559F-A707-4C6B-9C27-E50E3B458D36}" type="pres">
      <dgm:prSet presAssocID="{12F88B96-6D10-4C7C-87A4-18DEEC6EBF00}" presName="parTransTwo" presStyleCnt="0"/>
      <dgm:spPr/>
    </dgm:pt>
    <dgm:pt modelId="{2EA48584-8CED-4B9D-81E1-93421875101B}" type="pres">
      <dgm:prSet presAssocID="{12F88B96-6D10-4C7C-87A4-18DEEC6EBF00}" presName="horzTwo" presStyleCnt="0"/>
      <dgm:spPr/>
    </dgm:pt>
    <dgm:pt modelId="{6880E281-04AE-46DD-B933-14D71C4FCB67}" type="pres">
      <dgm:prSet presAssocID="{D453C90A-5EF4-4C07-ADFC-25C6ACBCDD16}" presName="vertThree" presStyleCnt="0"/>
      <dgm:spPr/>
    </dgm:pt>
    <dgm:pt modelId="{F288AAAD-2078-4D8A-9D78-2B930A2D6506}" type="pres">
      <dgm:prSet presAssocID="{D453C90A-5EF4-4C07-ADFC-25C6ACBCDD1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2E6C-C792-45F6-8413-1A19485F78E4}" type="pres">
      <dgm:prSet presAssocID="{D453C90A-5EF4-4C07-ADFC-25C6ACBCDD16}" presName="horzThree" presStyleCnt="0"/>
      <dgm:spPr/>
    </dgm:pt>
    <dgm:pt modelId="{3F0C1317-59D7-4A80-A592-E05BCAB32E93}" type="pres">
      <dgm:prSet presAssocID="{C315C673-5548-4BC6-B333-BE6E89CD3C4B}" presName="sibSpaceThree" presStyleCnt="0"/>
      <dgm:spPr/>
    </dgm:pt>
    <dgm:pt modelId="{A0C034D1-2B65-469F-B274-F98FA4936A54}" type="pres">
      <dgm:prSet presAssocID="{BD8833D8-4D8B-454B-8047-37B18043FB04}" presName="vertThree" presStyleCnt="0"/>
      <dgm:spPr/>
    </dgm:pt>
    <dgm:pt modelId="{B13B8C43-BA0C-45DB-94C0-10DBA8A47E39}" type="pres">
      <dgm:prSet presAssocID="{BD8833D8-4D8B-454B-8047-37B18043FB0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ED59-5762-4190-B1A8-F5E7667286CA}" type="pres">
      <dgm:prSet presAssocID="{BD8833D8-4D8B-454B-8047-37B18043FB04}" presName="parTransThree" presStyleCnt="0"/>
      <dgm:spPr/>
    </dgm:pt>
    <dgm:pt modelId="{990A18BA-C251-4C38-A8B2-D51CF08E47F7}" type="pres">
      <dgm:prSet presAssocID="{BD8833D8-4D8B-454B-8047-37B18043FB04}" presName="horzThree" presStyleCnt="0"/>
      <dgm:spPr/>
    </dgm:pt>
    <dgm:pt modelId="{430C4A43-472D-41BD-A0CB-2885A5BE2BA9}" type="pres">
      <dgm:prSet presAssocID="{0EAAD7C1-D454-41D8-BF53-80928B4EC7DF}" presName="vertFour" presStyleCnt="0">
        <dgm:presLayoutVars>
          <dgm:chPref val="3"/>
        </dgm:presLayoutVars>
      </dgm:prSet>
      <dgm:spPr/>
    </dgm:pt>
    <dgm:pt modelId="{79E71528-B7F2-4520-8005-9C5C9305C44E}" type="pres">
      <dgm:prSet presAssocID="{0EAAD7C1-D454-41D8-BF53-80928B4EC7DF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E395BD-B604-4A27-B433-22E8DF12C1B9}" type="pres">
      <dgm:prSet presAssocID="{0EAAD7C1-D454-41D8-BF53-80928B4EC7DF}" presName="parTransFour" presStyleCnt="0"/>
      <dgm:spPr/>
    </dgm:pt>
    <dgm:pt modelId="{55257F15-3360-49DB-985A-545CBC186384}" type="pres">
      <dgm:prSet presAssocID="{0EAAD7C1-D454-41D8-BF53-80928B4EC7DF}" presName="horzFour" presStyleCnt="0"/>
      <dgm:spPr/>
    </dgm:pt>
    <dgm:pt modelId="{E9B8E95A-69BF-478C-B068-027BBD333D4D}" type="pres">
      <dgm:prSet presAssocID="{5A2BD23B-8B0B-4F68-8534-45A378808B1A}" presName="vertFour" presStyleCnt="0">
        <dgm:presLayoutVars>
          <dgm:chPref val="3"/>
        </dgm:presLayoutVars>
      </dgm:prSet>
      <dgm:spPr/>
    </dgm:pt>
    <dgm:pt modelId="{78FFFDD3-9B0A-4238-AC6F-F0CE54BB63B3}" type="pres">
      <dgm:prSet presAssocID="{5A2BD23B-8B0B-4F68-8534-45A378808B1A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99BDD5-F01B-48AC-BFC4-16E83EB68570}" type="pres">
      <dgm:prSet presAssocID="{5A2BD23B-8B0B-4F68-8534-45A378808B1A}" presName="parTransFour" presStyleCnt="0"/>
      <dgm:spPr/>
    </dgm:pt>
    <dgm:pt modelId="{973A1378-E97B-4B9B-9A0C-94ACE0A95C33}" type="pres">
      <dgm:prSet presAssocID="{5A2BD23B-8B0B-4F68-8534-45A378808B1A}" presName="horzFour" presStyleCnt="0"/>
      <dgm:spPr/>
    </dgm:pt>
    <dgm:pt modelId="{842B897E-1E4A-4D77-9ED5-6B4F4B7D540E}" type="pres">
      <dgm:prSet presAssocID="{0ED24D0A-D143-4650-95D4-27867AA0668E}" presName="vertFour" presStyleCnt="0">
        <dgm:presLayoutVars>
          <dgm:chPref val="3"/>
        </dgm:presLayoutVars>
      </dgm:prSet>
      <dgm:spPr/>
    </dgm:pt>
    <dgm:pt modelId="{E233217A-B381-47F0-90C9-81565BCE5BF6}" type="pres">
      <dgm:prSet presAssocID="{0ED24D0A-D143-4650-95D4-27867AA0668E}" presName="txFour" presStyleLbl="node4" presStyleIdx="2" presStyleCnt="6" custScaleX="9307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6C9374-8836-4FAC-B2A9-4A2666B3BC33}" type="pres">
      <dgm:prSet presAssocID="{0ED24D0A-D143-4650-95D4-27867AA0668E}" presName="horzFour" presStyleCnt="0"/>
      <dgm:spPr/>
    </dgm:pt>
    <dgm:pt modelId="{BBEFE1AB-15C2-44A2-9499-83DFBBB22C6D}" type="pres">
      <dgm:prSet presAssocID="{1C16D3FE-110F-481C-BFAD-F3C1949CCDAC}" presName="sibSpaceFour" presStyleCnt="0"/>
      <dgm:spPr/>
    </dgm:pt>
    <dgm:pt modelId="{5C6F0547-EABA-4F24-A98C-53423AA0E5BA}" type="pres">
      <dgm:prSet presAssocID="{C770D26E-69D8-45E2-90D2-8346F10BD9EF}" presName="vertFour" presStyleCnt="0">
        <dgm:presLayoutVars>
          <dgm:chPref val="3"/>
        </dgm:presLayoutVars>
      </dgm:prSet>
      <dgm:spPr/>
    </dgm:pt>
    <dgm:pt modelId="{DD7228AB-2824-4438-B7FE-898E8CEC7E36}" type="pres">
      <dgm:prSet presAssocID="{C770D26E-69D8-45E2-90D2-8346F10BD9EF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3EB9E4-4FC3-4909-AC64-F1F6D22B7C14}" type="pres">
      <dgm:prSet presAssocID="{C770D26E-69D8-45E2-90D2-8346F10BD9EF}" presName="horzFour" presStyleCnt="0"/>
      <dgm:spPr/>
    </dgm:pt>
    <dgm:pt modelId="{F27DEF41-103D-47EE-A676-C180850092D5}" type="pres">
      <dgm:prSet presAssocID="{D521A8F2-F89E-4C5B-AF2C-6A23C94CD86D}" presName="sibSpaceFour" presStyleCnt="0"/>
      <dgm:spPr/>
    </dgm:pt>
    <dgm:pt modelId="{5A84599C-DD2E-456D-BADA-414548F72978}" type="pres">
      <dgm:prSet presAssocID="{275AAF71-16F5-4639-971E-F4DD4D3CC8E2}" presName="vertFour" presStyleCnt="0">
        <dgm:presLayoutVars>
          <dgm:chPref val="3"/>
        </dgm:presLayoutVars>
      </dgm:prSet>
      <dgm:spPr/>
    </dgm:pt>
    <dgm:pt modelId="{D1A280C6-BDF1-4E6F-BDED-EADC41AF2061}" type="pres">
      <dgm:prSet presAssocID="{275AAF71-16F5-4639-971E-F4DD4D3CC8E2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9FB7D7-1C39-4C94-9FAC-00B153BA13B8}" type="pres">
      <dgm:prSet presAssocID="{275AAF71-16F5-4639-971E-F4DD4D3CC8E2}" presName="parTransFour" presStyleCnt="0"/>
      <dgm:spPr/>
    </dgm:pt>
    <dgm:pt modelId="{C17851C9-CA1A-4907-9494-321D3F5E7264}" type="pres">
      <dgm:prSet presAssocID="{275AAF71-16F5-4639-971E-F4DD4D3CC8E2}" presName="horzFour" presStyleCnt="0"/>
      <dgm:spPr/>
    </dgm:pt>
    <dgm:pt modelId="{761A243E-1DDE-4D9D-B593-63C74F5F69FB}" type="pres">
      <dgm:prSet presAssocID="{E68BABC6-33B7-43E0-AE73-B984323129B6}" presName="vertFour" presStyleCnt="0">
        <dgm:presLayoutVars>
          <dgm:chPref val="3"/>
        </dgm:presLayoutVars>
      </dgm:prSet>
      <dgm:spPr/>
    </dgm:pt>
    <dgm:pt modelId="{0F1C65DC-32E0-401F-AD72-CEAB5FCDD885}" type="pres">
      <dgm:prSet presAssocID="{E68BABC6-33B7-43E0-AE73-B984323129B6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A3DAE8-BF58-41F2-80A5-1D5474D1E7F0}" type="pres">
      <dgm:prSet presAssocID="{E68BABC6-33B7-43E0-AE73-B984323129B6}" presName="horzFour" presStyleCnt="0"/>
      <dgm:spPr/>
    </dgm:pt>
  </dgm:ptLst>
  <dgm:cxnLst>
    <dgm:cxn modelId="{6EBC02AE-9501-4F1A-B30B-3115539D2F16}" srcId="{5A2BD23B-8B0B-4F68-8534-45A378808B1A}" destId="{C770D26E-69D8-45E2-90D2-8346F10BD9EF}" srcOrd="1" destOrd="0" parTransId="{73D5ABA1-B0DA-4BA0-B894-3D30EAC9E8B1}" sibTransId="{58C30012-631A-4900-A420-24A8CF61D917}"/>
    <dgm:cxn modelId="{CC904A7A-D94F-482E-853B-267F80E06B18}" type="presOf" srcId="{2E43C360-5615-4341-9D29-1CDBB80C9D5C}" destId="{4C3D1E39-5F89-426B-8C24-E8FB283BA725}" srcOrd="0" destOrd="0" presId="urn:microsoft.com/office/officeart/2005/8/layout/hierarchy4"/>
    <dgm:cxn modelId="{FE8982D7-357F-4795-AECE-2B2F859A4ED6}" type="presOf" srcId="{0E754B2D-8606-47D0-8356-E4C83F844983}" destId="{E77A1557-B333-4889-8F64-CEC07BEF4C56}" srcOrd="0" destOrd="0" presId="urn:microsoft.com/office/officeart/2005/8/layout/hierarchy4"/>
    <dgm:cxn modelId="{10849F64-0E29-4AF6-BC9A-C8B1A96CD16E}" type="presOf" srcId="{12F88B96-6D10-4C7C-87A4-18DEEC6EBF00}" destId="{1BC63A0A-19A2-4753-A204-FDFD6D6C0A66}" srcOrd="0" destOrd="0" presId="urn:microsoft.com/office/officeart/2005/8/layout/hierarchy4"/>
    <dgm:cxn modelId="{3576A225-D86B-4157-8620-A3CA75E8DDBA}" srcId="{BD8833D8-4D8B-454B-8047-37B18043FB04}" destId="{275AAF71-16F5-4639-971E-F4DD4D3CC8E2}" srcOrd="1" destOrd="0" parTransId="{BE7501BC-0C38-420F-9261-5ACC26FD6D57}" sibTransId="{6DB66ADC-D678-4205-B855-1451CB47A51F}"/>
    <dgm:cxn modelId="{7E4AC0D0-63EC-42E9-A64B-DF540913161E}" type="presOf" srcId="{34D4D8D9-685A-4473-BF27-39D805F975CC}" destId="{30F2F746-3BA7-4C0B-929D-7D34C5EEA64C}" srcOrd="0" destOrd="0" presId="urn:microsoft.com/office/officeart/2005/8/layout/hierarchy4"/>
    <dgm:cxn modelId="{E61E4FCD-22FD-41E0-95D4-222F4FDCFD7B}" srcId="{3D5FEF4E-378C-48F5-9B5C-A6FE475CE4A9}" destId="{2E43C360-5615-4341-9D29-1CDBB80C9D5C}" srcOrd="0" destOrd="0" parTransId="{CB64B7F7-7F7E-4C66-9059-9E09523B7A9D}" sibTransId="{3F86EAA3-1AA1-4E94-A01D-D9362DC2B61B}"/>
    <dgm:cxn modelId="{8B175D95-790A-4C56-A219-B684C22A017C}" type="presOf" srcId="{E68BABC6-33B7-43E0-AE73-B984323129B6}" destId="{0F1C65DC-32E0-401F-AD72-CEAB5FCDD885}" srcOrd="0" destOrd="0" presId="urn:microsoft.com/office/officeart/2005/8/layout/hierarchy4"/>
    <dgm:cxn modelId="{CA0DC67E-51AB-40AB-B8FF-C3C39068C9F7}" srcId="{0E754B2D-8606-47D0-8356-E4C83F844983}" destId="{1E158432-AFAD-4D0C-9AE6-C78F011A7859}" srcOrd="1" destOrd="0" parTransId="{ED442AED-01D9-48A1-B17C-D512B58C0A59}" sibTransId="{86546732-B11F-4A03-8B42-6952F05A76ED}"/>
    <dgm:cxn modelId="{1C9C2B0A-0126-4727-8FBF-2CECE1EB17B1}" srcId="{0E754B2D-8606-47D0-8356-E4C83F844983}" destId="{12F88B96-6D10-4C7C-87A4-18DEEC6EBF00}" srcOrd="2" destOrd="0" parTransId="{6C3776BB-CBDB-4313-8DA2-7DB90C741538}" sibTransId="{05ADDF07-5BDE-4716-B67D-E30FEF23E543}"/>
    <dgm:cxn modelId="{5208C8EB-8A15-468C-886F-4765E3059711}" srcId="{5A2BD23B-8B0B-4F68-8534-45A378808B1A}" destId="{0ED24D0A-D143-4650-95D4-27867AA0668E}" srcOrd="0" destOrd="0" parTransId="{AE433A03-A03A-4C6E-BECD-01F10BF6D930}" sibTransId="{1C16D3FE-110F-481C-BFAD-F3C1949CCDAC}"/>
    <dgm:cxn modelId="{8E5A0DDF-FC27-4187-BAA1-2E9AEB92F783}" type="presOf" srcId="{3CE37F2B-4AEF-4FDC-BF4B-231229912B97}" destId="{62180683-1482-4A33-8FBB-F63DE3CC3CEE}" srcOrd="0" destOrd="0" presId="urn:microsoft.com/office/officeart/2005/8/layout/hierarchy4"/>
    <dgm:cxn modelId="{90C99DC3-CBCE-4833-9697-7C547BFE0E80}" type="presOf" srcId="{C770D26E-69D8-45E2-90D2-8346F10BD9EF}" destId="{DD7228AB-2824-4438-B7FE-898E8CEC7E36}" srcOrd="0" destOrd="0" presId="urn:microsoft.com/office/officeart/2005/8/layout/hierarchy4"/>
    <dgm:cxn modelId="{FA38AA40-56F5-46C8-B389-F28EB79E4705}" srcId="{0EAAD7C1-D454-41D8-BF53-80928B4EC7DF}" destId="{5A2BD23B-8B0B-4F68-8534-45A378808B1A}" srcOrd="0" destOrd="0" parTransId="{6B2575F3-2DC0-4EB8-B9F6-1797C65D7EBC}" sibTransId="{94077A82-C842-49DC-96C4-8C06D91BB585}"/>
    <dgm:cxn modelId="{12F50F6B-9D08-439B-B1AE-AFEA433C6768}" type="presOf" srcId="{275AAF71-16F5-4639-971E-F4DD4D3CC8E2}" destId="{D1A280C6-BDF1-4E6F-BDED-EADC41AF2061}" srcOrd="0" destOrd="0" presId="urn:microsoft.com/office/officeart/2005/8/layout/hierarchy4"/>
    <dgm:cxn modelId="{6DCDE42F-CDDC-4508-9891-2990CFFF2959}" srcId="{12F88B96-6D10-4C7C-87A4-18DEEC6EBF00}" destId="{BD8833D8-4D8B-454B-8047-37B18043FB04}" srcOrd="1" destOrd="0" parTransId="{B9EBB81E-4C7B-4C7C-9D29-B0A157015335}" sibTransId="{A6965B2C-F463-4240-8E93-C59DC9654B54}"/>
    <dgm:cxn modelId="{F406F77F-E79E-4AEF-91B2-C29DA79C814A}" type="presOf" srcId="{3D5FEF4E-378C-48F5-9B5C-A6FE475CE4A9}" destId="{8231C44E-957C-45EA-8F14-C62AEFB9BAC4}" srcOrd="0" destOrd="0" presId="urn:microsoft.com/office/officeart/2005/8/layout/hierarchy4"/>
    <dgm:cxn modelId="{B1E706D8-7904-48CD-A061-F1041599A61A}" srcId="{0E754B2D-8606-47D0-8356-E4C83F844983}" destId="{3CE37F2B-4AEF-4FDC-BF4B-231229912B97}" srcOrd="0" destOrd="0" parTransId="{F4BDE160-F13B-4A60-A7DF-C4321DCE48A8}" sibTransId="{9F61C75C-3529-45DF-BF1F-F2AF41CEECE5}"/>
    <dgm:cxn modelId="{90DD0C7A-F94A-44A9-BE37-669B65411234}" srcId="{12F88B96-6D10-4C7C-87A4-18DEEC6EBF00}" destId="{D453C90A-5EF4-4C07-ADFC-25C6ACBCDD16}" srcOrd="0" destOrd="0" parTransId="{3E4EB515-FDFC-44F2-883B-A9D08D636379}" sibTransId="{C315C673-5548-4BC6-B333-BE6E89CD3C4B}"/>
    <dgm:cxn modelId="{DB1F18D2-96F7-461B-B4E5-D7963B747E0C}" type="presOf" srcId="{D453C90A-5EF4-4C07-ADFC-25C6ACBCDD16}" destId="{F288AAAD-2078-4D8A-9D78-2B930A2D6506}" srcOrd="0" destOrd="0" presId="urn:microsoft.com/office/officeart/2005/8/layout/hierarchy4"/>
    <dgm:cxn modelId="{82365A3F-6BC7-4C1C-BAE2-A61A0CDE7A65}" type="presOf" srcId="{BD8833D8-4D8B-454B-8047-37B18043FB04}" destId="{B13B8C43-BA0C-45DB-94C0-10DBA8A47E39}" srcOrd="0" destOrd="0" presId="urn:microsoft.com/office/officeart/2005/8/layout/hierarchy4"/>
    <dgm:cxn modelId="{F8358333-DEC5-4133-A91A-4CBED02BAB7F}" type="presOf" srcId="{5A2BD23B-8B0B-4F68-8534-45A378808B1A}" destId="{78FFFDD3-9B0A-4238-AC6F-F0CE54BB63B3}" srcOrd="0" destOrd="0" presId="urn:microsoft.com/office/officeart/2005/8/layout/hierarchy4"/>
    <dgm:cxn modelId="{94D99631-641A-48E8-8A25-345C977C91BA}" srcId="{BD8833D8-4D8B-454B-8047-37B18043FB04}" destId="{0EAAD7C1-D454-41D8-BF53-80928B4EC7DF}" srcOrd="0" destOrd="0" parTransId="{BC2E4F12-9534-4DF3-AAEF-5A6F92B90FC7}" sibTransId="{D521A8F2-F89E-4C5B-AF2C-6A23C94CD86D}"/>
    <dgm:cxn modelId="{D4231D75-376C-4BAE-8F45-AB4A3525BF4B}" type="presOf" srcId="{0EAAD7C1-D454-41D8-BF53-80928B4EC7DF}" destId="{79E71528-B7F2-4520-8005-9C5C9305C44E}" srcOrd="0" destOrd="0" presId="urn:microsoft.com/office/officeart/2005/8/layout/hierarchy4"/>
    <dgm:cxn modelId="{A6AD676B-0733-41C4-A650-E43005C7B14A}" srcId="{3D5FEF4E-378C-48F5-9B5C-A6FE475CE4A9}" destId="{0E754B2D-8606-47D0-8356-E4C83F844983}" srcOrd="2" destOrd="0" parTransId="{DF0A1A32-9150-4434-AA58-4FD34233C912}" sibTransId="{BE7AA2A8-C718-4006-8924-C337140A2877}"/>
    <dgm:cxn modelId="{C31850AA-89E9-4712-A9C4-3ADF30DD73A3}" srcId="{3D5FEF4E-378C-48F5-9B5C-A6FE475CE4A9}" destId="{34D4D8D9-685A-4473-BF27-39D805F975CC}" srcOrd="1" destOrd="0" parTransId="{A0F57ADD-9B2E-449E-956E-3140C400532E}" sibTransId="{D9CAFDF9-0335-4C4B-9CBA-901245AAF220}"/>
    <dgm:cxn modelId="{63A12381-9CCB-431E-A74D-33AAA7724CF5}" type="presOf" srcId="{1E158432-AFAD-4D0C-9AE6-C78F011A7859}" destId="{E5D4FDCF-9450-4734-9035-0CB6AC1F4DDC}" srcOrd="0" destOrd="0" presId="urn:microsoft.com/office/officeart/2005/8/layout/hierarchy4"/>
    <dgm:cxn modelId="{70EA3B00-DD78-4877-A4AB-676D432F0198}" srcId="{275AAF71-16F5-4639-971E-F4DD4D3CC8E2}" destId="{E68BABC6-33B7-43E0-AE73-B984323129B6}" srcOrd="0" destOrd="0" parTransId="{AF23F03E-CEAB-48FF-A797-656774D90C19}" sibTransId="{7BF55F3D-7FBA-4ECA-960C-742EA1DCF5F1}"/>
    <dgm:cxn modelId="{03C99B19-E12B-46B6-B540-2B0446D62C84}" type="presOf" srcId="{0ED24D0A-D143-4650-95D4-27867AA0668E}" destId="{E233217A-B381-47F0-90C9-81565BCE5BF6}" srcOrd="0" destOrd="0" presId="urn:microsoft.com/office/officeart/2005/8/layout/hierarchy4"/>
    <dgm:cxn modelId="{C03E8DC7-845E-497F-BD42-B085565562FA}" type="presParOf" srcId="{8231C44E-957C-45EA-8F14-C62AEFB9BAC4}" destId="{E7DC71C4-6401-4675-9442-52C78E034DBB}" srcOrd="0" destOrd="0" presId="urn:microsoft.com/office/officeart/2005/8/layout/hierarchy4"/>
    <dgm:cxn modelId="{3869A297-674E-4C25-A9F9-1847DC0BAE7B}" type="presParOf" srcId="{E7DC71C4-6401-4675-9442-52C78E034DBB}" destId="{4C3D1E39-5F89-426B-8C24-E8FB283BA725}" srcOrd="0" destOrd="0" presId="urn:microsoft.com/office/officeart/2005/8/layout/hierarchy4"/>
    <dgm:cxn modelId="{83E598FB-E801-467E-980C-7C03CC4C64DA}" type="presParOf" srcId="{E7DC71C4-6401-4675-9442-52C78E034DBB}" destId="{5A956B0C-1AA8-4835-8A2F-271B199E4FA7}" srcOrd="1" destOrd="0" presId="urn:microsoft.com/office/officeart/2005/8/layout/hierarchy4"/>
    <dgm:cxn modelId="{7BE1479B-2BC5-4381-8204-1894186682B7}" type="presParOf" srcId="{8231C44E-957C-45EA-8F14-C62AEFB9BAC4}" destId="{B170E2BE-E86E-4C6F-8BD0-F3FD9596F546}" srcOrd="1" destOrd="0" presId="urn:microsoft.com/office/officeart/2005/8/layout/hierarchy4"/>
    <dgm:cxn modelId="{99FAE986-BF7D-4923-84A4-3052F7AC0586}" type="presParOf" srcId="{8231C44E-957C-45EA-8F14-C62AEFB9BAC4}" destId="{6AB0A67D-FD0D-4156-AD6F-0BA3482D0711}" srcOrd="2" destOrd="0" presId="urn:microsoft.com/office/officeart/2005/8/layout/hierarchy4"/>
    <dgm:cxn modelId="{7E3FF351-E165-4ED4-9BDE-B05A5D0CD9EC}" type="presParOf" srcId="{6AB0A67D-FD0D-4156-AD6F-0BA3482D0711}" destId="{30F2F746-3BA7-4C0B-929D-7D34C5EEA64C}" srcOrd="0" destOrd="0" presId="urn:microsoft.com/office/officeart/2005/8/layout/hierarchy4"/>
    <dgm:cxn modelId="{9127C491-B306-4E96-9FBC-16B54130D179}" type="presParOf" srcId="{6AB0A67D-FD0D-4156-AD6F-0BA3482D0711}" destId="{0036679A-827F-494D-A1CA-AFB42F75C9DC}" srcOrd="1" destOrd="0" presId="urn:microsoft.com/office/officeart/2005/8/layout/hierarchy4"/>
    <dgm:cxn modelId="{B789E59B-ECC1-4A0C-BD0F-B6B8E0B66A63}" type="presParOf" srcId="{8231C44E-957C-45EA-8F14-C62AEFB9BAC4}" destId="{23CDE277-4A42-4BD1-BB62-8BBDFE1E9A44}" srcOrd="3" destOrd="0" presId="urn:microsoft.com/office/officeart/2005/8/layout/hierarchy4"/>
    <dgm:cxn modelId="{8EC208D2-B066-48F2-8E57-09550F693332}" type="presParOf" srcId="{8231C44E-957C-45EA-8F14-C62AEFB9BAC4}" destId="{6E9FF0B5-2730-4B55-821E-EE3ED0B1DDEB}" srcOrd="4" destOrd="0" presId="urn:microsoft.com/office/officeart/2005/8/layout/hierarchy4"/>
    <dgm:cxn modelId="{156C55C7-655B-460D-9C38-2B384303B622}" type="presParOf" srcId="{6E9FF0B5-2730-4B55-821E-EE3ED0B1DDEB}" destId="{E77A1557-B333-4889-8F64-CEC07BEF4C56}" srcOrd="0" destOrd="0" presId="urn:microsoft.com/office/officeart/2005/8/layout/hierarchy4"/>
    <dgm:cxn modelId="{3B4351C0-A1EF-417A-A07B-DE3082D07AFF}" type="presParOf" srcId="{6E9FF0B5-2730-4B55-821E-EE3ED0B1DDEB}" destId="{1FDC419A-CC06-4ACB-A0EE-E71F99350554}" srcOrd="1" destOrd="0" presId="urn:microsoft.com/office/officeart/2005/8/layout/hierarchy4"/>
    <dgm:cxn modelId="{B7F7EFA1-6D00-40AE-9630-97B57E5D0FCF}" type="presParOf" srcId="{6E9FF0B5-2730-4B55-821E-EE3ED0B1DDEB}" destId="{095CD761-A15D-4092-ADDF-BAF2FB1015BD}" srcOrd="2" destOrd="0" presId="urn:microsoft.com/office/officeart/2005/8/layout/hierarchy4"/>
    <dgm:cxn modelId="{B295913B-507C-4BD9-AA18-8863AB902FAC}" type="presParOf" srcId="{095CD761-A15D-4092-ADDF-BAF2FB1015BD}" destId="{CB96C1F0-4B36-4EFC-9555-4A84AFF53749}" srcOrd="0" destOrd="0" presId="urn:microsoft.com/office/officeart/2005/8/layout/hierarchy4"/>
    <dgm:cxn modelId="{F06ECD48-7F57-4A7A-BA8A-AA95893DD2C2}" type="presParOf" srcId="{CB96C1F0-4B36-4EFC-9555-4A84AFF53749}" destId="{62180683-1482-4A33-8FBB-F63DE3CC3CEE}" srcOrd="0" destOrd="0" presId="urn:microsoft.com/office/officeart/2005/8/layout/hierarchy4"/>
    <dgm:cxn modelId="{6E7DB91A-C9B8-4A99-9A8D-93854B77603F}" type="presParOf" srcId="{CB96C1F0-4B36-4EFC-9555-4A84AFF53749}" destId="{4F0DE5B8-4A38-4102-9C62-A99EFB3BC369}" srcOrd="1" destOrd="0" presId="urn:microsoft.com/office/officeart/2005/8/layout/hierarchy4"/>
    <dgm:cxn modelId="{EA6CEB58-4477-4C05-8E49-3EECDEA0EA8C}" type="presParOf" srcId="{095CD761-A15D-4092-ADDF-BAF2FB1015BD}" destId="{E02ED8F3-1056-4EFE-A510-46171CA25387}" srcOrd="1" destOrd="0" presId="urn:microsoft.com/office/officeart/2005/8/layout/hierarchy4"/>
    <dgm:cxn modelId="{B029FEB0-8962-4377-A9E3-979D7C6637C4}" type="presParOf" srcId="{095CD761-A15D-4092-ADDF-BAF2FB1015BD}" destId="{DDEEA462-158C-4286-B010-EA46C2A678B3}" srcOrd="2" destOrd="0" presId="urn:microsoft.com/office/officeart/2005/8/layout/hierarchy4"/>
    <dgm:cxn modelId="{5A2F5443-D6B7-420D-825C-04A9E8EF1126}" type="presParOf" srcId="{DDEEA462-158C-4286-B010-EA46C2A678B3}" destId="{E5D4FDCF-9450-4734-9035-0CB6AC1F4DDC}" srcOrd="0" destOrd="0" presId="urn:microsoft.com/office/officeart/2005/8/layout/hierarchy4"/>
    <dgm:cxn modelId="{60D46BC6-B194-48DF-891A-2A55A72BD331}" type="presParOf" srcId="{DDEEA462-158C-4286-B010-EA46C2A678B3}" destId="{B2718714-A49B-454F-B746-482D7052F06E}" srcOrd="1" destOrd="0" presId="urn:microsoft.com/office/officeart/2005/8/layout/hierarchy4"/>
    <dgm:cxn modelId="{81B23A43-A717-4B8A-B420-1C3275CB0BE7}" type="presParOf" srcId="{095CD761-A15D-4092-ADDF-BAF2FB1015BD}" destId="{80122486-E0E8-45C7-9C7B-809E68D64A25}" srcOrd="3" destOrd="0" presId="urn:microsoft.com/office/officeart/2005/8/layout/hierarchy4"/>
    <dgm:cxn modelId="{78A4469F-0691-4651-AA3B-502C8EB9C637}" type="presParOf" srcId="{095CD761-A15D-4092-ADDF-BAF2FB1015BD}" destId="{73DE7BE7-A2B2-4091-8EEB-6C4B630A8D0E}" srcOrd="4" destOrd="0" presId="urn:microsoft.com/office/officeart/2005/8/layout/hierarchy4"/>
    <dgm:cxn modelId="{37C2A868-91AA-439A-943F-350BD1219AF6}" type="presParOf" srcId="{73DE7BE7-A2B2-4091-8EEB-6C4B630A8D0E}" destId="{1BC63A0A-19A2-4753-A204-FDFD6D6C0A66}" srcOrd="0" destOrd="0" presId="urn:microsoft.com/office/officeart/2005/8/layout/hierarchy4"/>
    <dgm:cxn modelId="{00D9EE01-4666-40E8-8BC3-DBD0607A49B7}" type="presParOf" srcId="{73DE7BE7-A2B2-4091-8EEB-6C4B630A8D0E}" destId="{81EF559F-A707-4C6B-9C27-E50E3B458D36}" srcOrd="1" destOrd="0" presId="urn:microsoft.com/office/officeart/2005/8/layout/hierarchy4"/>
    <dgm:cxn modelId="{2681DEFF-2B8D-459D-BC42-2727F8C8D940}" type="presParOf" srcId="{73DE7BE7-A2B2-4091-8EEB-6C4B630A8D0E}" destId="{2EA48584-8CED-4B9D-81E1-93421875101B}" srcOrd="2" destOrd="0" presId="urn:microsoft.com/office/officeart/2005/8/layout/hierarchy4"/>
    <dgm:cxn modelId="{E3DB07F7-2717-48C8-94C6-8C551A19449E}" type="presParOf" srcId="{2EA48584-8CED-4B9D-81E1-93421875101B}" destId="{6880E281-04AE-46DD-B933-14D71C4FCB67}" srcOrd="0" destOrd="0" presId="urn:microsoft.com/office/officeart/2005/8/layout/hierarchy4"/>
    <dgm:cxn modelId="{E85ED150-C53E-419B-80CA-072D482DCB91}" type="presParOf" srcId="{6880E281-04AE-46DD-B933-14D71C4FCB67}" destId="{F288AAAD-2078-4D8A-9D78-2B930A2D6506}" srcOrd="0" destOrd="0" presId="urn:microsoft.com/office/officeart/2005/8/layout/hierarchy4"/>
    <dgm:cxn modelId="{4C692626-EDE7-4720-BC06-E2AF2E61D754}" type="presParOf" srcId="{6880E281-04AE-46DD-B933-14D71C4FCB67}" destId="{178C2E6C-C792-45F6-8413-1A19485F78E4}" srcOrd="1" destOrd="0" presId="urn:microsoft.com/office/officeart/2005/8/layout/hierarchy4"/>
    <dgm:cxn modelId="{1D470E97-F7B9-463C-BFAC-2C360A16EAB4}" type="presParOf" srcId="{2EA48584-8CED-4B9D-81E1-93421875101B}" destId="{3F0C1317-59D7-4A80-A592-E05BCAB32E93}" srcOrd="1" destOrd="0" presId="urn:microsoft.com/office/officeart/2005/8/layout/hierarchy4"/>
    <dgm:cxn modelId="{BAFDFD33-9651-4622-B508-38EBDD2ED5BD}" type="presParOf" srcId="{2EA48584-8CED-4B9D-81E1-93421875101B}" destId="{A0C034D1-2B65-469F-B274-F98FA4936A54}" srcOrd="2" destOrd="0" presId="urn:microsoft.com/office/officeart/2005/8/layout/hierarchy4"/>
    <dgm:cxn modelId="{E9E79FAC-D64E-42BE-9321-A21518E510B1}" type="presParOf" srcId="{A0C034D1-2B65-469F-B274-F98FA4936A54}" destId="{B13B8C43-BA0C-45DB-94C0-10DBA8A47E39}" srcOrd="0" destOrd="0" presId="urn:microsoft.com/office/officeart/2005/8/layout/hierarchy4"/>
    <dgm:cxn modelId="{EB2D4D00-0FDE-4CC7-951A-92FFDB0C0D17}" type="presParOf" srcId="{A0C034D1-2B65-469F-B274-F98FA4936A54}" destId="{E267ED59-5762-4190-B1A8-F5E7667286CA}" srcOrd="1" destOrd="0" presId="urn:microsoft.com/office/officeart/2005/8/layout/hierarchy4"/>
    <dgm:cxn modelId="{F9BFE9E6-4635-40A4-88E3-2C14BACCC1B4}" type="presParOf" srcId="{A0C034D1-2B65-469F-B274-F98FA4936A54}" destId="{990A18BA-C251-4C38-A8B2-D51CF08E47F7}" srcOrd="2" destOrd="0" presId="urn:microsoft.com/office/officeart/2005/8/layout/hierarchy4"/>
    <dgm:cxn modelId="{7FB3E59A-CF1B-41FF-A0AB-CE7C8EF1CD0A}" type="presParOf" srcId="{990A18BA-C251-4C38-A8B2-D51CF08E47F7}" destId="{430C4A43-472D-41BD-A0CB-2885A5BE2BA9}" srcOrd="0" destOrd="0" presId="urn:microsoft.com/office/officeart/2005/8/layout/hierarchy4"/>
    <dgm:cxn modelId="{A2F58A73-519C-468D-858B-18855562A826}" type="presParOf" srcId="{430C4A43-472D-41BD-A0CB-2885A5BE2BA9}" destId="{79E71528-B7F2-4520-8005-9C5C9305C44E}" srcOrd="0" destOrd="0" presId="urn:microsoft.com/office/officeart/2005/8/layout/hierarchy4"/>
    <dgm:cxn modelId="{F0F340AA-7B9D-47B9-A053-00A4335D2332}" type="presParOf" srcId="{430C4A43-472D-41BD-A0CB-2885A5BE2BA9}" destId="{51E395BD-B604-4A27-B433-22E8DF12C1B9}" srcOrd="1" destOrd="0" presId="urn:microsoft.com/office/officeart/2005/8/layout/hierarchy4"/>
    <dgm:cxn modelId="{4100F7B6-90FA-4D5B-86E6-B598FBAFF143}" type="presParOf" srcId="{430C4A43-472D-41BD-A0CB-2885A5BE2BA9}" destId="{55257F15-3360-49DB-985A-545CBC186384}" srcOrd="2" destOrd="0" presId="urn:microsoft.com/office/officeart/2005/8/layout/hierarchy4"/>
    <dgm:cxn modelId="{DECCEABB-3F6D-48D8-A6D1-5FD9299C9049}" type="presParOf" srcId="{55257F15-3360-49DB-985A-545CBC186384}" destId="{E9B8E95A-69BF-478C-B068-027BBD333D4D}" srcOrd="0" destOrd="0" presId="urn:microsoft.com/office/officeart/2005/8/layout/hierarchy4"/>
    <dgm:cxn modelId="{6FD3C3F3-F745-4C00-8E0B-E63F122E92F4}" type="presParOf" srcId="{E9B8E95A-69BF-478C-B068-027BBD333D4D}" destId="{78FFFDD3-9B0A-4238-AC6F-F0CE54BB63B3}" srcOrd="0" destOrd="0" presId="urn:microsoft.com/office/officeart/2005/8/layout/hierarchy4"/>
    <dgm:cxn modelId="{669E2797-CC0A-4AF6-B52D-34F7C4ADDC17}" type="presParOf" srcId="{E9B8E95A-69BF-478C-B068-027BBD333D4D}" destId="{5399BDD5-F01B-48AC-BFC4-16E83EB68570}" srcOrd="1" destOrd="0" presId="urn:microsoft.com/office/officeart/2005/8/layout/hierarchy4"/>
    <dgm:cxn modelId="{AEF911F5-F50B-4A5D-8818-764EB3839E82}" type="presParOf" srcId="{E9B8E95A-69BF-478C-B068-027BBD333D4D}" destId="{973A1378-E97B-4B9B-9A0C-94ACE0A95C33}" srcOrd="2" destOrd="0" presId="urn:microsoft.com/office/officeart/2005/8/layout/hierarchy4"/>
    <dgm:cxn modelId="{262E3B0B-E1B1-46CC-A4FD-CFD4F98DAA4D}" type="presParOf" srcId="{973A1378-E97B-4B9B-9A0C-94ACE0A95C33}" destId="{842B897E-1E4A-4D77-9ED5-6B4F4B7D540E}" srcOrd="0" destOrd="0" presId="urn:microsoft.com/office/officeart/2005/8/layout/hierarchy4"/>
    <dgm:cxn modelId="{1DF03322-2184-4F88-BA1E-F6B0F47A4E2C}" type="presParOf" srcId="{842B897E-1E4A-4D77-9ED5-6B4F4B7D540E}" destId="{E233217A-B381-47F0-90C9-81565BCE5BF6}" srcOrd="0" destOrd="0" presId="urn:microsoft.com/office/officeart/2005/8/layout/hierarchy4"/>
    <dgm:cxn modelId="{04FE3E19-6076-43D4-9366-BF4FC7132AC7}" type="presParOf" srcId="{842B897E-1E4A-4D77-9ED5-6B4F4B7D540E}" destId="{246C9374-8836-4FAC-B2A9-4A2666B3BC33}" srcOrd="1" destOrd="0" presId="urn:microsoft.com/office/officeart/2005/8/layout/hierarchy4"/>
    <dgm:cxn modelId="{83C5E4F8-7A1C-4F0F-80D3-9ACEAB170197}" type="presParOf" srcId="{973A1378-E97B-4B9B-9A0C-94ACE0A95C33}" destId="{BBEFE1AB-15C2-44A2-9499-83DFBBB22C6D}" srcOrd="1" destOrd="0" presId="urn:microsoft.com/office/officeart/2005/8/layout/hierarchy4"/>
    <dgm:cxn modelId="{F9A9CBDD-2BFE-41A3-84DD-14DC694F8DBF}" type="presParOf" srcId="{973A1378-E97B-4B9B-9A0C-94ACE0A95C33}" destId="{5C6F0547-EABA-4F24-A98C-53423AA0E5BA}" srcOrd="2" destOrd="0" presId="urn:microsoft.com/office/officeart/2005/8/layout/hierarchy4"/>
    <dgm:cxn modelId="{61C92AB9-E567-4DB4-B60E-D2DF67924F01}" type="presParOf" srcId="{5C6F0547-EABA-4F24-A98C-53423AA0E5BA}" destId="{DD7228AB-2824-4438-B7FE-898E8CEC7E36}" srcOrd="0" destOrd="0" presId="urn:microsoft.com/office/officeart/2005/8/layout/hierarchy4"/>
    <dgm:cxn modelId="{10B3B926-39DA-4AAE-8083-8968D0044744}" type="presParOf" srcId="{5C6F0547-EABA-4F24-A98C-53423AA0E5BA}" destId="{FF3EB9E4-4FC3-4909-AC64-F1F6D22B7C14}" srcOrd="1" destOrd="0" presId="urn:microsoft.com/office/officeart/2005/8/layout/hierarchy4"/>
    <dgm:cxn modelId="{CDBEA244-468D-42AF-B603-2F918A47A359}" type="presParOf" srcId="{990A18BA-C251-4C38-A8B2-D51CF08E47F7}" destId="{F27DEF41-103D-47EE-A676-C180850092D5}" srcOrd="1" destOrd="0" presId="urn:microsoft.com/office/officeart/2005/8/layout/hierarchy4"/>
    <dgm:cxn modelId="{D229788A-B878-4F61-90D0-5DC2FD053632}" type="presParOf" srcId="{990A18BA-C251-4C38-A8B2-D51CF08E47F7}" destId="{5A84599C-DD2E-456D-BADA-414548F72978}" srcOrd="2" destOrd="0" presId="urn:microsoft.com/office/officeart/2005/8/layout/hierarchy4"/>
    <dgm:cxn modelId="{56925777-D719-472E-9421-85A9EABCB3D6}" type="presParOf" srcId="{5A84599C-DD2E-456D-BADA-414548F72978}" destId="{D1A280C6-BDF1-4E6F-BDED-EADC41AF2061}" srcOrd="0" destOrd="0" presId="urn:microsoft.com/office/officeart/2005/8/layout/hierarchy4"/>
    <dgm:cxn modelId="{6E62D3CE-7FEB-4ED6-88C0-1F6A62BA6433}" type="presParOf" srcId="{5A84599C-DD2E-456D-BADA-414548F72978}" destId="{239FB7D7-1C39-4C94-9FAC-00B153BA13B8}" srcOrd="1" destOrd="0" presId="urn:microsoft.com/office/officeart/2005/8/layout/hierarchy4"/>
    <dgm:cxn modelId="{C68FB3D6-E84B-4CE0-AA98-596E480DEBB8}" type="presParOf" srcId="{5A84599C-DD2E-456D-BADA-414548F72978}" destId="{C17851C9-CA1A-4907-9494-321D3F5E7264}" srcOrd="2" destOrd="0" presId="urn:microsoft.com/office/officeart/2005/8/layout/hierarchy4"/>
    <dgm:cxn modelId="{31912D0B-699B-4669-B315-3E52C532496D}" type="presParOf" srcId="{C17851C9-CA1A-4907-9494-321D3F5E7264}" destId="{761A243E-1DDE-4D9D-B593-63C74F5F69FB}" srcOrd="0" destOrd="0" presId="urn:microsoft.com/office/officeart/2005/8/layout/hierarchy4"/>
    <dgm:cxn modelId="{A3CE22D0-C3C5-4CFE-BED3-8D2316A2C5DE}" type="presParOf" srcId="{761A243E-1DDE-4D9D-B593-63C74F5F69FB}" destId="{0F1C65DC-32E0-401F-AD72-CEAB5FCDD885}" srcOrd="0" destOrd="0" presId="urn:microsoft.com/office/officeart/2005/8/layout/hierarchy4"/>
    <dgm:cxn modelId="{1CA92226-2AB2-4951-8EC1-11281D5A6D0D}" type="presParOf" srcId="{761A243E-1DDE-4D9D-B593-63C74F5F69FB}" destId="{1DA3DAE8-BF58-41F2-80A5-1D5474D1E7F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E4721-08AD-4056-9D97-280A0288FF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DF7B6DD-8D79-468E-B015-C667742FBFEB}">
      <dgm:prSet phldrT="[Texto]"/>
      <dgm:spPr/>
      <dgm:t>
        <a:bodyPr/>
        <a:lstStyle/>
        <a:p>
          <a:r>
            <a:rPr lang="pt-BR" smtClean="0">
              <a:ln/>
            </a:rPr>
            <a:t>Site</a:t>
          </a:r>
          <a:endParaRPr lang="pt-BR" dirty="0">
            <a:ln/>
          </a:endParaRPr>
        </a:p>
      </dgm:t>
    </dgm:pt>
    <dgm:pt modelId="{1B8AF3C6-2F66-4552-8F48-4A75818AB395}" type="par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3ED60A-3384-44E1-AF12-F229B86CAE9E}" type="sib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A1CE773-3E85-4B37-BA18-CB28DF37705F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Cadastros</a:t>
          </a:r>
          <a:endParaRPr lang="pt-BR" dirty="0">
            <a:ln/>
          </a:endParaRPr>
        </a:p>
      </dgm:t>
    </dgm:pt>
    <dgm:pt modelId="{C970C188-F04F-415C-B685-2C4E7AFB148E}" type="par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1EF5A848-6056-46B2-8C3B-F197EDA52614}" type="sib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DBA1AE-1E15-431B-816E-E3495D91D50D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Serviços</a:t>
          </a:r>
          <a:endParaRPr lang="pt-BR" dirty="0">
            <a:ln/>
          </a:endParaRPr>
        </a:p>
      </dgm:t>
    </dgm:pt>
    <dgm:pt modelId="{DB96E258-2D1C-4B1E-950D-055EBF0AF5CA}" type="par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1669A65-5834-4388-8EB8-E7B6090E317E}" type="sib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B0E06C2-4430-4C22-92AF-6D91175F2E8B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Lembretes</a:t>
          </a:r>
          <a:endParaRPr lang="pt-BR" dirty="0">
            <a:ln/>
          </a:endParaRPr>
        </a:p>
      </dgm:t>
    </dgm:pt>
    <dgm:pt modelId="{B3A3E97E-B1F5-4285-B3CC-626A9AFB88AF}" type="par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EF15AAC-523E-46E8-BCE2-0064739EBD0B}" type="sib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ED25E3A-194B-4DBD-AE05-C5BAB2D4B322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Login</a:t>
          </a:r>
          <a:endParaRPr lang="pt-BR" dirty="0">
            <a:ln/>
          </a:endParaRPr>
        </a:p>
      </dgm:t>
    </dgm:pt>
    <dgm:pt modelId="{305D8F76-DE5C-477C-9DE0-661AB94732FF}" type="par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64FDF4F-7DC1-44AC-84EA-F8B8AA5B99EA}" type="sib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D4A7BEA-0826-4D7F-9B13-830276B86077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Lista notificações</a:t>
          </a:r>
          <a:endParaRPr lang="pt-BR" dirty="0">
            <a:ln/>
          </a:endParaRPr>
        </a:p>
      </dgm:t>
    </dgm:pt>
    <dgm:pt modelId="{80A8E8CD-E500-4265-9EBD-08F5903454F8}" type="par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52FD5D0-86D7-4337-9B75-D2CD6C870809}" type="sib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D24B9365-C298-4D09-9B43-19F1F42CB936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decisão</a:t>
          </a:r>
          <a:endParaRPr lang="pt-BR" dirty="0">
            <a:ln/>
          </a:endParaRPr>
        </a:p>
      </dgm:t>
    </dgm:pt>
    <dgm:pt modelId="{63FF3E21-F438-42A5-8D7B-E965B1D3812A}" type="par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DD4E92C-112D-485C-B591-98B1A3C4F30E}" type="sib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CDE7211-7213-4221-9E18-349FFE24B791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Ação serviço</a:t>
          </a:r>
          <a:endParaRPr lang="pt-BR" dirty="0">
            <a:ln/>
          </a:endParaRPr>
        </a:p>
      </dgm:t>
    </dgm:pt>
    <dgm:pt modelId="{DC5DA3D9-0E16-42DE-894D-7A0ACA3BEA89}" type="par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9A5C94B-43C5-43DC-83C7-D6A9D3B54949}" type="sib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31A7FA4E-1377-4668-AA4A-F847E0BA75F9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execução ação</a:t>
          </a:r>
          <a:endParaRPr lang="pt-BR" dirty="0">
            <a:ln/>
          </a:endParaRPr>
        </a:p>
      </dgm:t>
    </dgm:pt>
    <dgm:pt modelId="{BCECA982-1209-40D3-90B9-DB39233875A5}" type="par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4D3DBC8-A14D-46AC-9625-01BC5680C226}" type="sib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9705CEA-F570-453E-89C2-BF794F678958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Execução</a:t>
          </a:r>
          <a:endParaRPr lang="pt-BR" dirty="0">
            <a:ln/>
          </a:endParaRPr>
        </a:p>
      </dgm:t>
    </dgm:pt>
    <dgm:pt modelId="{C00D11A3-9D06-466C-BA99-53F0B6A1B1FC}" type="par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CA70043-153C-4528-8CBA-351914359EE1}" type="sib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8C55BA2-31D6-43CA-BE8B-18095A33123C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Home</a:t>
          </a:r>
          <a:endParaRPr lang="pt-BR" dirty="0">
            <a:ln/>
          </a:endParaRPr>
        </a:p>
      </dgm:t>
    </dgm:pt>
    <dgm:pt modelId="{6DB745CF-1A78-406B-8408-ECE8759E9FA1}" type="par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E3EE3127-9860-436D-80DB-2AE4EBD12F9F}" type="sib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CE13128E-9149-4B70-91DE-630C4ABBFE00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Configuração</a:t>
          </a:r>
          <a:endParaRPr lang="pt-BR" dirty="0">
            <a:ln/>
          </a:endParaRPr>
        </a:p>
      </dgm:t>
    </dgm:pt>
    <dgm:pt modelId="{C6E5B58F-10F1-4A0F-B24B-83ABFC7283E8}" type="par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CE5C753-8F6C-4D7B-8CBB-35D97C591B3B}" type="sib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8EA20E2-9F73-4378-9103-C6F25598EA7F}" type="pres">
      <dgm:prSet presAssocID="{3D7E4721-08AD-4056-9D97-280A0288FF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6C845A6-4E5D-48FE-9B1B-66F63DBF6920}" type="pres">
      <dgm:prSet presAssocID="{7DF7B6DD-8D79-468E-B015-C667742FBFEB}" presName="root1" presStyleCnt="0"/>
      <dgm:spPr/>
      <dgm:t>
        <a:bodyPr/>
        <a:lstStyle/>
        <a:p>
          <a:endParaRPr lang="pt-BR"/>
        </a:p>
      </dgm:t>
    </dgm:pt>
    <dgm:pt modelId="{85F62DE2-963F-4C4E-96AF-E89F91C81D5C}" type="pres">
      <dgm:prSet presAssocID="{7DF7B6DD-8D79-468E-B015-C667742FBFEB}" presName="LevelOneTextNode" presStyleLbl="node0" presStyleIdx="0" presStyleCnt="1" custScaleX="1834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D192E8-B60F-4363-ADBD-30FA0B008AD7}" type="pres">
      <dgm:prSet presAssocID="{7DF7B6DD-8D79-468E-B015-C667742FBFEB}" presName="level2hierChild" presStyleCnt="0"/>
      <dgm:spPr/>
      <dgm:t>
        <a:bodyPr/>
        <a:lstStyle/>
        <a:p>
          <a:endParaRPr lang="pt-BR"/>
        </a:p>
      </dgm:t>
    </dgm:pt>
    <dgm:pt modelId="{E04E75EF-3FF5-4F99-9454-4458B90560B9}" type="pres">
      <dgm:prSet presAssocID="{C6E5B58F-10F1-4A0F-B24B-83ABFC7283E8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350094D2-7DCD-4D6D-BF3C-22BADCB8186A}" type="pres">
      <dgm:prSet presAssocID="{C6E5B58F-10F1-4A0F-B24B-83ABFC7283E8}" presName="connTx" presStyleLbl="parChTrans1D2" presStyleIdx="0" presStyleCnt="2"/>
      <dgm:spPr/>
      <dgm:t>
        <a:bodyPr/>
        <a:lstStyle/>
        <a:p>
          <a:endParaRPr lang="pt-BR"/>
        </a:p>
      </dgm:t>
    </dgm:pt>
    <dgm:pt modelId="{31236BB1-1EFF-46B7-8213-FFC989F06A1C}" type="pres">
      <dgm:prSet presAssocID="{CE13128E-9149-4B70-91DE-630C4ABBFE00}" presName="root2" presStyleCnt="0"/>
      <dgm:spPr/>
      <dgm:t>
        <a:bodyPr/>
        <a:lstStyle/>
        <a:p>
          <a:endParaRPr lang="pt-BR"/>
        </a:p>
      </dgm:t>
    </dgm:pt>
    <dgm:pt modelId="{CCC824B9-6D4D-4981-9C76-2E02AF6A080B}" type="pres">
      <dgm:prSet presAssocID="{CE13128E-9149-4B70-91DE-630C4ABBFE00}" presName="LevelTwoTextNode" presStyleLbl="node2" presStyleIdx="0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1E822F-CBBA-4E16-90C5-B1C05178913D}" type="pres">
      <dgm:prSet presAssocID="{CE13128E-9149-4B70-91DE-630C4ABBFE00}" presName="level3hierChild" presStyleCnt="0"/>
      <dgm:spPr/>
      <dgm:t>
        <a:bodyPr/>
        <a:lstStyle/>
        <a:p>
          <a:endParaRPr lang="pt-BR"/>
        </a:p>
      </dgm:t>
    </dgm:pt>
    <dgm:pt modelId="{040CB96B-06C3-4570-9EDB-C32DFC727847}" type="pres">
      <dgm:prSet presAssocID="{305D8F76-DE5C-477C-9DE0-661AB94732FF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2DB62359-910D-4F81-A286-8DE2D01AD00D}" type="pres">
      <dgm:prSet presAssocID="{305D8F76-DE5C-477C-9DE0-661AB94732FF}" presName="connTx" presStyleLbl="parChTrans1D3" presStyleIdx="0" presStyleCnt="3"/>
      <dgm:spPr/>
      <dgm:t>
        <a:bodyPr/>
        <a:lstStyle/>
        <a:p>
          <a:endParaRPr lang="pt-BR"/>
        </a:p>
      </dgm:t>
    </dgm:pt>
    <dgm:pt modelId="{BDE7E41B-D126-4C71-BF0F-D51985E15CD0}" type="pres">
      <dgm:prSet presAssocID="{0ED25E3A-194B-4DBD-AE05-C5BAB2D4B322}" presName="root2" presStyleCnt="0"/>
      <dgm:spPr/>
      <dgm:t>
        <a:bodyPr/>
        <a:lstStyle/>
        <a:p>
          <a:endParaRPr lang="pt-BR"/>
        </a:p>
      </dgm:t>
    </dgm:pt>
    <dgm:pt modelId="{FBCAE61C-F8F7-4954-B5B0-98F173752588}" type="pres">
      <dgm:prSet presAssocID="{0ED25E3A-194B-4DBD-AE05-C5BAB2D4B322}" presName="LevelTwoTextNode" presStyleLbl="node3" presStyleIdx="0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4EB9D1-76CE-48BF-A319-BA3F76500DCF}" type="pres">
      <dgm:prSet presAssocID="{0ED25E3A-194B-4DBD-AE05-C5BAB2D4B322}" presName="level3hierChild" presStyleCnt="0"/>
      <dgm:spPr/>
      <dgm:t>
        <a:bodyPr/>
        <a:lstStyle/>
        <a:p>
          <a:endParaRPr lang="pt-BR"/>
        </a:p>
      </dgm:t>
    </dgm:pt>
    <dgm:pt modelId="{7FF2BF7D-A4BE-4AF2-9EFD-0878EA33F434}" type="pres">
      <dgm:prSet presAssocID="{6DB745CF-1A78-406B-8408-ECE8759E9FA1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3E2CFF2C-518D-45AB-95AC-8B2259762694}" type="pres">
      <dgm:prSet presAssocID="{6DB745CF-1A78-406B-8408-ECE8759E9FA1}" presName="connTx" presStyleLbl="parChTrans1D3" presStyleIdx="1" presStyleCnt="3"/>
      <dgm:spPr/>
      <dgm:t>
        <a:bodyPr/>
        <a:lstStyle/>
        <a:p>
          <a:endParaRPr lang="pt-BR"/>
        </a:p>
      </dgm:t>
    </dgm:pt>
    <dgm:pt modelId="{99AD735D-0296-4510-86F1-FA40AEAB6137}" type="pres">
      <dgm:prSet presAssocID="{08C55BA2-31D6-43CA-BE8B-18095A33123C}" presName="root2" presStyleCnt="0"/>
      <dgm:spPr/>
      <dgm:t>
        <a:bodyPr/>
        <a:lstStyle/>
        <a:p>
          <a:endParaRPr lang="pt-BR"/>
        </a:p>
      </dgm:t>
    </dgm:pt>
    <dgm:pt modelId="{E44A7F6B-CDD6-46D7-8C6D-31E128DCFA9B}" type="pres">
      <dgm:prSet presAssocID="{08C55BA2-31D6-43CA-BE8B-18095A33123C}" presName="LevelTwoTextNode" presStyleLbl="node3" presStyleIdx="1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F0E11E-67C2-4A3A-84EA-4379062E85A0}" type="pres">
      <dgm:prSet presAssocID="{08C55BA2-31D6-43CA-BE8B-18095A33123C}" presName="level3hierChild" presStyleCnt="0"/>
      <dgm:spPr/>
      <dgm:t>
        <a:bodyPr/>
        <a:lstStyle/>
        <a:p>
          <a:endParaRPr lang="pt-BR"/>
        </a:p>
      </dgm:t>
    </dgm:pt>
    <dgm:pt modelId="{D9A7ED5D-FF3B-42E9-A95A-82691CE48DCF}" type="pres">
      <dgm:prSet presAssocID="{C970C188-F04F-415C-B685-2C4E7AFB148E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C592C0A8-EC42-4A45-91EE-9CDFDF8DA551}" type="pres">
      <dgm:prSet presAssocID="{C970C188-F04F-415C-B685-2C4E7AFB148E}" presName="connTx" presStyleLbl="parChTrans1D4" presStyleIdx="0" presStyleCnt="6"/>
      <dgm:spPr/>
      <dgm:t>
        <a:bodyPr/>
        <a:lstStyle/>
        <a:p>
          <a:endParaRPr lang="pt-BR"/>
        </a:p>
      </dgm:t>
    </dgm:pt>
    <dgm:pt modelId="{40586085-B9E8-4DB2-9017-DA539A39D789}" type="pres">
      <dgm:prSet presAssocID="{4A1CE773-3E85-4B37-BA18-CB28DF37705F}" presName="root2" presStyleCnt="0"/>
      <dgm:spPr/>
      <dgm:t>
        <a:bodyPr/>
        <a:lstStyle/>
        <a:p>
          <a:endParaRPr lang="pt-BR"/>
        </a:p>
      </dgm:t>
    </dgm:pt>
    <dgm:pt modelId="{08C3CC76-66C0-40DD-B207-18615301AEA6}" type="pres">
      <dgm:prSet presAssocID="{4A1CE773-3E85-4B37-BA18-CB28DF37705F}" presName="LevelTwoTextNode" presStyleLbl="node4" presStyleIdx="0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AFCE8-5BA0-4542-B181-130FB5E533F7}" type="pres">
      <dgm:prSet presAssocID="{4A1CE773-3E85-4B37-BA18-CB28DF37705F}" presName="level3hierChild" presStyleCnt="0"/>
      <dgm:spPr/>
      <dgm:t>
        <a:bodyPr/>
        <a:lstStyle/>
        <a:p>
          <a:endParaRPr lang="pt-BR"/>
        </a:p>
      </dgm:t>
    </dgm:pt>
    <dgm:pt modelId="{C0070F97-A64B-4B18-A039-4EA6BBCC45E3}" type="pres">
      <dgm:prSet presAssocID="{DB96E258-2D1C-4B1E-950D-055EBF0AF5CA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1B00757B-AD37-414D-BCDF-A22538F398D1}" type="pres">
      <dgm:prSet presAssocID="{DB96E258-2D1C-4B1E-950D-055EBF0AF5CA}" presName="connTx" presStyleLbl="parChTrans1D4" presStyleIdx="1" presStyleCnt="6"/>
      <dgm:spPr/>
      <dgm:t>
        <a:bodyPr/>
        <a:lstStyle/>
        <a:p>
          <a:endParaRPr lang="pt-BR"/>
        </a:p>
      </dgm:t>
    </dgm:pt>
    <dgm:pt modelId="{45262E9E-17E0-4976-B1BA-EF5579FD9764}" type="pres">
      <dgm:prSet presAssocID="{47DBA1AE-1E15-431B-816E-E3495D91D50D}" presName="root2" presStyleCnt="0"/>
      <dgm:spPr/>
      <dgm:t>
        <a:bodyPr/>
        <a:lstStyle/>
        <a:p>
          <a:endParaRPr lang="pt-BR"/>
        </a:p>
      </dgm:t>
    </dgm:pt>
    <dgm:pt modelId="{C3B714E9-8D56-4F47-AE83-1B4A1B36E261}" type="pres">
      <dgm:prSet presAssocID="{47DBA1AE-1E15-431B-816E-E3495D91D50D}" presName="LevelTwoTextNode" presStyleLbl="node4" presStyleIdx="1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70A239-EDC9-447F-AF71-D05AA282690A}" type="pres">
      <dgm:prSet presAssocID="{47DBA1AE-1E15-431B-816E-E3495D91D50D}" presName="level3hierChild" presStyleCnt="0"/>
      <dgm:spPr/>
      <dgm:t>
        <a:bodyPr/>
        <a:lstStyle/>
        <a:p>
          <a:endParaRPr lang="pt-BR"/>
        </a:p>
      </dgm:t>
    </dgm:pt>
    <dgm:pt modelId="{7F8C45BB-9C92-4B8F-B244-3A92D6C34FF5}" type="pres">
      <dgm:prSet presAssocID="{B3A3E97E-B1F5-4285-B3CC-626A9AFB88AF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962A20E9-4E8A-4469-B9A9-712648A37A7E}" type="pres">
      <dgm:prSet presAssocID="{B3A3E97E-B1F5-4285-B3CC-626A9AFB88AF}" presName="connTx" presStyleLbl="parChTrans1D4" presStyleIdx="2" presStyleCnt="6"/>
      <dgm:spPr/>
      <dgm:t>
        <a:bodyPr/>
        <a:lstStyle/>
        <a:p>
          <a:endParaRPr lang="pt-BR"/>
        </a:p>
      </dgm:t>
    </dgm:pt>
    <dgm:pt modelId="{C5B93E1F-ED1F-4876-87DF-C73C5A71CAF6}" type="pres">
      <dgm:prSet presAssocID="{9B0E06C2-4430-4C22-92AF-6D91175F2E8B}" presName="root2" presStyleCnt="0"/>
      <dgm:spPr/>
      <dgm:t>
        <a:bodyPr/>
        <a:lstStyle/>
        <a:p>
          <a:endParaRPr lang="pt-BR"/>
        </a:p>
      </dgm:t>
    </dgm:pt>
    <dgm:pt modelId="{99E58E7E-BFE3-414B-AF9D-7BB998895FEF}" type="pres">
      <dgm:prSet presAssocID="{9B0E06C2-4430-4C22-92AF-6D91175F2E8B}" presName="LevelTwoTextNode" presStyleLbl="node4" presStyleIdx="2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F0210F-70C3-4C98-BBBE-B72EA9072B1D}" type="pres">
      <dgm:prSet presAssocID="{9B0E06C2-4430-4C22-92AF-6D91175F2E8B}" presName="level3hierChild" presStyleCnt="0"/>
      <dgm:spPr/>
      <dgm:t>
        <a:bodyPr/>
        <a:lstStyle/>
        <a:p>
          <a:endParaRPr lang="pt-BR"/>
        </a:p>
      </dgm:t>
    </dgm:pt>
    <dgm:pt modelId="{2FAEB9D7-2202-48D6-BEFE-7691405C0023}" type="pres">
      <dgm:prSet presAssocID="{C00D11A3-9D06-466C-BA99-53F0B6A1B1FC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4A7E1716-0151-45F0-9631-89C21FC2D372}" type="pres">
      <dgm:prSet presAssocID="{C00D11A3-9D06-466C-BA99-53F0B6A1B1FC}" presName="connTx" presStyleLbl="parChTrans1D2" presStyleIdx="1" presStyleCnt="2"/>
      <dgm:spPr/>
      <dgm:t>
        <a:bodyPr/>
        <a:lstStyle/>
        <a:p>
          <a:endParaRPr lang="pt-BR"/>
        </a:p>
      </dgm:t>
    </dgm:pt>
    <dgm:pt modelId="{821DBADD-AB7A-46BF-8EF5-0EA3DF1BDA7F}" type="pres">
      <dgm:prSet presAssocID="{69705CEA-F570-453E-89C2-BF794F678958}" presName="root2" presStyleCnt="0"/>
      <dgm:spPr/>
      <dgm:t>
        <a:bodyPr/>
        <a:lstStyle/>
        <a:p>
          <a:endParaRPr lang="pt-BR"/>
        </a:p>
      </dgm:t>
    </dgm:pt>
    <dgm:pt modelId="{BC230F88-AF16-401E-847A-5EB6F35167B5}" type="pres">
      <dgm:prSet presAssocID="{69705CEA-F570-453E-89C2-BF794F678958}" presName="LevelTwoTextNode" presStyleLbl="node2" presStyleIdx="1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7F740-701A-4783-AB19-7E340B574012}" type="pres">
      <dgm:prSet presAssocID="{69705CEA-F570-453E-89C2-BF794F678958}" presName="level3hierChild" presStyleCnt="0"/>
      <dgm:spPr/>
      <dgm:t>
        <a:bodyPr/>
        <a:lstStyle/>
        <a:p>
          <a:endParaRPr lang="pt-BR"/>
        </a:p>
      </dgm:t>
    </dgm:pt>
    <dgm:pt modelId="{A8088930-A153-477E-9029-C095C3D50AF4}" type="pres">
      <dgm:prSet presAssocID="{80A8E8CD-E500-4265-9EBD-08F5903454F8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4E7B5B8A-E25E-4056-A287-F1501FE9A818}" type="pres">
      <dgm:prSet presAssocID="{80A8E8CD-E500-4265-9EBD-08F5903454F8}" presName="connTx" presStyleLbl="parChTrans1D3" presStyleIdx="2" presStyleCnt="3"/>
      <dgm:spPr/>
      <dgm:t>
        <a:bodyPr/>
        <a:lstStyle/>
        <a:p>
          <a:endParaRPr lang="pt-BR"/>
        </a:p>
      </dgm:t>
    </dgm:pt>
    <dgm:pt modelId="{3F89C485-5486-4A36-BF07-76D1A9E6E47C}" type="pres">
      <dgm:prSet presAssocID="{7D4A7BEA-0826-4D7F-9B13-830276B86077}" presName="root2" presStyleCnt="0"/>
      <dgm:spPr/>
      <dgm:t>
        <a:bodyPr/>
        <a:lstStyle/>
        <a:p>
          <a:endParaRPr lang="pt-BR"/>
        </a:p>
      </dgm:t>
    </dgm:pt>
    <dgm:pt modelId="{175FB72B-84C8-486C-9686-3AA16043A190}" type="pres">
      <dgm:prSet presAssocID="{7D4A7BEA-0826-4D7F-9B13-830276B86077}" presName="LevelTwoTextNode" presStyleLbl="node3" presStyleIdx="2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6D8CDF-D8E0-4069-AB83-FCE12E8B9C6D}" type="pres">
      <dgm:prSet presAssocID="{7D4A7BEA-0826-4D7F-9B13-830276B86077}" presName="level3hierChild" presStyleCnt="0"/>
      <dgm:spPr/>
      <dgm:t>
        <a:bodyPr/>
        <a:lstStyle/>
        <a:p>
          <a:endParaRPr lang="pt-BR"/>
        </a:p>
      </dgm:t>
    </dgm:pt>
    <dgm:pt modelId="{11F12F7E-0B93-41A3-87BC-24FCC6E0289B}" type="pres">
      <dgm:prSet presAssocID="{63FF3E21-F438-42A5-8D7B-E965B1D3812A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9539C340-DD91-4CCB-9617-C26D5EA57291}" type="pres">
      <dgm:prSet presAssocID="{63FF3E21-F438-42A5-8D7B-E965B1D3812A}" presName="connTx" presStyleLbl="parChTrans1D4" presStyleIdx="3" presStyleCnt="6"/>
      <dgm:spPr/>
      <dgm:t>
        <a:bodyPr/>
        <a:lstStyle/>
        <a:p>
          <a:endParaRPr lang="pt-BR"/>
        </a:p>
      </dgm:t>
    </dgm:pt>
    <dgm:pt modelId="{DA99CDBB-47E1-4635-B43C-53001E8BF463}" type="pres">
      <dgm:prSet presAssocID="{D24B9365-C298-4D09-9B43-19F1F42CB936}" presName="root2" presStyleCnt="0"/>
      <dgm:spPr/>
      <dgm:t>
        <a:bodyPr/>
        <a:lstStyle/>
        <a:p>
          <a:endParaRPr lang="pt-BR"/>
        </a:p>
      </dgm:t>
    </dgm:pt>
    <dgm:pt modelId="{C1F3184D-BED2-4588-91D0-6026066D0495}" type="pres">
      <dgm:prSet presAssocID="{D24B9365-C298-4D09-9B43-19F1F42CB936}" presName="LevelTwoTextNode" presStyleLbl="node4" presStyleIdx="3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57E011-1DDA-45BE-92A8-4F647FBCF1AC}" type="pres">
      <dgm:prSet presAssocID="{D24B9365-C298-4D09-9B43-19F1F42CB936}" presName="level3hierChild" presStyleCnt="0"/>
      <dgm:spPr/>
      <dgm:t>
        <a:bodyPr/>
        <a:lstStyle/>
        <a:p>
          <a:endParaRPr lang="pt-BR"/>
        </a:p>
      </dgm:t>
    </dgm:pt>
    <dgm:pt modelId="{76804D07-263C-4BFE-886B-E38C63B4A639}" type="pres">
      <dgm:prSet presAssocID="{DC5DA3D9-0E16-42DE-894D-7A0ACA3BEA89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AE26B0C-D01B-45E0-A33F-6264A326BBFD}" type="pres">
      <dgm:prSet presAssocID="{DC5DA3D9-0E16-42DE-894D-7A0ACA3BEA89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510FEF1-548E-4423-B477-C87352E4C2F4}" type="pres">
      <dgm:prSet presAssocID="{9CDE7211-7213-4221-9E18-349FFE24B791}" presName="root2" presStyleCnt="0"/>
      <dgm:spPr/>
      <dgm:t>
        <a:bodyPr/>
        <a:lstStyle/>
        <a:p>
          <a:endParaRPr lang="pt-BR"/>
        </a:p>
      </dgm:t>
    </dgm:pt>
    <dgm:pt modelId="{9D43B9EB-EF57-4CA9-8875-07E50AC536FE}" type="pres">
      <dgm:prSet presAssocID="{9CDE7211-7213-4221-9E18-349FFE24B791}" presName="LevelTwoTextNode" presStyleLbl="node4" presStyleIdx="4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EDC221-3EF6-4917-96B5-111C0BE17989}" type="pres">
      <dgm:prSet presAssocID="{9CDE7211-7213-4221-9E18-349FFE24B791}" presName="level3hierChild" presStyleCnt="0"/>
      <dgm:spPr/>
      <dgm:t>
        <a:bodyPr/>
        <a:lstStyle/>
        <a:p>
          <a:endParaRPr lang="pt-BR"/>
        </a:p>
      </dgm:t>
    </dgm:pt>
    <dgm:pt modelId="{85116997-987D-40A8-AFCA-C5A54CBB823D}" type="pres">
      <dgm:prSet presAssocID="{BCECA982-1209-40D3-90B9-DB39233875A5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59995DB5-1B81-4758-85FC-551EB375F06C}" type="pres">
      <dgm:prSet presAssocID="{BCECA982-1209-40D3-90B9-DB39233875A5}" presName="connTx" presStyleLbl="parChTrans1D4" presStyleIdx="5" presStyleCnt="6"/>
      <dgm:spPr/>
      <dgm:t>
        <a:bodyPr/>
        <a:lstStyle/>
        <a:p>
          <a:endParaRPr lang="pt-BR"/>
        </a:p>
      </dgm:t>
    </dgm:pt>
    <dgm:pt modelId="{89FDCB7D-EC93-4BD7-AA1F-AFABBDB8782B}" type="pres">
      <dgm:prSet presAssocID="{31A7FA4E-1377-4668-AA4A-F847E0BA75F9}" presName="root2" presStyleCnt="0"/>
      <dgm:spPr/>
      <dgm:t>
        <a:bodyPr/>
        <a:lstStyle/>
        <a:p>
          <a:endParaRPr lang="pt-BR"/>
        </a:p>
      </dgm:t>
    </dgm:pt>
    <dgm:pt modelId="{64DC2729-4AEE-46FC-A4B3-43AAC41F9DD2}" type="pres">
      <dgm:prSet presAssocID="{31A7FA4E-1377-4668-AA4A-F847E0BA75F9}" presName="LevelTwoTextNode" presStyleLbl="node4" presStyleIdx="5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58ABA8-BFB6-43E6-AB67-5C2B2EBF7444}" type="pres">
      <dgm:prSet presAssocID="{31A7FA4E-1377-4668-AA4A-F847E0BA75F9}" presName="level3hierChild" presStyleCnt="0"/>
      <dgm:spPr/>
      <dgm:t>
        <a:bodyPr/>
        <a:lstStyle/>
        <a:p>
          <a:endParaRPr lang="pt-BR"/>
        </a:p>
      </dgm:t>
    </dgm:pt>
  </dgm:ptLst>
  <dgm:cxnLst>
    <dgm:cxn modelId="{18D20495-54B2-41BA-B806-37002FB53632}" type="presOf" srcId="{69705CEA-F570-453E-89C2-BF794F678958}" destId="{BC230F88-AF16-401E-847A-5EB6F35167B5}" srcOrd="0" destOrd="0" presId="urn:microsoft.com/office/officeart/2008/layout/HorizontalMultiLevelHierarchy"/>
    <dgm:cxn modelId="{E47C819D-D54E-4599-897F-5F05D785E91C}" type="presOf" srcId="{80A8E8CD-E500-4265-9EBD-08F5903454F8}" destId="{4E7B5B8A-E25E-4056-A287-F1501FE9A818}" srcOrd="1" destOrd="0" presId="urn:microsoft.com/office/officeart/2008/layout/HorizontalMultiLevelHierarchy"/>
    <dgm:cxn modelId="{C91CC287-7190-42C4-97C0-2D91E272BCC3}" type="presOf" srcId="{47DBA1AE-1E15-431B-816E-E3495D91D50D}" destId="{C3B714E9-8D56-4F47-AE83-1B4A1B36E261}" srcOrd="0" destOrd="0" presId="urn:microsoft.com/office/officeart/2008/layout/HorizontalMultiLevelHierarchy"/>
    <dgm:cxn modelId="{020A2310-5D97-4D7E-9909-51E2CE9FB027}" type="presOf" srcId="{7D4A7BEA-0826-4D7F-9B13-830276B86077}" destId="{175FB72B-84C8-486C-9686-3AA16043A190}" srcOrd="0" destOrd="0" presId="urn:microsoft.com/office/officeart/2008/layout/HorizontalMultiLevelHierarchy"/>
    <dgm:cxn modelId="{68BEAA0F-F727-404F-A1C3-B6A93BF7DE79}" type="presOf" srcId="{B3A3E97E-B1F5-4285-B3CC-626A9AFB88AF}" destId="{962A20E9-4E8A-4469-B9A9-712648A37A7E}" srcOrd="1" destOrd="0" presId="urn:microsoft.com/office/officeart/2008/layout/HorizontalMultiLevelHierarchy"/>
    <dgm:cxn modelId="{DC17CFEB-C2B6-4EF4-A568-2436AA4299E9}" type="presOf" srcId="{BCECA982-1209-40D3-90B9-DB39233875A5}" destId="{85116997-987D-40A8-AFCA-C5A54CBB823D}" srcOrd="0" destOrd="0" presId="urn:microsoft.com/office/officeart/2008/layout/HorizontalMultiLevelHierarchy"/>
    <dgm:cxn modelId="{0E9DAE43-BD16-4A14-9821-2524BC241F48}" srcId="{CE13128E-9149-4B70-91DE-630C4ABBFE00}" destId="{08C55BA2-31D6-43CA-BE8B-18095A33123C}" srcOrd="1" destOrd="0" parTransId="{6DB745CF-1A78-406B-8408-ECE8759E9FA1}" sibTransId="{E3EE3127-9860-436D-80DB-2AE4EBD12F9F}"/>
    <dgm:cxn modelId="{A67FD952-7E3E-42C2-B9AC-9786F65D1584}" srcId="{08C55BA2-31D6-43CA-BE8B-18095A33123C}" destId="{4A1CE773-3E85-4B37-BA18-CB28DF37705F}" srcOrd="0" destOrd="0" parTransId="{C970C188-F04F-415C-B685-2C4E7AFB148E}" sibTransId="{1EF5A848-6056-46B2-8C3B-F197EDA52614}"/>
    <dgm:cxn modelId="{A9952C7E-C879-479B-834A-6036B1AB1527}" srcId="{7DF7B6DD-8D79-468E-B015-C667742FBFEB}" destId="{CE13128E-9149-4B70-91DE-630C4ABBFE00}" srcOrd="0" destOrd="0" parTransId="{C6E5B58F-10F1-4A0F-B24B-83ABFC7283E8}" sibTransId="{6CE5C753-8F6C-4D7B-8CBB-35D97C591B3B}"/>
    <dgm:cxn modelId="{D5162A70-9646-4B9A-9D47-8847B119A36D}" type="presOf" srcId="{DC5DA3D9-0E16-42DE-894D-7A0ACA3BEA89}" destId="{5AE26B0C-D01B-45E0-A33F-6264A326BBFD}" srcOrd="1" destOrd="0" presId="urn:microsoft.com/office/officeart/2008/layout/HorizontalMultiLevelHierarchy"/>
    <dgm:cxn modelId="{BB8CC356-122F-4E4D-BF7E-874EEDB47A04}" type="presOf" srcId="{C6E5B58F-10F1-4A0F-B24B-83ABFC7283E8}" destId="{E04E75EF-3FF5-4F99-9454-4458B90560B9}" srcOrd="0" destOrd="0" presId="urn:microsoft.com/office/officeart/2008/layout/HorizontalMultiLevelHierarchy"/>
    <dgm:cxn modelId="{B353EAEA-C1EF-497E-AD8A-EEFA8A1765D1}" type="presOf" srcId="{305D8F76-DE5C-477C-9DE0-661AB94732FF}" destId="{2DB62359-910D-4F81-A286-8DE2D01AD00D}" srcOrd="1" destOrd="0" presId="urn:microsoft.com/office/officeart/2008/layout/HorizontalMultiLevelHierarchy"/>
    <dgm:cxn modelId="{BB366179-8CB8-48F8-B469-8D59183C75FA}" type="presOf" srcId="{DC5DA3D9-0E16-42DE-894D-7A0ACA3BEA89}" destId="{76804D07-263C-4BFE-886B-E38C63B4A639}" srcOrd="0" destOrd="0" presId="urn:microsoft.com/office/officeart/2008/layout/HorizontalMultiLevelHierarchy"/>
    <dgm:cxn modelId="{CC33FE3A-2675-4C05-AC2C-C262B46663BD}" type="presOf" srcId="{08C55BA2-31D6-43CA-BE8B-18095A33123C}" destId="{E44A7F6B-CDD6-46D7-8C6D-31E128DCFA9B}" srcOrd="0" destOrd="0" presId="urn:microsoft.com/office/officeart/2008/layout/HorizontalMultiLevelHierarchy"/>
    <dgm:cxn modelId="{8F03D61F-9583-4BD6-9C0A-EAE164CEDD1E}" srcId="{D24B9365-C298-4D09-9B43-19F1F42CB936}" destId="{9CDE7211-7213-4221-9E18-349FFE24B791}" srcOrd="0" destOrd="0" parTransId="{DC5DA3D9-0E16-42DE-894D-7A0ACA3BEA89}" sibTransId="{29A5C94B-43C5-43DC-83C7-D6A9D3B54949}"/>
    <dgm:cxn modelId="{4A871634-BAF2-4366-8270-342BEC8E9356}" type="presOf" srcId="{BCECA982-1209-40D3-90B9-DB39233875A5}" destId="{59995DB5-1B81-4758-85FC-551EB375F06C}" srcOrd="1" destOrd="0" presId="urn:microsoft.com/office/officeart/2008/layout/HorizontalMultiLevelHierarchy"/>
    <dgm:cxn modelId="{1BF0094A-FEFC-422B-B205-AFF45445190D}" type="presOf" srcId="{63FF3E21-F438-42A5-8D7B-E965B1D3812A}" destId="{9539C340-DD91-4CCB-9617-C26D5EA57291}" srcOrd="1" destOrd="0" presId="urn:microsoft.com/office/officeart/2008/layout/HorizontalMultiLevelHierarchy"/>
    <dgm:cxn modelId="{8E4EFBD5-37F1-443C-8D37-89A4DC4A200B}" type="presOf" srcId="{31A7FA4E-1377-4668-AA4A-F847E0BA75F9}" destId="{64DC2729-4AEE-46FC-A4B3-43AAC41F9DD2}" srcOrd="0" destOrd="0" presId="urn:microsoft.com/office/officeart/2008/layout/HorizontalMultiLevelHierarchy"/>
    <dgm:cxn modelId="{27FA3CE5-0EFE-4E17-AEF1-7436EA42B042}" srcId="{4A1CE773-3E85-4B37-BA18-CB28DF37705F}" destId="{47DBA1AE-1E15-431B-816E-E3495D91D50D}" srcOrd="0" destOrd="0" parTransId="{DB96E258-2D1C-4B1E-950D-055EBF0AF5CA}" sibTransId="{91669A65-5834-4388-8EB8-E7B6090E317E}"/>
    <dgm:cxn modelId="{AE4F2E6D-309B-4F80-8E06-C12019005D59}" type="presOf" srcId="{DB96E258-2D1C-4B1E-950D-055EBF0AF5CA}" destId="{1B00757B-AD37-414D-BCDF-A22538F398D1}" srcOrd="1" destOrd="0" presId="urn:microsoft.com/office/officeart/2008/layout/HorizontalMultiLevelHierarchy"/>
    <dgm:cxn modelId="{F693BDB5-3E8E-4D97-A21C-531C30DC49A7}" type="presOf" srcId="{C00D11A3-9D06-466C-BA99-53F0B6A1B1FC}" destId="{2FAEB9D7-2202-48D6-BEFE-7691405C0023}" srcOrd="0" destOrd="0" presId="urn:microsoft.com/office/officeart/2008/layout/HorizontalMultiLevelHierarchy"/>
    <dgm:cxn modelId="{B54418A1-3FDE-464D-B17A-A04C569FE824}" type="presOf" srcId="{6DB745CF-1A78-406B-8408-ECE8759E9FA1}" destId="{3E2CFF2C-518D-45AB-95AC-8B2259762694}" srcOrd="1" destOrd="0" presId="urn:microsoft.com/office/officeart/2008/layout/HorizontalMultiLevelHierarchy"/>
    <dgm:cxn modelId="{82597DAD-63A8-4A76-B9BE-23D8DF04E26F}" type="presOf" srcId="{CE13128E-9149-4B70-91DE-630C4ABBFE00}" destId="{CCC824B9-6D4D-4981-9C76-2E02AF6A080B}" srcOrd="0" destOrd="0" presId="urn:microsoft.com/office/officeart/2008/layout/HorizontalMultiLevelHierarchy"/>
    <dgm:cxn modelId="{EA349AEE-F38C-4392-A380-76DF0CF9C396}" type="presOf" srcId="{C970C188-F04F-415C-B685-2C4E7AFB148E}" destId="{D9A7ED5D-FF3B-42E9-A95A-82691CE48DCF}" srcOrd="0" destOrd="0" presId="urn:microsoft.com/office/officeart/2008/layout/HorizontalMultiLevelHierarchy"/>
    <dgm:cxn modelId="{9F3DCA4B-DDEA-4D57-A2BE-01EDAA20879E}" srcId="{3D7E4721-08AD-4056-9D97-280A0288FF53}" destId="{7DF7B6DD-8D79-468E-B015-C667742FBFEB}" srcOrd="0" destOrd="0" parTransId="{1B8AF3C6-2F66-4552-8F48-4A75818AB395}" sibTransId="{473ED60A-3384-44E1-AF12-F229B86CAE9E}"/>
    <dgm:cxn modelId="{0911AA29-B75D-4350-AE96-7B3FAD2DFDF5}" type="presOf" srcId="{C00D11A3-9D06-466C-BA99-53F0B6A1B1FC}" destId="{4A7E1716-0151-45F0-9631-89C21FC2D372}" srcOrd="1" destOrd="0" presId="urn:microsoft.com/office/officeart/2008/layout/HorizontalMultiLevelHierarchy"/>
    <dgm:cxn modelId="{91BB3751-AE35-42E3-9C14-D0C99A4298F0}" srcId="{69705CEA-F570-453E-89C2-BF794F678958}" destId="{7D4A7BEA-0826-4D7F-9B13-830276B86077}" srcOrd="0" destOrd="0" parTransId="{80A8E8CD-E500-4265-9EBD-08F5903454F8}" sibTransId="{652FD5D0-86D7-4337-9B75-D2CD6C870809}"/>
    <dgm:cxn modelId="{84BE7329-BE44-40EF-A84C-01DCF7EA027F}" type="presOf" srcId="{0ED25E3A-194B-4DBD-AE05-C5BAB2D4B322}" destId="{FBCAE61C-F8F7-4954-B5B0-98F173752588}" srcOrd="0" destOrd="0" presId="urn:microsoft.com/office/officeart/2008/layout/HorizontalMultiLevelHierarchy"/>
    <dgm:cxn modelId="{CC6C77C6-FE6E-49D4-86B7-B41D722DE6FD}" srcId="{D24B9365-C298-4D09-9B43-19F1F42CB936}" destId="{31A7FA4E-1377-4668-AA4A-F847E0BA75F9}" srcOrd="1" destOrd="0" parTransId="{BCECA982-1209-40D3-90B9-DB39233875A5}" sibTransId="{84D3DBC8-A14D-46AC-9625-01BC5680C226}"/>
    <dgm:cxn modelId="{39F6116F-B56E-4177-8F3B-03B043793E50}" type="presOf" srcId="{DB96E258-2D1C-4B1E-950D-055EBF0AF5CA}" destId="{C0070F97-A64B-4B18-A039-4EA6BBCC45E3}" srcOrd="0" destOrd="0" presId="urn:microsoft.com/office/officeart/2008/layout/HorizontalMultiLevelHierarchy"/>
    <dgm:cxn modelId="{AE1EFA4F-43D7-4B31-9E7F-940D6FCC10FD}" type="presOf" srcId="{7DF7B6DD-8D79-468E-B015-C667742FBFEB}" destId="{85F62DE2-963F-4C4E-96AF-E89F91C81D5C}" srcOrd="0" destOrd="0" presId="urn:microsoft.com/office/officeart/2008/layout/HorizontalMultiLevelHierarchy"/>
    <dgm:cxn modelId="{6C19DA65-7600-49E5-A4BA-A0BBEFEC9683}" type="presOf" srcId="{6DB745CF-1A78-406B-8408-ECE8759E9FA1}" destId="{7FF2BF7D-A4BE-4AF2-9EFD-0878EA33F434}" srcOrd="0" destOrd="0" presId="urn:microsoft.com/office/officeart/2008/layout/HorizontalMultiLevelHierarchy"/>
    <dgm:cxn modelId="{B671D779-080D-46B7-806E-9D6D7A129DE5}" type="presOf" srcId="{B3A3E97E-B1F5-4285-B3CC-626A9AFB88AF}" destId="{7F8C45BB-9C92-4B8F-B244-3A92D6C34FF5}" srcOrd="0" destOrd="0" presId="urn:microsoft.com/office/officeart/2008/layout/HorizontalMultiLevelHierarchy"/>
    <dgm:cxn modelId="{788DF614-934B-4CDE-8FF1-17B10ABAAFDA}" type="presOf" srcId="{C970C188-F04F-415C-B685-2C4E7AFB148E}" destId="{C592C0A8-EC42-4A45-91EE-9CDFDF8DA551}" srcOrd="1" destOrd="0" presId="urn:microsoft.com/office/officeart/2008/layout/HorizontalMultiLevelHierarchy"/>
    <dgm:cxn modelId="{1A56D051-FCD1-4ACE-B517-CA53D4CD293A}" type="presOf" srcId="{C6E5B58F-10F1-4A0F-B24B-83ABFC7283E8}" destId="{350094D2-7DCD-4D6D-BF3C-22BADCB8186A}" srcOrd="1" destOrd="0" presId="urn:microsoft.com/office/officeart/2008/layout/HorizontalMultiLevelHierarchy"/>
    <dgm:cxn modelId="{9A780A0D-89E7-413B-80CA-0ADF2A767F6C}" type="presOf" srcId="{D24B9365-C298-4D09-9B43-19F1F42CB936}" destId="{C1F3184D-BED2-4588-91D0-6026066D0495}" srcOrd="0" destOrd="0" presId="urn:microsoft.com/office/officeart/2008/layout/HorizontalMultiLevelHierarchy"/>
    <dgm:cxn modelId="{38540718-F67F-4C11-9B24-F182E409F9F7}" srcId="{4A1CE773-3E85-4B37-BA18-CB28DF37705F}" destId="{9B0E06C2-4430-4C22-92AF-6D91175F2E8B}" srcOrd="1" destOrd="0" parTransId="{B3A3E97E-B1F5-4285-B3CC-626A9AFB88AF}" sibTransId="{7EF15AAC-523E-46E8-BCE2-0064739EBD0B}"/>
    <dgm:cxn modelId="{FBC35013-D260-4A4E-A0AB-B35E1343F84D}" srcId="{7D4A7BEA-0826-4D7F-9B13-830276B86077}" destId="{D24B9365-C298-4D09-9B43-19F1F42CB936}" srcOrd="0" destOrd="0" parTransId="{63FF3E21-F438-42A5-8D7B-E965B1D3812A}" sibTransId="{8DD4E92C-112D-485C-B591-98B1A3C4F30E}"/>
    <dgm:cxn modelId="{D4921EC2-E1FF-4937-9022-063F086BEBF0}" type="presOf" srcId="{305D8F76-DE5C-477C-9DE0-661AB94732FF}" destId="{040CB96B-06C3-4570-9EDB-C32DFC727847}" srcOrd="0" destOrd="0" presId="urn:microsoft.com/office/officeart/2008/layout/HorizontalMultiLevelHierarchy"/>
    <dgm:cxn modelId="{B3194426-8F2C-4599-8334-A77C24E85D70}" type="presOf" srcId="{63FF3E21-F438-42A5-8D7B-E965B1D3812A}" destId="{11F12F7E-0B93-41A3-87BC-24FCC6E0289B}" srcOrd="0" destOrd="0" presId="urn:microsoft.com/office/officeart/2008/layout/HorizontalMultiLevelHierarchy"/>
    <dgm:cxn modelId="{100C4F7D-2A1A-4546-B2DC-F10C4BB3C755}" srcId="{7DF7B6DD-8D79-468E-B015-C667742FBFEB}" destId="{69705CEA-F570-453E-89C2-BF794F678958}" srcOrd="1" destOrd="0" parTransId="{C00D11A3-9D06-466C-BA99-53F0B6A1B1FC}" sibTransId="{2CA70043-153C-4528-8CBA-351914359EE1}"/>
    <dgm:cxn modelId="{A9BC8CC8-D9B4-420C-A71C-562C76E994F1}" srcId="{CE13128E-9149-4B70-91DE-630C4ABBFE00}" destId="{0ED25E3A-194B-4DBD-AE05-C5BAB2D4B322}" srcOrd="0" destOrd="0" parTransId="{305D8F76-DE5C-477C-9DE0-661AB94732FF}" sibTransId="{964FDF4F-7DC1-44AC-84EA-F8B8AA5B99EA}"/>
    <dgm:cxn modelId="{C1B85BF8-8C75-4508-BDA6-ED7D32829F8E}" type="presOf" srcId="{9CDE7211-7213-4221-9E18-349FFE24B791}" destId="{9D43B9EB-EF57-4CA9-8875-07E50AC536FE}" srcOrd="0" destOrd="0" presId="urn:microsoft.com/office/officeart/2008/layout/HorizontalMultiLevelHierarchy"/>
    <dgm:cxn modelId="{D6CC8C56-3DAD-4CE5-BB65-51B263CD22D9}" type="presOf" srcId="{80A8E8CD-E500-4265-9EBD-08F5903454F8}" destId="{A8088930-A153-477E-9029-C095C3D50AF4}" srcOrd="0" destOrd="0" presId="urn:microsoft.com/office/officeart/2008/layout/HorizontalMultiLevelHierarchy"/>
    <dgm:cxn modelId="{E7A7BC4A-FA59-4FC2-A70C-7826F6D84463}" type="presOf" srcId="{3D7E4721-08AD-4056-9D97-280A0288FF53}" destId="{48EA20E2-9F73-4378-9103-C6F25598EA7F}" srcOrd="0" destOrd="0" presId="urn:microsoft.com/office/officeart/2008/layout/HorizontalMultiLevelHierarchy"/>
    <dgm:cxn modelId="{B4FD77FA-C77B-48AF-8FBC-9D705ED00DE4}" type="presOf" srcId="{9B0E06C2-4430-4C22-92AF-6D91175F2E8B}" destId="{99E58E7E-BFE3-414B-AF9D-7BB998895FEF}" srcOrd="0" destOrd="0" presId="urn:microsoft.com/office/officeart/2008/layout/HorizontalMultiLevelHierarchy"/>
    <dgm:cxn modelId="{E8E957DC-8B5E-4F8C-B5ED-96F2A805E2A8}" type="presOf" srcId="{4A1CE773-3E85-4B37-BA18-CB28DF37705F}" destId="{08C3CC76-66C0-40DD-B207-18615301AEA6}" srcOrd="0" destOrd="0" presId="urn:microsoft.com/office/officeart/2008/layout/HorizontalMultiLevelHierarchy"/>
    <dgm:cxn modelId="{E85A5082-869E-40EA-9C36-EDCB529A800C}" type="presParOf" srcId="{48EA20E2-9F73-4378-9103-C6F25598EA7F}" destId="{86C845A6-4E5D-48FE-9B1B-66F63DBF6920}" srcOrd="0" destOrd="0" presId="urn:microsoft.com/office/officeart/2008/layout/HorizontalMultiLevelHierarchy"/>
    <dgm:cxn modelId="{40337B89-9F14-49F4-B9A9-FB9EEE4ADA72}" type="presParOf" srcId="{86C845A6-4E5D-48FE-9B1B-66F63DBF6920}" destId="{85F62DE2-963F-4C4E-96AF-E89F91C81D5C}" srcOrd="0" destOrd="0" presId="urn:microsoft.com/office/officeart/2008/layout/HorizontalMultiLevelHierarchy"/>
    <dgm:cxn modelId="{22D98093-D67B-4619-B710-0A51376D5E73}" type="presParOf" srcId="{86C845A6-4E5D-48FE-9B1B-66F63DBF6920}" destId="{67D192E8-B60F-4363-ADBD-30FA0B008AD7}" srcOrd="1" destOrd="0" presId="urn:microsoft.com/office/officeart/2008/layout/HorizontalMultiLevelHierarchy"/>
    <dgm:cxn modelId="{983A9FFC-F68B-45C7-94F6-7571C53691D6}" type="presParOf" srcId="{67D192E8-B60F-4363-ADBD-30FA0B008AD7}" destId="{E04E75EF-3FF5-4F99-9454-4458B90560B9}" srcOrd="0" destOrd="0" presId="urn:microsoft.com/office/officeart/2008/layout/HorizontalMultiLevelHierarchy"/>
    <dgm:cxn modelId="{3EB03386-822F-452B-B205-6F0AF01C4C88}" type="presParOf" srcId="{E04E75EF-3FF5-4F99-9454-4458B90560B9}" destId="{350094D2-7DCD-4D6D-BF3C-22BADCB8186A}" srcOrd="0" destOrd="0" presId="urn:microsoft.com/office/officeart/2008/layout/HorizontalMultiLevelHierarchy"/>
    <dgm:cxn modelId="{D83968E9-0C7C-4862-A7F9-52B7B6FAAA57}" type="presParOf" srcId="{67D192E8-B60F-4363-ADBD-30FA0B008AD7}" destId="{31236BB1-1EFF-46B7-8213-FFC989F06A1C}" srcOrd="1" destOrd="0" presId="urn:microsoft.com/office/officeart/2008/layout/HorizontalMultiLevelHierarchy"/>
    <dgm:cxn modelId="{E0542536-70A6-4A65-80CB-FC8AA346D9D0}" type="presParOf" srcId="{31236BB1-1EFF-46B7-8213-FFC989F06A1C}" destId="{CCC824B9-6D4D-4981-9C76-2E02AF6A080B}" srcOrd="0" destOrd="0" presId="urn:microsoft.com/office/officeart/2008/layout/HorizontalMultiLevelHierarchy"/>
    <dgm:cxn modelId="{A155010A-1E5C-423E-8814-0008FD11AF57}" type="presParOf" srcId="{31236BB1-1EFF-46B7-8213-FFC989F06A1C}" destId="{711E822F-CBBA-4E16-90C5-B1C05178913D}" srcOrd="1" destOrd="0" presId="urn:microsoft.com/office/officeart/2008/layout/HorizontalMultiLevelHierarchy"/>
    <dgm:cxn modelId="{89F73138-F9CE-48E9-894E-7B69C2B43F62}" type="presParOf" srcId="{711E822F-CBBA-4E16-90C5-B1C05178913D}" destId="{040CB96B-06C3-4570-9EDB-C32DFC727847}" srcOrd="0" destOrd="0" presId="urn:microsoft.com/office/officeart/2008/layout/HorizontalMultiLevelHierarchy"/>
    <dgm:cxn modelId="{1CF14232-DBBA-4110-9E22-8779CC9BFBD9}" type="presParOf" srcId="{040CB96B-06C3-4570-9EDB-C32DFC727847}" destId="{2DB62359-910D-4F81-A286-8DE2D01AD00D}" srcOrd="0" destOrd="0" presId="urn:microsoft.com/office/officeart/2008/layout/HorizontalMultiLevelHierarchy"/>
    <dgm:cxn modelId="{AD9C619E-4224-4063-B513-7C778B6FAA05}" type="presParOf" srcId="{711E822F-CBBA-4E16-90C5-B1C05178913D}" destId="{BDE7E41B-D126-4C71-BF0F-D51985E15CD0}" srcOrd="1" destOrd="0" presId="urn:microsoft.com/office/officeart/2008/layout/HorizontalMultiLevelHierarchy"/>
    <dgm:cxn modelId="{8BF2010E-64D8-4A3A-AF9E-C27E191C3C78}" type="presParOf" srcId="{BDE7E41B-D126-4C71-BF0F-D51985E15CD0}" destId="{FBCAE61C-F8F7-4954-B5B0-98F173752588}" srcOrd="0" destOrd="0" presId="urn:microsoft.com/office/officeart/2008/layout/HorizontalMultiLevelHierarchy"/>
    <dgm:cxn modelId="{75A39DDE-E53F-4FCE-AD0A-C317915A4045}" type="presParOf" srcId="{BDE7E41B-D126-4C71-BF0F-D51985E15CD0}" destId="{0F4EB9D1-76CE-48BF-A319-BA3F76500DCF}" srcOrd="1" destOrd="0" presId="urn:microsoft.com/office/officeart/2008/layout/HorizontalMultiLevelHierarchy"/>
    <dgm:cxn modelId="{270A4BD8-BB08-4694-BD1E-19C71A78663C}" type="presParOf" srcId="{711E822F-CBBA-4E16-90C5-B1C05178913D}" destId="{7FF2BF7D-A4BE-4AF2-9EFD-0878EA33F434}" srcOrd="2" destOrd="0" presId="urn:microsoft.com/office/officeart/2008/layout/HorizontalMultiLevelHierarchy"/>
    <dgm:cxn modelId="{E3BFE0A2-B869-4612-BF9E-518C89703403}" type="presParOf" srcId="{7FF2BF7D-A4BE-4AF2-9EFD-0878EA33F434}" destId="{3E2CFF2C-518D-45AB-95AC-8B2259762694}" srcOrd="0" destOrd="0" presId="urn:microsoft.com/office/officeart/2008/layout/HorizontalMultiLevelHierarchy"/>
    <dgm:cxn modelId="{0A115184-5200-4EC2-BD41-3F1D0CD09706}" type="presParOf" srcId="{711E822F-CBBA-4E16-90C5-B1C05178913D}" destId="{99AD735D-0296-4510-86F1-FA40AEAB6137}" srcOrd="3" destOrd="0" presId="urn:microsoft.com/office/officeart/2008/layout/HorizontalMultiLevelHierarchy"/>
    <dgm:cxn modelId="{5126305E-BE59-4707-BE3E-7901A9019A22}" type="presParOf" srcId="{99AD735D-0296-4510-86F1-FA40AEAB6137}" destId="{E44A7F6B-CDD6-46D7-8C6D-31E128DCFA9B}" srcOrd="0" destOrd="0" presId="urn:microsoft.com/office/officeart/2008/layout/HorizontalMultiLevelHierarchy"/>
    <dgm:cxn modelId="{C9CE0531-993C-465F-B50C-FBA813B8D889}" type="presParOf" srcId="{99AD735D-0296-4510-86F1-FA40AEAB6137}" destId="{07F0E11E-67C2-4A3A-84EA-4379062E85A0}" srcOrd="1" destOrd="0" presId="urn:microsoft.com/office/officeart/2008/layout/HorizontalMultiLevelHierarchy"/>
    <dgm:cxn modelId="{FC71FCA1-016F-4DDF-9769-B293751550DA}" type="presParOf" srcId="{07F0E11E-67C2-4A3A-84EA-4379062E85A0}" destId="{D9A7ED5D-FF3B-42E9-A95A-82691CE48DCF}" srcOrd="0" destOrd="0" presId="urn:microsoft.com/office/officeart/2008/layout/HorizontalMultiLevelHierarchy"/>
    <dgm:cxn modelId="{8D7AFE23-0C8A-4BAC-947A-74B336145CC8}" type="presParOf" srcId="{D9A7ED5D-FF3B-42E9-A95A-82691CE48DCF}" destId="{C592C0A8-EC42-4A45-91EE-9CDFDF8DA551}" srcOrd="0" destOrd="0" presId="urn:microsoft.com/office/officeart/2008/layout/HorizontalMultiLevelHierarchy"/>
    <dgm:cxn modelId="{A36341D4-1C70-4B8B-980A-1425C43E6FD4}" type="presParOf" srcId="{07F0E11E-67C2-4A3A-84EA-4379062E85A0}" destId="{40586085-B9E8-4DB2-9017-DA539A39D789}" srcOrd="1" destOrd="0" presId="urn:microsoft.com/office/officeart/2008/layout/HorizontalMultiLevelHierarchy"/>
    <dgm:cxn modelId="{4BF7F71D-CBD4-422C-A41B-46234D9DBD5B}" type="presParOf" srcId="{40586085-B9E8-4DB2-9017-DA539A39D789}" destId="{08C3CC76-66C0-40DD-B207-18615301AEA6}" srcOrd="0" destOrd="0" presId="urn:microsoft.com/office/officeart/2008/layout/HorizontalMultiLevelHierarchy"/>
    <dgm:cxn modelId="{1CDE0666-70FC-4601-9A90-175628256C87}" type="presParOf" srcId="{40586085-B9E8-4DB2-9017-DA539A39D789}" destId="{8E2AFCE8-5BA0-4542-B181-130FB5E533F7}" srcOrd="1" destOrd="0" presId="urn:microsoft.com/office/officeart/2008/layout/HorizontalMultiLevelHierarchy"/>
    <dgm:cxn modelId="{1420DCD3-76CE-4DB7-9678-B5985D950EC7}" type="presParOf" srcId="{8E2AFCE8-5BA0-4542-B181-130FB5E533F7}" destId="{C0070F97-A64B-4B18-A039-4EA6BBCC45E3}" srcOrd="0" destOrd="0" presId="urn:microsoft.com/office/officeart/2008/layout/HorizontalMultiLevelHierarchy"/>
    <dgm:cxn modelId="{5D0453AA-A650-4D41-85C5-20C8FDE874F2}" type="presParOf" srcId="{C0070F97-A64B-4B18-A039-4EA6BBCC45E3}" destId="{1B00757B-AD37-414D-BCDF-A22538F398D1}" srcOrd="0" destOrd="0" presId="urn:microsoft.com/office/officeart/2008/layout/HorizontalMultiLevelHierarchy"/>
    <dgm:cxn modelId="{AFD23925-0EFF-41F1-B5B6-14F9707A7936}" type="presParOf" srcId="{8E2AFCE8-5BA0-4542-B181-130FB5E533F7}" destId="{45262E9E-17E0-4976-B1BA-EF5579FD9764}" srcOrd="1" destOrd="0" presId="urn:microsoft.com/office/officeart/2008/layout/HorizontalMultiLevelHierarchy"/>
    <dgm:cxn modelId="{4D25EB7E-0AA3-4750-AFAC-582A51428234}" type="presParOf" srcId="{45262E9E-17E0-4976-B1BA-EF5579FD9764}" destId="{C3B714E9-8D56-4F47-AE83-1B4A1B36E261}" srcOrd="0" destOrd="0" presId="urn:microsoft.com/office/officeart/2008/layout/HorizontalMultiLevelHierarchy"/>
    <dgm:cxn modelId="{98AC79F4-3ABF-4C6B-834B-08980D87E932}" type="presParOf" srcId="{45262E9E-17E0-4976-B1BA-EF5579FD9764}" destId="{6F70A239-EDC9-447F-AF71-D05AA282690A}" srcOrd="1" destOrd="0" presId="urn:microsoft.com/office/officeart/2008/layout/HorizontalMultiLevelHierarchy"/>
    <dgm:cxn modelId="{F10F64CF-FC2B-4AB9-B290-520A69822C43}" type="presParOf" srcId="{8E2AFCE8-5BA0-4542-B181-130FB5E533F7}" destId="{7F8C45BB-9C92-4B8F-B244-3A92D6C34FF5}" srcOrd="2" destOrd="0" presId="urn:microsoft.com/office/officeart/2008/layout/HorizontalMultiLevelHierarchy"/>
    <dgm:cxn modelId="{83F40216-415C-4DEA-A25B-1644F8C87D96}" type="presParOf" srcId="{7F8C45BB-9C92-4B8F-B244-3A92D6C34FF5}" destId="{962A20E9-4E8A-4469-B9A9-712648A37A7E}" srcOrd="0" destOrd="0" presId="urn:microsoft.com/office/officeart/2008/layout/HorizontalMultiLevelHierarchy"/>
    <dgm:cxn modelId="{7ED646B7-25CA-4D78-97E9-BA481A3570DA}" type="presParOf" srcId="{8E2AFCE8-5BA0-4542-B181-130FB5E533F7}" destId="{C5B93E1F-ED1F-4876-87DF-C73C5A71CAF6}" srcOrd="3" destOrd="0" presId="urn:microsoft.com/office/officeart/2008/layout/HorizontalMultiLevelHierarchy"/>
    <dgm:cxn modelId="{152AB9A8-DFED-4B33-A5B1-FF61AB8FA019}" type="presParOf" srcId="{C5B93E1F-ED1F-4876-87DF-C73C5A71CAF6}" destId="{99E58E7E-BFE3-414B-AF9D-7BB998895FEF}" srcOrd="0" destOrd="0" presId="urn:microsoft.com/office/officeart/2008/layout/HorizontalMultiLevelHierarchy"/>
    <dgm:cxn modelId="{40FF90FB-712E-4905-BB67-F24B3451DC2B}" type="presParOf" srcId="{C5B93E1F-ED1F-4876-87DF-C73C5A71CAF6}" destId="{0AF0210F-70C3-4C98-BBBE-B72EA9072B1D}" srcOrd="1" destOrd="0" presId="urn:microsoft.com/office/officeart/2008/layout/HorizontalMultiLevelHierarchy"/>
    <dgm:cxn modelId="{F7CAF5BE-4BBC-4C96-A839-06B87F2A0FE3}" type="presParOf" srcId="{67D192E8-B60F-4363-ADBD-30FA0B008AD7}" destId="{2FAEB9D7-2202-48D6-BEFE-7691405C0023}" srcOrd="2" destOrd="0" presId="urn:microsoft.com/office/officeart/2008/layout/HorizontalMultiLevelHierarchy"/>
    <dgm:cxn modelId="{5E859C9C-447A-41AF-80B1-1BB63074F58A}" type="presParOf" srcId="{2FAEB9D7-2202-48D6-BEFE-7691405C0023}" destId="{4A7E1716-0151-45F0-9631-89C21FC2D372}" srcOrd="0" destOrd="0" presId="urn:microsoft.com/office/officeart/2008/layout/HorizontalMultiLevelHierarchy"/>
    <dgm:cxn modelId="{8B835730-9FC5-490E-992C-87CD0BCF000C}" type="presParOf" srcId="{67D192E8-B60F-4363-ADBD-30FA0B008AD7}" destId="{821DBADD-AB7A-46BF-8EF5-0EA3DF1BDA7F}" srcOrd="3" destOrd="0" presId="urn:microsoft.com/office/officeart/2008/layout/HorizontalMultiLevelHierarchy"/>
    <dgm:cxn modelId="{BBA15163-72AB-4753-A8AF-F8D258E6ADED}" type="presParOf" srcId="{821DBADD-AB7A-46BF-8EF5-0EA3DF1BDA7F}" destId="{BC230F88-AF16-401E-847A-5EB6F35167B5}" srcOrd="0" destOrd="0" presId="urn:microsoft.com/office/officeart/2008/layout/HorizontalMultiLevelHierarchy"/>
    <dgm:cxn modelId="{02735FE1-9A2D-44FA-8C0F-3889EAA4D728}" type="presParOf" srcId="{821DBADD-AB7A-46BF-8EF5-0EA3DF1BDA7F}" destId="{8BB7F740-701A-4783-AB19-7E340B574012}" srcOrd="1" destOrd="0" presId="urn:microsoft.com/office/officeart/2008/layout/HorizontalMultiLevelHierarchy"/>
    <dgm:cxn modelId="{721A7DEC-23C0-48DF-8AA4-6BAECAF5518D}" type="presParOf" srcId="{8BB7F740-701A-4783-AB19-7E340B574012}" destId="{A8088930-A153-477E-9029-C095C3D50AF4}" srcOrd="0" destOrd="0" presId="urn:microsoft.com/office/officeart/2008/layout/HorizontalMultiLevelHierarchy"/>
    <dgm:cxn modelId="{7580C8F9-293B-409D-8E89-B1A35AD23D63}" type="presParOf" srcId="{A8088930-A153-477E-9029-C095C3D50AF4}" destId="{4E7B5B8A-E25E-4056-A287-F1501FE9A818}" srcOrd="0" destOrd="0" presId="urn:microsoft.com/office/officeart/2008/layout/HorizontalMultiLevelHierarchy"/>
    <dgm:cxn modelId="{288F353C-0EE9-4F79-9200-8A1C9EF540AD}" type="presParOf" srcId="{8BB7F740-701A-4783-AB19-7E340B574012}" destId="{3F89C485-5486-4A36-BF07-76D1A9E6E47C}" srcOrd="1" destOrd="0" presId="urn:microsoft.com/office/officeart/2008/layout/HorizontalMultiLevelHierarchy"/>
    <dgm:cxn modelId="{B6717F2F-959D-41EB-BD37-9F48C5FF74F3}" type="presParOf" srcId="{3F89C485-5486-4A36-BF07-76D1A9E6E47C}" destId="{175FB72B-84C8-486C-9686-3AA16043A190}" srcOrd="0" destOrd="0" presId="urn:microsoft.com/office/officeart/2008/layout/HorizontalMultiLevelHierarchy"/>
    <dgm:cxn modelId="{28BB6850-FC49-4E1A-BD76-50CB3D208FE7}" type="presParOf" srcId="{3F89C485-5486-4A36-BF07-76D1A9E6E47C}" destId="{216D8CDF-D8E0-4069-AB83-FCE12E8B9C6D}" srcOrd="1" destOrd="0" presId="urn:microsoft.com/office/officeart/2008/layout/HorizontalMultiLevelHierarchy"/>
    <dgm:cxn modelId="{71819A5D-41BC-4529-9409-C35BBC6294BC}" type="presParOf" srcId="{216D8CDF-D8E0-4069-AB83-FCE12E8B9C6D}" destId="{11F12F7E-0B93-41A3-87BC-24FCC6E0289B}" srcOrd="0" destOrd="0" presId="urn:microsoft.com/office/officeart/2008/layout/HorizontalMultiLevelHierarchy"/>
    <dgm:cxn modelId="{2385D544-1BA2-4928-AB5E-A812A5044C1F}" type="presParOf" srcId="{11F12F7E-0B93-41A3-87BC-24FCC6E0289B}" destId="{9539C340-DD91-4CCB-9617-C26D5EA57291}" srcOrd="0" destOrd="0" presId="urn:microsoft.com/office/officeart/2008/layout/HorizontalMultiLevelHierarchy"/>
    <dgm:cxn modelId="{68B9D793-5604-4081-B921-69CE3DCF4102}" type="presParOf" srcId="{216D8CDF-D8E0-4069-AB83-FCE12E8B9C6D}" destId="{DA99CDBB-47E1-4635-B43C-53001E8BF463}" srcOrd="1" destOrd="0" presId="urn:microsoft.com/office/officeart/2008/layout/HorizontalMultiLevelHierarchy"/>
    <dgm:cxn modelId="{843F8A8D-307D-4453-ABB1-E743C2E6DF83}" type="presParOf" srcId="{DA99CDBB-47E1-4635-B43C-53001E8BF463}" destId="{C1F3184D-BED2-4588-91D0-6026066D0495}" srcOrd="0" destOrd="0" presId="urn:microsoft.com/office/officeart/2008/layout/HorizontalMultiLevelHierarchy"/>
    <dgm:cxn modelId="{2B53FB04-55C1-425B-BF49-2CA02BFC447F}" type="presParOf" srcId="{DA99CDBB-47E1-4635-B43C-53001E8BF463}" destId="{8357E011-1DDA-45BE-92A8-4F647FBCF1AC}" srcOrd="1" destOrd="0" presId="urn:microsoft.com/office/officeart/2008/layout/HorizontalMultiLevelHierarchy"/>
    <dgm:cxn modelId="{BCB4C10F-8F05-4FCE-951C-BD27B5F3E924}" type="presParOf" srcId="{8357E011-1DDA-45BE-92A8-4F647FBCF1AC}" destId="{76804D07-263C-4BFE-886B-E38C63B4A639}" srcOrd="0" destOrd="0" presId="urn:microsoft.com/office/officeart/2008/layout/HorizontalMultiLevelHierarchy"/>
    <dgm:cxn modelId="{67AEBA5A-E62A-4FD2-B0BC-0DB4BB1D56BB}" type="presParOf" srcId="{76804D07-263C-4BFE-886B-E38C63B4A639}" destId="{5AE26B0C-D01B-45E0-A33F-6264A326BBFD}" srcOrd="0" destOrd="0" presId="urn:microsoft.com/office/officeart/2008/layout/HorizontalMultiLevelHierarchy"/>
    <dgm:cxn modelId="{B3A29D2A-A681-45F3-9B03-9D39B627A2E9}" type="presParOf" srcId="{8357E011-1DDA-45BE-92A8-4F647FBCF1AC}" destId="{B510FEF1-548E-4423-B477-C87352E4C2F4}" srcOrd="1" destOrd="0" presId="urn:microsoft.com/office/officeart/2008/layout/HorizontalMultiLevelHierarchy"/>
    <dgm:cxn modelId="{12639D80-4606-4974-8EBC-3C469D09F17B}" type="presParOf" srcId="{B510FEF1-548E-4423-B477-C87352E4C2F4}" destId="{9D43B9EB-EF57-4CA9-8875-07E50AC536FE}" srcOrd="0" destOrd="0" presId="urn:microsoft.com/office/officeart/2008/layout/HorizontalMultiLevelHierarchy"/>
    <dgm:cxn modelId="{E2576076-B1DB-48F6-B217-B9E446AFC394}" type="presParOf" srcId="{B510FEF1-548E-4423-B477-C87352E4C2F4}" destId="{39EDC221-3EF6-4917-96B5-111C0BE17989}" srcOrd="1" destOrd="0" presId="urn:microsoft.com/office/officeart/2008/layout/HorizontalMultiLevelHierarchy"/>
    <dgm:cxn modelId="{97B0B709-8B46-4382-86E6-4226287BD91D}" type="presParOf" srcId="{8357E011-1DDA-45BE-92A8-4F647FBCF1AC}" destId="{85116997-987D-40A8-AFCA-C5A54CBB823D}" srcOrd="2" destOrd="0" presId="urn:microsoft.com/office/officeart/2008/layout/HorizontalMultiLevelHierarchy"/>
    <dgm:cxn modelId="{5FD68219-5B9B-4326-A392-1E7766319225}" type="presParOf" srcId="{85116997-987D-40A8-AFCA-C5A54CBB823D}" destId="{59995DB5-1B81-4758-85FC-551EB375F06C}" srcOrd="0" destOrd="0" presId="urn:microsoft.com/office/officeart/2008/layout/HorizontalMultiLevelHierarchy"/>
    <dgm:cxn modelId="{BF7A470B-AC64-4608-BE22-49936BC70EE3}" type="presParOf" srcId="{8357E011-1DDA-45BE-92A8-4F647FBCF1AC}" destId="{89FDCB7D-EC93-4BD7-AA1F-AFABBDB8782B}" srcOrd="3" destOrd="0" presId="urn:microsoft.com/office/officeart/2008/layout/HorizontalMultiLevelHierarchy"/>
    <dgm:cxn modelId="{E0F29B65-C995-4625-95E2-B3198788526E}" type="presParOf" srcId="{89FDCB7D-EC93-4BD7-AA1F-AFABBDB8782B}" destId="{64DC2729-4AEE-46FC-A4B3-43AAC41F9DD2}" srcOrd="0" destOrd="0" presId="urn:microsoft.com/office/officeart/2008/layout/HorizontalMultiLevelHierarchy"/>
    <dgm:cxn modelId="{939FE8EF-85BF-4E8C-911E-0B52A13BCCFF}" type="presParOf" srcId="{89FDCB7D-EC93-4BD7-AA1F-AFABBDB8782B}" destId="{5F58ABA8-BFB6-43E6-AB67-5C2B2EBF74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EDC0B5-5B2E-40F6-A795-26759C403F93}" type="doc">
      <dgm:prSet loTypeId="urn:microsoft.com/office/officeart/2005/8/layout/target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B8C848E-B7C5-4BFA-9530-8B78A658DBF9}">
      <dgm:prSet phldrT="[Texto]"/>
      <dgm:spPr/>
      <dgm:t>
        <a:bodyPr/>
        <a:lstStyle/>
        <a:p>
          <a:r>
            <a:rPr lang="pt-BR" dirty="0" smtClean="0"/>
            <a:t>Web site</a:t>
          </a:r>
          <a:endParaRPr lang="pt-BR" dirty="0"/>
        </a:p>
      </dgm:t>
    </dgm:pt>
    <dgm:pt modelId="{63492834-D0E4-41B4-B7F7-53FCFD5E2B26}" type="parTrans" cxnId="{70816197-3CCD-4374-A787-AD50B6C98107}">
      <dgm:prSet/>
      <dgm:spPr/>
      <dgm:t>
        <a:bodyPr/>
        <a:lstStyle/>
        <a:p>
          <a:endParaRPr lang="pt-BR"/>
        </a:p>
      </dgm:t>
    </dgm:pt>
    <dgm:pt modelId="{A1BBA8FF-D579-4E2A-8000-37E8226C6F13}" type="sibTrans" cxnId="{70816197-3CCD-4374-A787-AD50B6C98107}">
      <dgm:prSet/>
      <dgm:spPr/>
      <dgm:t>
        <a:bodyPr/>
        <a:lstStyle/>
        <a:p>
          <a:endParaRPr lang="pt-BR"/>
        </a:p>
      </dgm:t>
    </dgm:pt>
    <dgm:pt modelId="{3522712F-F43A-4175-BE83-10EA01740169}">
      <dgm:prSet phldrT="[Texto]"/>
      <dgm:spPr/>
      <dgm:t>
        <a:bodyPr/>
        <a:lstStyle/>
        <a:p>
          <a:r>
            <a:rPr lang="pt-BR" dirty="0" smtClean="0"/>
            <a:t>Serviço PWA</a:t>
          </a:r>
          <a:endParaRPr lang="pt-BR" dirty="0"/>
        </a:p>
      </dgm:t>
    </dgm:pt>
    <dgm:pt modelId="{9E1B4B29-EEF3-45C0-9878-1588634F9605}" type="parTrans" cxnId="{972DCC70-CC7D-4C0D-B235-59E3598EF66A}">
      <dgm:prSet/>
      <dgm:spPr/>
      <dgm:t>
        <a:bodyPr/>
        <a:lstStyle/>
        <a:p>
          <a:endParaRPr lang="pt-BR"/>
        </a:p>
      </dgm:t>
    </dgm:pt>
    <dgm:pt modelId="{EC03DB40-A835-4E7C-BD1B-9A73530AE7D6}" type="sibTrans" cxnId="{972DCC70-CC7D-4C0D-B235-59E3598EF66A}">
      <dgm:prSet/>
      <dgm:spPr/>
      <dgm:t>
        <a:bodyPr/>
        <a:lstStyle/>
        <a:p>
          <a:endParaRPr lang="pt-BR"/>
        </a:p>
      </dgm:t>
    </dgm:pt>
    <dgm:pt modelId="{00AA778E-02C5-4AB7-94AA-A238D1ABCE99}">
      <dgm:prSet phldrT="[Texto]"/>
      <dgm:spPr/>
      <dgm:t>
        <a:bodyPr/>
        <a:lstStyle/>
        <a:p>
          <a:r>
            <a:rPr lang="pt-BR" dirty="0" smtClean="0"/>
            <a:t>Configuração</a:t>
          </a:r>
          <a:endParaRPr lang="pt-BR" dirty="0"/>
        </a:p>
      </dgm:t>
    </dgm:pt>
    <dgm:pt modelId="{29E54D22-60C7-46BE-9AFD-CA81944A36C4}" type="parTrans" cxnId="{3CCA7E8F-9E1A-48EA-BA14-0A763B20D42D}">
      <dgm:prSet/>
      <dgm:spPr/>
      <dgm:t>
        <a:bodyPr/>
        <a:lstStyle/>
        <a:p>
          <a:endParaRPr lang="pt-BR"/>
        </a:p>
      </dgm:t>
    </dgm:pt>
    <dgm:pt modelId="{7D102F0B-EB58-4562-BF14-F927D2AC4478}" type="sibTrans" cxnId="{3CCA7E8F-9E1A-48EA-BA14-0A763B20D42D}">
      <dgm:prSet/>
      <dgm:spPr/>
      <dgm:t>
        <a:bodyPr/>
        <a:lstStyle/>
        <a:p>
          <a:endParaRPr lang="pt-BR"/>
        </a:p>
      </dgm:t>
    </dgm:pt>
    <dgm:pt modelId="{E050978C-0D9B-48B8-B177-C3932AA7913C}">
      <dgm:prSet phldrT="[Texto]"/>
      <dgm:spPr/>
      <dgm:t>
        <a:bodyPr/>
        <a:lstStyle/>
        <a:p>
          <a:r>
            <a:rPr lang="pt-BR" dirty="0" smtClean="0"/>
            <a:t>Base dados Aplicação</a:t>
          </a:r>
          <a:endParaRPr lang="pt-BR" dirty="0"/>
        </a:p>
      </dgm:t>
    </dgm:pt>
    <dgm:pt modelId="{BB79AFD7-3839-453A-8EB2-A52F965A8C76}" type="parTrans" cxnId="{C8C2BECC-9D45-4EA0-8AC7-5375EB5F3EB6}">
      <dgm:prSet/>
      <dgm:spPr/>
      <dgm:t>
        <a:bodyPr/>
        <a:lstStyle/>
        <a:p>
          <a:endParaRPr lang="pt-BR"/>
        </a:p>
      </dgm:t>
    </dgm:pt>
    <dgm:pt modelId="{D22D7724-B8DF-454F-9C7C-F4D3FEA5F73C}" type="sibTrans" cxnId="{C8C2BECC-9D45-4EA0-8AC7-5375EB5F3EB6}">
      <dgm:prSet/>
      <dgm:spPr/>
      <dgm:t>
        <a:bodyPr/>
        <a:lstStyle/>
        <a:p>
          <a:endParaRPr lang="pt-BR"/>
        </a:p>
      </dgm:t>
    </dgm:pt>
    <dgm:pt modelId="{27FA57F4-188E-4BD9-8285-85AC9430C1CA}">
      <dgm:prSet phldrT="[Texto]"/>
      <dgm:spPr/>
      <dgm:t>
        <a:bodyPr/>
        <a:lstStyle/>
        <a:p>
          <a:r>
            <a:rPr lang="pt-BR" dirty="0" err="1" smtClean="0"/>
            <a:t>APIs</a:t>
          </a:r>
          <a:endParaRPr lang="pt-BR" dirty="0"/>
        </a:p>
      </dgm:t>
    </dgm:pt>
    <dgm:pt modelId="{EEDFEE3B-048B-4931-9733-606A3F23765B}" type="parTrans" cxnId="{83FF0B91-87EB-4F13-84AB-6C3D5FB7D2A5}">
      <dgm:prSet/>
      <dgm:spPr/>
      <dgm:t>
        <a:bodyPr/>
        <a:lstStyle/>
        <a:p>
          <a:endParaRPr lang="pt-BR"/>
        </a:p>
      </dgm:t>
    </dgm:pt>
    <dgm:pt modelId="{8FFD755D-67E9-46A2-940B-D8AAEE3A428A}" type="sibTrans" cxnId="{83FF0B91-87EB-4F13-84AB-6C3D5FB7D2A5}">
      <dgm:prSet/>
      <dgm:spPr/>
      <dgm:t>
        <a:bodyPr/>
        <a:lstStyle/>
        <a:p>
          <a:endParaRPr lang="pt-BR"/>
        </a:p>
      </dgm:t>
    </dgm:pt>
    <dgm:pt modelId="{A1B118FD-1FEB-4C32-90A6-C74FF73ACC39}">
      <dgm:prSet phldrT="[Texto]"/>
      <dgm:spPr/>
      <dgm:t>
        <a:bodyPr/>
        <a:lstStyle/>
        <a:p>
          <a:r>
            <a:rPr lang="pt-BR" dirty="0" smtClean="0"/>
            <a:t>Bases terceiras</a:t>
          </a:r>
          <a:endParaRPr lang="pt-BR" dirty="0"/>
        </a:p>
      </dgm:t>
    </dgm:pt>
    <dgm:pt modelId="{5DB2BB6F-623C-4D2B-9BAF-DCD48CD1A9C5}" type="parTrans" cxnId="{C54A608E-21D2-43AA-B51B-DEF0F85C137B}">
      <dgm:prSet/>
      <dgm:spPr/>
      <dgm:t>
        <a:bodyPr/>
        <a:lstStyle/>
        <a:p>
          <a:endParaRPr lang="pt-BR"/>
        </a:p>
      </dgm:t>
    </dgm:pt>
    <dgm:pt modelId="{8DA34FC6-56B2-4413-80C1-1BB77F092E34}" type="sibTrans" cxnId="{C54A608E-21D2-43AA-B51B-DEF0F85C137B}">
      <dgm:prSet/>
      <dgm:spPr/>
      <dgm:t>
        <a:bodyPr/>
        <a:lstStyle/>
        <a:p>
          <a:endParaRPr lang="pt-BR"/>
        </a:p>
      </dgm:t>
    </dgm:pt>
    <dgm:pt modelId="{5DC2A2A4-321E-49F3-87D9-1E402D63144A}" type="pres">
      <dgm:prSet presAssocID="{41EDC0B5-5B2E-40F6-A795-26759C403F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7ABF3AE-7C0F-4F37-99E7-26C498633561}" type="pres">
      <dgm:prSet presAssocID="{41EDC0B5-5B2E-40F6-A795-26759C403F93}" presName="outerBox" presStyleCnt="0"/>
      <dgm:spPr/>
      <dgm:t>
        <a:bodyPr/>
        <a:lstStyle/>
        <a:p>
          <a:endParaRPr lang="pt-BR"/>
        </a:p>
      </dgm:t>
    </dgm:pt>
    <dgm:pt modelId="{BFCD2251-09FB-4193-82AE-20E41AABECB4}" type="pres">
      <dgm:prSet presAssocID="{41EDC0B5-5B2E-40F6-A795-26759C403F93}" presName="outerBoxParent" presStyleLbl="node1" presStyleIdx="0" presStyleCnt="3"/>
      <dgm:spPr/>
      <dgm:t>
        <a:bodyPr/>
        <a:lstStyle/>
        <a:p>
          <a:endParaRPr lang="pt-BR"/>
        </a:p>
      </dgm:t>
    </dgm:pt>
    <dgm:pt modelId="{40DC6C87-52FE-4881-A102-E1D5BF83157F}" type="pres">
      <dgm:prSet presAssocID="{41EDC0B5-5B2E-40F6-A795-26759C403F93}" presName="outerBoxChildren" presStyleCnt="0"/>
      <dgm:spPr/>
      <dgm:t>
        <a:bodyPr/>
        <a:lstStyle/>
        <a:p>
          <a:endParaRPr lang="pt-BR"/>
        </a:p>
      </dgm:t>
    </dgm:pt>
    <dgm:pt modelId="{B75B4B1B-09EA-44A0-A091-652EBDE0EA98}" type="pres">
      <dgm:prSet presAssocID="{3522712F-F43A-4175-BE83-10EA01740169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2C5CB4-CD05-43FF-9955-4AA40DDC091E}" type="pres">
      <dgm:prSet presAssocID="{41EDC0B5-5B2E-40F6-A795-26759C403F93}" presName="middleBox" presStyleCnt="0"/>
      <dgm:spPr/>
      <dgm:t>
        <a:bodyPr/>
        <a:lstStyle/>
        <a:p>
          <a:endParaRPr lang="pt-BR"/>
        </a:p>
      </dgm:t>
    </dgm:pt>
    <dgm:pt modelId="{ADD3C99B-AFC3-47B1-A4DF-7A75CC6ABE97}" type="pres">
      <dgm:prSet presAssocID="{41EDC0B5-5B2E-40F6-A795-26759C403F93}" presName="middleBoxParent" presStyleLbl="node1" presStyleIdx="1" presStyleCnt="3"/>
      <dgm:spPr/>
      <dgm:t>
        <a:bodyPr/>
        <a:lstStyle/>
        <a:p>
          <a:endParaRPr lang="pt-BR"/>
        </a:p>
      </dgm:t>
    </dgm:pt>
    <dgm:pt modelId="{7D1FE98C-C703-4AEE-8EA1-2B69FFFCA50C}" type="pres">
      <dgm:prSet presAssocID="{41EDC0B5-5B2E-40F6-A795-26759C403F93}" presName="middleBoxChildren" presStyleCnt="0"/>
      <dgm:spPr/>
      <dgm:t>
        <a:bodyPr/>
        <a:lstStyle/>
        <a:p>
          <a:endParaRPr lang="pt-BR"/>
        </a:p>
      </dgm:t>
    </dgm:pt>
    <dgm:pt modelId="{003ADD9F-4AC4-45B5-8DD6-EC81A27549EB}" type="pres">
      <dgm:prSet presAssocID="{E050978C-0D9B-48B8-B177-C3932AA7913C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40E06D-CFF0-4752-A7B9-6EA42430CC6D}" type="pres">
      <dgm:prSet presAssocID="{41EDC0B5-5B2E-40F6-A795-26759C403F93}" presName="centerBox" presStyleCnt="0"/>
      <dgm:spPr/>
      <dgm:t>
        <a:bodyPr/>
        <a:lstStyle/>
        <a:p>
          <a:endParaRPr lang="pt-BR"/>
        </a:p>
      </dgm:t>
    </dgm:pt>
    <dgm:pt modelId="{A5A6D88A-617E-417D-BD7B-EBF9A20413FC}" type="pres">
      <dgm:prSet presAssocID="{41EDC0B5-5B2E-40F6-A795-26759C403F93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07340D8E-94CE-4AA4-A341-E33CE706BA46}" type="pres">
      <dgm:prSet presAssocID="{41EDC0B5-5B2E-40F6-A795-26759C403F93}" presName="centerBoxChildren" presStyleCnt="0"/>
      <dgm:spPr/>
      <dgm:t>
        <a:bodyPr/>
        <a:lstStyle/>
        <a:p>
          <a:endParaRPr lang="pt-BR"/>
        </a:p>
      </dgm:t>
    </dgm:pt>
    <dgm:pt modelId="{2C1EC8B9-85E5-46D8-A0E1-9621919A32B4}" type="pres">
      <dgm:prSet presAssocID="{A1B118FD-1FEB-4C32-90A6-C74FF73ACC39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54A608E-21D2-43AA-B51B-DEF0F85C137B}" srcId="{27FA57F4-188E-4BD9-8285-85AC9430C1CA}" destId="{A1B118FD-1FEB-4C32-90A6-C74FF73ACC39}" srcOrd="0" destOrd="0" parTransId="{5DB2BB6F-623C-4D2B-9BAF-DCD48CD1A9C5}" sibTransId="{8DA34FC6-56B2-4413-80C1-1BB77F092E34}"/>
    <dgm:cxn modelId="{3CCA7E8F-9E1A-48EA-BA14-0A763B20D42D}" srcId="{41EDC0B5-5B2E-40F6-A795-26759C403F93}" destId="{00AA778E-02C5-4AB7-94AA-A238D1ABCE99}" srcOrd="1" destOrd="0" parTransId="{29E54D22-60C7-46BE-9AFD-CA81944A36C4}" sibTransId="{7D102F0B-EB58-4562-BF14-F927D2AC4478}"/>
    <dgm:cxn modelId="{70816197-3CCD-4374-A787-AD50B6C98107}" srcId="{41EDC0B5-5B2E-40F6-A795-26759C403F93}" destId="{3B8C848E-B7C5-4BFA-9530-8B78A658DBF9}" srcOrd="0" destOrd="0" parTransId="{63492834-D0E4-41B4-B7F7-53FCFD5E2B26}" sibTransId="{A1BBA8FF-D579-4E2A-8000-37E8226C6F13}"/>
    <dgm:cxn modelId="{83FF0B91-87EB-4F13-84AB-6C3D5FB7D2A5}" srcId="{41EDC0B5-5B2E-40F6-A795-26759C403F93}" destId="{27FA57F4-188E-4BD9-8285-85AC9430C1CA}" srcOrd="2" destOrd="0" parTransId="{EEDFEE3B-048B-4931-9733-606A3F23765B}" sibTransId="{8FFD755D-67E9-46A2-940B-D8AAEE3A428A}"/>
    <dgm:cxn modelId="{972DCC70-CC7D-4C0D-B235-59E3598EF66A}" srcId="{3B8C848E-B7C5-4BFA-9530-8B78A658DBF9}" destId="{3522712F-F43A-4175-BE83-10EA01740169}" srcOrd="0" destOrd="0" parTransId="{9E1B4B29-EEF3-45C0-9878-1588634F9605}" sibTransId="{EC03DB40-A835-4E7C-BD1B-9A73530AE7D6}"/>
    <dgm:cxn modelId="{FE52B234-DDA2-41A4-A0FB-8C00997A6DC9}" type="presOf" srcId="{A1B118FD-1FEB-4C32-90A6-C74FF73ACC39}" destId="{2C1EC8B9-85E5-46D8-A0E1-9621919A32B4}" srcOrd="0" destOrd="0" presId="urn:microsoft.com/office/officeart/2005/8/layout/target2"/>
    <dgm:cxn modelId="{50090F85-38F3-4F38-9C95-0E87B537E31A}" type="presOf" srcId="{27FA57F4-188E-4BD9-8285-85AC9430C1CA}" destId="{A5A6D88A-617E-417D-BD7B-EBF9A20413FC}" srcOrd="0" destOrd="0" presId="urn:microsoft.com/office/officeart/2005/8/layout/target2"/>
    <dgm:cxn modelId="{48FAC39E-92B9-4C02-B497-F47EA4BC281E}" type="presOf" srcId="{E050978C-0D9B-48B8-B177-C3932AA7913C}" destId="{003ADD9F-4AC4-45B5-8DD6-EC81A27549EB}" srcOrd="0" destOrd="0" presId="urn:microsoft.com/office/officeart/2005/8/layout/target2"/>
    <dgm:cxn modelId="{852D2E0A-BBFF-4CF9-86C8-AA48801398EE}" type="presOf" srcId="{00AA778E-02C5-4AB7-94AA-A238D1ABCE99}" destId="{ADD3C99B-AFC3-47B1-A4DF-7A75CC6ABE97}" srcOrd="0" destOrd="0" presId="urn:microsoft.com/office/officeart/2005/8/layout/target2"/>
    <dgm:cxn modelId="{A64CD332-3C8D-4E29-BBA4-ACA4A5C70894}" type="presOf" srcId="{3B8C848E-B7C5-4BFA-9530-8B78A658DBF9}" destId="{BFCD2251-09FB-4193-82AE-20E41AABECB4}" srcOrd="0" destOrd="0" presId="urn:microsoft.com/office/officeart/2005/8/layout/target2"/>
    <dgm:cxn modelId="{3005B341-3B26-4ADD-85E4-C5EDCE0C9E20}" type="presOf" srcId="{3522712F-F43A-4175-BE83-10EA01740169}" destId="{B75B4B1B-09EA-44A0-A091-652EBDE0EA98}" srcOrd="0" destOrd="0" presId="urn:microsoft.com/office/officeart/2005/8/layout/target2"/>
    <dgm:cxn modelId="{C8C2BECC-9D45-4EA0-8AC7-5375EB5F3EB6}" srcId="{00AA778E-02C5-4AB7-94AA-A238D1ABCE99}" destId="{E050978C-0D9B-48B8-B177-C3932AA7913C}" srcOrd="0" destOrd="0" parTransId="{BB79AFD7-3839-453A-8EB2-A52F965A8C76}" sibTransId="{D22D7724-B8DF-454F-9C7C-F4D3FEA5F73C}"/>
    <dgm:cxn modelId="{75D2E0ED-99D5-44BB-AB4D-0F23545695CF}" type="presOf" srcId="{41EDC0B5-5B2E-40F6-A795-26759C403F93}" destId="{5DC2A2A4-321E-49F3-87D9-1E402D63144A}" srcOrd="0" destOrd="0" presId="urn:microsoft.com/office/officeart/2005/8/layout/target2"/>
    <dgm:cxn modelId="{FBEA4A22-37AA-4D19-92F3-A05F7B4C4F3C}" type="presParOf" srcId="{5DC2A2A4-321E-49F3-87D9-1E402D63144A}" destId="{47ABF3AE-7C0F-4F37-99E7-26C498633561}" srcOrd="0" destOrd="0" presId="urn:microsoft.com/office/officeart/2005/8/layout/target2"/>
    <dgm:cxn modelId="{FBFC4953-E3A1-4666-AE1A-E9EA156A9741}" type="presParOf" srcId="{47ABF3AE-7C0F-4F37-99E7-26C498633561}" destId="{BFCD2251-09FB-4193-82AE-20E41AABECB4}" srcOrd="0" destOrd="0" presId="urn:microsoft.com/office/officeart/2005/8/layout/target2"/>
    <dgm:cxn modelId="{1C0CD012-4D6C-4F64-8494-29ED0B444B63}" type="presParOf" srcId="{47ABF3AE-7C0F-4F37-99E7-26C498633561}" destId="{40DC6C87-52FE-4881-A102-E1D5BF83157F}" srcOrd="1" destOrd="0" presId="urn:microsoft.com/office/officeart/2005/8/layout/target2"/>
    <dgm:cxn modelId="{99E7428F-00D2-4BCD-8599-09CBC36C33F3}" type="presParOf" srcId="{40DC6C87-52FE-4881-A102-E1D5BF83157F}" destId="{B75B4B1B-09EA-44A0-A091-652EBDE0EA98}" srcOrd="0" destOrd="0" presId="urn:microsoft.com/office/officeart/2005/8/layout/target2"/>
    <dgm:cxn modelId="{5C396527-4AD8-496B-853C-D8F81361D091}" type="presParOf" srcId="{5DC2A2A4-321E-49F3-87D9-1E402D63144A}" destId="{6F2C5CB4-CD05-43FF-9955-4AA40DDC091E}" srcOrd="1" destOrd="0" presId="urn:microsoft.com/office/officeart/2005/8/layout/target2"/>
    <dgm:cxn modelId="{505E7B58-0B78-4DAF-804E-DD762EBF5F9A}" type="presParOf" srcId="{6F2C5CB4-CD05-43FF-9955-4AA40DDC091E}" destId="{ADD3C99B-AFC3-47B1-A4DF-7A75CC6ABE97}" srcOrd="0" destOrd="0" presId="urn:microsoft.com/office/officeart/2005/8/layout/target2"/>
    <dgm:cxn modelId="{530F8CE3-F251-4AED-8229-6B6CE0BD966C}" type="presParOf" srcId="{6F2C5CB4-CD05-43FF-9955-4AA40DDC091E}" destId="{7D1FE98C-C703-4AEE-8EA1-2B69FFFCA50C}" srcOrd="1" destOrd="0" presId="urn:microsoft.com/office/officeart/2005/8/layout/target2"/>
    <dgm:cxn modelId="{69667AFA-F8D6-4DDF-948B-859828CC7C97}" type="presParOf" srcId="{7D1FE98C-C703-4AEE-8EA1-2B69FFFCA50C}" destId="{003ADD9F-4AC4-45B5-8DD6-EC81A27549EB}" srcOrd="0" destOrd="0" presId="urn:microsoft.com/office/officeart/2005/8/layout/target2"/>
    <dgm:cxn modelId="{6528BD12-E74A-4BF5-96F3-A0112110B4D5}" type="presParOf" srcId="{5DC2A2A4-321E-49F3-87D9-1E402D63144A}" destId="{9240E06D-CFF0-4752-A7B9-6EA42430CC6D}" srcOrd="2" destOrd="0" presId="urn:microsoft.com/office/officeart/2005/8/layout/target2"/>
    <dgm:cxn modelId="{C200D654-F997-4840-B6FE-72E88575376D}" type="presParOf" srcId="{9240E06D-CFF0-4752-A7B9-6EA42430CC6D}" destId="{A5A6D88A-617E-417D-BD7B-EBF9A20413FC}" srcOrd="0" destOrd="0" presId="urn:microsoft.com/office/officeart/2005/8/layout/target2"/>
    <dgm:cxn modelId="{8F316D5F-A345-4879-938A-76DA7B832D43}" type="presParOf" srcId="{9240E06D-CFF0-4752-A7B9-6EA42430CC6D}" destId="{07340D8E-94CE-4AA4-A341-E33CE706BA46}" srcOrd="1" destOrd="0" presId="urn:microsoft.com/office/officeart/2005/8/layout/target2"/>
    <dgm:cxn modelId="{E6674CB8-698F-4BEC-9FA3-DFCEA7185E07}" type="presParOf" srcId="{07340D8E-94CE-4AA4-A341-E33CE706BA46}" destId="{2C1EC8B9-85E5-46D8-A0E1-9621919A32B4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727010">
          <a:off x="1236294" y="2702455"/>
          <a:ext cx="749606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749606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92357" y="2697184"/>
        <a:ext cx="37480" cy="37480"/>
      </dsp:txXfrm>
    </dsp:sp>
    <dsp:sp modelId="{881EF76C-7CB3-4496-9009-6C1EFF3A1960}">
      <dsp:nvSpPr>
        <dsp:cNvPr id="0" name=""/>
        <dsp:cNvSpPr/>
      </dsp:nvSpPr>
      <dsp:spPr>
        <a:xfrm>
          <a:off x="193959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95740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156014" y="2882923"/>
          <a:ext cx="37238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37238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332896" y="2887083"/>
        <a:ext cx="18619" cy="18619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Alerta </a:t>
          </a:r>
          <a:endParaRPr lang="pt-BR" sz="13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Decisão </a:t>
          </a:r>
          <a:endParaRPr lang="pt-BR" sz="13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Objetivo</a:t>
          </a:r>
          <a:endParaRPr lang="pt-BR" sz="13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Configuração </a:t>
          </a:r>
          <a:endParaRPr lang="pt-BR" sz="13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Ação</a:t>
          </a:r>
          <a:endParaRPr lang="pt-BR" sz="1300" kern="1200" dirty="0"/>
        </a:p>
      </dsp:txBody>
      <dsp:txXfrm>
        <a:off x="7017861" y="142692"/>
        <a:ext cx="1107756" cy="738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100326" y="1610148"/>
          <a:ext cx="1385821" cy="456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00326" y="1610148"/>
        <a:ext cx="1385821" cy="456691"/>
      </dsp:txXfrm>
    </dsp:sp>
    <dsp:sp modelId="{00580EB5-6E14-41C9-BAE4-5D9B53114EEE}">
      <dsp:nvSpPr>
        <dsp:cNvPr id="0" name=""/>
        <dsp:cNvSpPr/>
      </dsp:nvSpPr>
      <dsp:spPr>
        <a:xfrm>
          <a:off x="98751" y="1471251"/>
          <a:ext cx="110235" cy="110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75916" y="1316921"/>
          <a:ext cx="110235" cy="110235"/>
        </a:xfrm>
        <a:prstGeom prst="ellipse">
          <a:avLst/>
        </a:prstGeom>
        <a:solidFill>
          <a:schemeClr val="accent3">
            <a:hueOff val="8"/>
            <a:satOff val="-2792"/>
            <a:lumOff val="-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61112" y="1347787"/>
          <a:ext cx="173227" cy="173227"/>
        </a:xfrm>
        <a:prstGeom prst="ellipse">
          <a:avLst/>
        </a:prstGeom>
        <a:solidFill>
          <a:schemeClr val="accent3">
            <a:hueOff val="15"/>
            <a:satOff val="-5585"/>
            <a:lumOff val="-130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515442" y="1178024"/>
          <a:ext cx="110235" cy="110235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716072" y="1116292"/>
          <a:ext cx="110235" cy="110235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63000" y="1224323"/>
          <a:ext cx="110235" cy="110235"/>
        </a:xfrm>
        <a:prstGeom prst="ellipse">
          <a:avLst/>
        </a:prstGeom>
        <a:solidFill>
          <a:schemeClr val="accent3">
            <a:hueOff val="38"/>
            <a:satOff val="-13962"/>
            <a:lumOff val="-326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117330" y="1301488"/>
          <a:ext cx="173227" cy="173227"/>
        </a:xfrm>
        <a:prstGeom prst="ellipse">
          <a:avLst/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333392" y="1471251"/>
          <a:ext cx="110235" cy="110235"/>
        </a:xfrm>
        <a:prstGeom prst="ellipse">
          <a:avLst/>
        </a:prstGeom>
        <a:solidFill>
          <a:schemeClr val="accent3">
            <a:hueOff val="53"/>
            <a:satOff val="-19546"/>
            <a:lumOff val="-45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425990" y="1641014"/>
          <a:ext cx="110235" cy="110235"/>
        </a:xfrm>
        <a:prstGeom prst="ellipse">
          <a:avLst/>
        </a:prstGeom>
        <a:solidFill>
          <a:schemeClr val="accent3">
            <a:hueOff val="61"/>
            <a:satOff val="-22339"/>
            <a:lumOff val="-522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623473" y="1316921"/>
          <a:ext cx="283463" cy="283463"/>
        </a:xfrm>
        <a:prstGeom prst="ellipse">
          <a:avLst/>
        </a:prstGeom>
        <a:solidFill>
          <a:schemeClr val="accent3">
            <a:hueOff val="68"/>
            <a:satOff val="-25131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21586" y="1903375"/>
          <a:ext cx="110235" cy="110235"/>
        </a:xfrm>
        <a:prstGeom prst="ellipse">
          <a:avLst/>
        </a:prstGeom>
        <a:solidFill>
          <a:schemeClr val="accent3">
            <a:hueOff val="76"/>
            <a:satOff val="-27923"/>
            <a:lumOff val="-653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14184" y="2042272"/>
          <a:ext cx="173227" cy="173227"/>
        </a:xfrm>
        <a:prstGeom prst="ellipse">
          <a:avLst/>
        </a:prstGeom>
        <a:solidFill>
          <a:schemeClr val="accent3">
            <a:hueOff val="84"/>
            <a:satOff val="-30716"/>
            <a:lumOff val="-719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45679" y="2165737"/>
          <a:ext cx="251967" cy="251967"/>
        </a:xfrm>
        <a:prstGeom prst="ellipse">
          <a:avLst/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69772" y="2366366"/>
          <a:ext cx="110235" cy="110235"/>
        </a:xfrm>
        <a:prstGeom prst="ellipse">
          <a:avLst/>
        </a:prstGeom>
        <a:solidFill>
          <a:schemeClr val="accent3">
            <a:hueOff val="99"/>
            <a:satOff val="-36300"/>
            <a:lumOff val="-849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731505" y="2165737"/>
          <a:ext cx="173227" cy="173227"/>
        </a:xfrm>
        <a:prstGeom prst="ellipse">
          <a:avLst/>
        </a:prstGeom>
        <a:solidFill>
          <a:schemeClr val="accent3">
            <a:hueOff val="107"/>
            <a:satOff val="-39093"/>
            <a:lumOff val="-91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85835" y="2381799"/>
          <a:ext cx="110235" cy="110235"/>
        </a:xfrm>
        <a:prstGeom prst="ellipse">
          <a:avLst/>
        </a:prstGeom>
        <a:solidFill>
          <a:schemeClr val="accent3">
            <a:hueOff val="114"/>
            <a:satOff val="-41885"/>
            <a:lumOff val="-98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1024732" y="2134871"/>
          <a:ext cx="251967" cy="251967"/>
        </a:xfrm>
        <a:prstGeom prst="ellipse">
          <a:avLst/>
        </a:prstGeom>
        <a:solidFill>
          <a:schemeClr val="accent3">
            <a:hueOff val="122"/>
            <a:satOff val="-44677"/>
            <a:lumOff val="-104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364258" y="2073138"/>
          <a:ext cx="173227" cy="173227"/>
        </a:xfrm>
        <a:prstGeom prst="ellipse">
          <a:avLst/>
        </a:prstGeom>
        <a:solidFill>
          <a:schemeClr val="accent3">
            <a:hueOff val="129"/>
            <a:satOff val="-47470"/>
            <a:lumOff val="-111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537486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2046231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2046231" y="1348002"/>
        <a:ext cx="1387486" cy="971240"/>
      </dsp:txXfrm>
    </dsp:sp>
    <dsp:sp modelId="{5510BB7F-E98E-4475-A087-C6391C783681}">
      <dsp:nvSpPr>
        <dsp:cNvPr id="0" name=""/>
        <dsp:cNvSpPr/>
      </dsp:nvSpPr>
      <dsp:spPr>
        <a:xfrm>
          <a:off x="3266686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942463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Serviço ativo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3942463" y="1348002"/>
        <a:ext cx="1387486" cy="971240"/>
      </dsp:txXfrm>
    </dsp:sp>
    <dsp:sp modelId="{C5065143-8AF7-4AE9-A44E-5E4DF178427E}">
      <dsp:nvSpPr>
        <dsp:cNvPr id="0" name=""/>
        <dsp:cNvSpPr/>
      </dsp:nvSpPr>
      <dsp:spPr>
        <a:xfrm>
          <a:off x="5138895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838695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Regularidade de atividades acadêmicas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5838695" y="1348002"/>
        <a:ext cx="1387486" cy="971240"/>
      </dsp:txXfrm>
    </dsp:sp>
    <dsp:sp modelId="{B9E275C6-562A-432D-BC53-BE29329C92C7}">
      <dsp:nvSpPr>
        <dsp:cNvPr id="0" name=""/>
        <dsp:cNvSpPr/>
      </dsp:nvSpPr>
      <dsp:spPr>
        <a:xfrm>
          <a:off x="7226181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838988" y="1278628"/>
          <a:ext cx="1179363" cy="1179363"/>
        </a:xfrm>
        <a:prstGeom prst="ellipse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8011702" y="1451342"/>
        <a:ext cx="833935" cy="833935"/>
      </dsp:txXfrm>
    </dsp:sp>
    <dsp:sp modelId="{E051B2E9-E0F1-4F67-B203-7076EBD6126A}">
      <dsp:nvSpPr>
        <dsp:cNvPr id="0" name=""/>
        <dsp:cNvSpPr/>
      </dsp:nvSpPr>
      <dsp:spPr>
        <a:xfrm>
          <a:off x="7734926" y="2537319"/>
          <a:ext cx="1387486" cy="8556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734926" y="2537319"/>
        <a:ext cx="1387486" cy="855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40050">
          <a:off x="3967853" y="2634266"/>
          <a:ext cx="584228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4228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45361" y="2632031"/>
        <a:ext cx="29211" cy="29211"/>
      </dsp:txXfrm>
    </dsp:sp>
    <dsp:sp modelId="{F6BE6E96-4771-4198-B10E-7C2835266749}">
      <dsp:nvSpPr>
        <dsp:cNvPr id="0" name=""/>
        <dsp:cNvSpPr/>
      </dsp:nvSpPr>
      <dsp:spPr>
        <a:xfrm>
          <a:off x="4552062" y="1800200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1849982"/>
        <a:ext cx="1689924" cy="1600115"/>
      </dsp:txXfrm>
    </dsp:sp>
    <dsp:sp modelId="{E319C12E-2397-406F-B6D4-2E69B6FC580F}">
      <dsp:nvSpPr>
        <dsp:cNvPr id="0" name=""/>
        <dsp:cNvSpPr/>
      </dsp:nvSpPr>
      <dsp:spPr>
        <a:xfrm rot="17731580">
          <a:off x="5964886" y="2040387"/>
          <a:ext cx="1323780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23780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593681" y="2019664"/>
        <a:ext cx="66189" cy="66189"/>
      </dsp:txXfrm>
    </dsp:sp>
    <dsp:sp modelId="{55F096FD-EFF2-45B8-9081-EB515D3FD4FA}">
      <dsp:nvSpPr>
        <dsp:cNvPr id="0" name=""/>
        <dsp:cNvSpPr/>
      </dsp:nvSpPr>
      <dsp:spPr>
        <a:xfrm>
          <a:off x="6912001" y="693792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738410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12925">
          <a:off x="5958184" y="3256593"/>
          <a:ext cx="138258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82587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4913" y="3234399"/>
        <a:ext cx="69129" cy="69129"/>
      </dsp:txXfrm>
    </dsp:sp>
    <dsp:sp modelId="{AAEECF93-F96B-4557-8B7E-EB719FA6407A}">
      <dsp:nvSpPr>
        <dsp:cNvPr id="0" name=""/>
        <dsp:cNvSpPr/>
      </dsp:nvSpPr>
      <dsp:spPr>
        <a:xfrm>
          <a:off x="6957405" y="3085967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7004380" y="3132942"/>
        <a:ext cx="1547045" cy="1509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 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315196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606980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D1E39-5F89-426B-8C24-E8FB283BA725}">
      <dsp:nvSpPr>
        <dsp:cNvPr id="0" name=""/>
        <dsp:cNvSpPr/>
      </dsp:nvSpPr>
      <dsp:spPr>
        <a:xfrm>
          <a:off x="1942" y="1697"/>
          <a:ext cx="110575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27975" y="27730"/>
        <a:ext cx="1053693" cy="836756"/>
      </dsp:txXfrm>
    </dsp:sp>
    <dsp:sp modelId="{30F2F746-3BA7-4C0B-929D-7D34C5EEA64C}">
      <dsp:nvSpPr>
        <dsp:cNvPr id="0" name=""/>
        <dsp:cNvSpPr/>
      </dsp:nvSpPr>
      <dsp:spPr>
        <a:xfrm>
          <a:off x="1270453" y="1697"/>
          <a:ext cx="113702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Serviços disponíveis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1296486" y="27730"/>
        <a:ext cx="1084963" cy="836756"/>
      </dsp:txXfrm>
    </dsp:sp>
    <dsp:sp modelId="{E77A1557-B333-4889-8F64-CEC07BEF4C56}">
      <dsp:nvSpPr>
        <dsp:cNvPr id="0" name=""/>
        <dsp:cNvSpPr/>
      </dsp:nvSpPr>
      <dsp:spPr>
        <a:xfrm>
          <a:off x="2570233" y="1697"/>
          <a:ext cx="6571823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Seleção do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596266" y="27730"/>
        <a:ext cx="6519757" cy="836756"/>
      </dsp:txXfrm>
    </dsp:sp>
    <dsp:sp modelId="{62180683-1482-4A33-8FBB-F63DE3CC3CEE}">
      <dsp:nvSpPr>
        <dsp:cNvPr id="0" name=""/>
        <dsp:cNvSpPr/>
      </dsp:nvSpPr>
      <dsp:spPr>
        <a:xfrm>
          <a:off x="2576648" y="969905"/>
          <a:ext cx="1320071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Ativação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602681" y="995938"/>
        <a:ext cx="1268005" cy="836756"/>
      </dsp:txXfrm>
    </dsp:sp>
    <dsp:sp modelId="{E5D4FDCF-9450-4734-9035-0CB6AC1F4DDC}">
      <dsp:nvSpPr>
        <dsp:cNvPr id="0" name=""/>
        <dsp:cNvSpPr/>
      </dsp:nvSpPr>
      <dsp:spPr>
        <a:xfrm>
          <a:off x="3977857" y="969905"/>
          <a:ext cx="1172262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Configuração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003890" y="995938"/>
        <a:ext cx="1120196" cy="836756"/>
      </dsp:txXfrm>
    </dsp:sp>
    <dsp:sp modelId="{1BC63A0A-19A2-4753-A204-FDFD6D6C0A66}">
      <dsp:nvSpPr>
        <dsp:cNvPr id="0" name=""/>
        <dsp:cNvSpPr/>
      </dsp:nvSpPr>
      <dsp:spPr>
        <a:xfrm>
          <a:off x="5231257" y="969905"/>
          <a:ext cx="3904385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Execução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57290" y="995938"/>
        <a:ext cx="3852319" cy="836756"/>
      </dsp:txXfrm>
    </dsp:sp>
    <dsp:sp modelId="{F288AAAD-2078-4D8A-9D78-2B930A2D6506}">
      <dsp:nvSpPr>
        <dsp:cNvPr id="0" name=""/>
        <dsp:cNvSpPr/>
      </dsp:nvSpPr>
      <dsp:spPr>
        <a:xfrm>
          <a:off x="5238871" y="1938112"/>
          <a:ext cx="968756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Notificação (Mobile)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64904" y="1964145"/>
        <a:ext cx="916690" cy="836756"/>
      </dsp:txXfrm>
    </dsp:sp>
    <dsp:sp modelId="{B13B8C43-BA0C-45DB-94C0-10DBA8A47E39}">
      <dsp:nvSpPr>
        <dsp:cNvPr id="0" name=""/>
        <dsp:cNvSpPr/>
      </dsp:nvSpPr>
      <dsp:spPr>
        <a:xfrm>
          <a:off x="6248197" y="1938112"/>
          <a:ext cx="2879831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Decisão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74230" y="1964145"/>
        <a:ext cx="2827765" cy="836756"/>
      </dsp:txXfrm>
    </dsp:sp>
    <dsp:sp modelId="{79E71528-B7F2-4520-8005-9C5C9305C44E}">
      <dsp:nvSpPr>
        <dsp:cNvPr id="0" name=""/>
        <dsp:cNvSpPr/>
      </dsp:nvSpPr>
      <dsp:spPr>
        <a:xfrm>
          <a:off x="6259554" y="2906320"/>
          <a:ext cx="1876029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Sim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85587" y="2932353"/>
        <a:ext cx="1823963" cy="836756"/>
      </dsp:txXfrm>
    </dsp:sp>
    <dsp:sp modelId="{78FFFDD3-9B0A-4238-AC6F-F0CE54BB63B3}">
      <dsp:nvSpPr>
        <dsp:cNvPr id="0" name=""/>
        <dsp:cNvSpPr/>
      </dsp:nvSpPr>
      <dsp:spPr>
        <a:xfrm>
          <a:off x="6274104" y="3874528"/>
          <a:ext cx="1846930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Abre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300137" y="3900561"/>
        <a:ext cx="1794864" cy="836756"/>
      </dsp:txXfrm>
    </dsp:sp>
    <dsp:sp modelId="{E233217A-B381-47F0-90C9-81565BCE5BF6}">
      <dsp:nvSpPr>
        <dsp:cNvPr id="0" name=""/>
        <dsp:cNvSpPr/>
      </dsp:nvSpPr>
      <dsp:spPr>
        <a:xfrm>
          <a:off x="6274104" y="4842735"/>
          <a:ext cx="88075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Confirma 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99900" y="4868531"/>
        <a:ext cx="829161" cy="837230"/>
      </dsp:txXfrm>
    </dsp:sp>
    <dsp:sp modelId="{DD7228AB-2824-4438-B7FE-898E8CEC7E36}">
      <dsp:nvSpPr>
        <dsp:cNvPr id="0" name=""/>
        <dsp:cNvSpPr/>
      </dsp:nvSpPr>
      <dsp:spPr>
        <a:xfrm>
          <a:off x="7174730" y="4842735"/>
          <a:ext cx="946304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atividades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200763" y="4868768"/>
        <a:ext cx="894238" cy="836756"/>
      </dsp:txXfrm>
    </dsp:sp>
    <dsp:sp modelId="{D1A280C6-BDF1-4E6F-BDED-EADC41AF2061}">
      <dsp:nvSpPr>
        <dsp:cNvPr id="0" name=""/>
        <dsp:cNvSpPr/>
      </dsp:nvSpPr>
      <dsp:spPr>
        <a:xfrm>
          <a:off x="8155456" y="2906320"/>
          <a:ext cx="96121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2932353"/>
        <a:ext cx="909147" cy="836756"/>
      </dsp:txXfrm>
    </dsp:sp>
    <dsp:sp modelId="{0F1C65DC-32E0-401F-AD72-CEAB5FCDD885}">
      <dsp:nvSpPr>
        <dsp:cNvPr id="0" name=""/>
        <dsp:cNvSpPr/>
      </dsp:nvSpPr>
      <dsp:spPr>
        <a:xfrm>
          <a:off x="8155456" y="3874528"/>
          <a:ext cx="961213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notificação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3900561"/>
        <a:ext cx="909147" cy="836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16997-987D-40A8-AFCA-C5A54CBB823D}">
      <dsp:nvSpPr>
        <dsp:cNvPr id="0" name=""/>
        <dsp:cNvSpPr/>
      </dsp:nvSpPr>
      <dsp:spPr>
        <a:xfrm>
          <a:off x="6881581" y="4012468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4252495"/>
        <a:ext cx="30412" cy="30412"/>
      </dsp:txXfrm>
    </dsp:sp>
    <dsp:sp modelId="{76804D07-263C-4BFE-886B-E38C63B4A639}">
      <dsp:nvSpPr>
        <dsp:cNvPr id="0" name=""/>
        <dsp:cNvSpPr/>
      </dsp:nvSpPr>
      <dsp:spPr>
        <a:xfrm>
          <a:off x="6881581" y="3502002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3742029"/>
        <a:ext cx="30412" cy="30412"/>
      </dsp:txXfrm>
    </dsp:sp>
    <dsp:sp modelId="{11F12F7E-0B93-41A3-87BC-24FCC6E0289B}">
      <dsp:nvSpPr>
        <dsp:cNvPr id="0" name=""/>
        <dsp:cNvSpPr/>
      </dsp:nvSpPr>
      <dsp:spPr>
        <a:xfrm>
          <a:off x="4897213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4004200"/>
        <a:ext cx="16536" cy="16536"/>
      </dsp:txXfrm>
    </dsp:sp>
    <dsp:sp modelId="{A8088930-A153-477E-9029-C095C3D50AF4}">
      <dsp:nvSpPr>
        <dsp:cNvPr id="0" name=""/>
        <dsp:cNvSpPr/>
      </dsp:nvSpPr>
      <dsp:spPr>
        <a:xfrm>
          <a:off x="2912844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9940" y="4004200"/>
        <a:ext cx="16536" cy="16536"/>
      </dsp:txXfrm>
    </dsp:sp>
    <dsp:sp modelId="{2FAEB9D7-2202-48D6-BEFE-7691405C0023}">
      <dsp:nvSpPr>
        <dsp:cNvPr id="0" name=""/>
        <dsp:cNvSpPr/>
      </dsp:nvSpPr>
      <dsp:spPr>
        <a:xfrm>
          <a:off x="928476" y="2736304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1276164"/>
              </a:lnTo>
              <a:lnTo>
                <a:pt x="330728" y="127616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3341428"/>
        <a:ext cx="65916" cy="65916"/>
      </dsp:txXfrm>
    </dsp:sp>
    <dsp:sp modelId="{7F8C45BB-9C92-4B8F-B244-3A92D6C34FF5}">
      <dsp:nvSpPr>
        <dsp:cNvPr id="0" name=""/>
        <dsp:cNvSpPr/>
      </dsp:nvSpPr>
      <dsp:spPr>
        <a:xfrm>
          <a:off x="6881581" y="1970605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2210632"/>
        <a:ext cx="30412" cy="30412"/>
      </dsp:txXfrm>
    </dsp:sp>
    <dsp:sp modelId="{C0070F97-A64B-4B18-A039-4EA6BBCC45E3}">
      <dsp:nvSpPr>
        <dsp:cNvPr id="0" name=""/>
        <dsp:cNvSpPr/>
      </dsp:nvSpPr>
      <dsp:spPr>
        <a:xfrm>
          <a:off x="6881581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1700166"/>
        <a:ext cx="30412" cy="30412"/>
      </dsp:txXfrm>
    </dsp:sp>
    <dsp:sp modelId="{D9A7ED5D-FF3B-42E9-A95A-82691CE48DCF}">
      <dsp:nvSpPr>
        <dsp:cNvPr id="0" name=""/>
        <dsp:cNvSpPr/>
      </dsp:nvSpPr>
      <dsp:spPr>
        <a:xfrm>
          <a:off x="4897213" y="1924885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1962337"/>
        <a:ext cx="16536" cy="16536"/>
      </dsp:txXfrm>
    </dsp:sp>
    <dsp:sp modelId="{7FF2BF7D-A4BE-4AF2-9EFD-0878EA33F434}">
      <dsp:nvSpPr>
        <dsp:cNvPr id="0" name=""/>
        <dsp:cNvSpPr/>
      </dsp:nvSpPr>
      <dsp:spPr>
        <a:xfrm>
          <a:off x="2912844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700166"/>
        <a:ext cx="30412" cy="30412"/>
      </dsp:txXfrm>
    </dsp:sp>
    <dsp:sp modelId="{040CB96B-06C3-4570-9EDB-C32DFC727847}">
      <dsp:nvSpPr>
        <dsp:cNvPr id="0" name=""/>
        <dsp:cNvSpPr/>
      </dsp:nvSpPr>
      <dsp:spPr>
        <a:xfrm>
          <a:off x="2912844" y="949674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189700"/>
        <a:ext cx="30412" cy="30412"/>
      </dsp:txXfrm>
    </dsp:sp>
    <dsp:sp modelId="{E04E75EF-3FF5-4F99-9454-4458B90560B9}">
      <dsp:nvSpPr>
        <dsp:cNvPr id="0" name=""/>
        <dsp:cNvSpPr/>
      </dsp:nvSpPr>
      <dsp:spPr>
        <a:xfrm>
          <a:off x="928476" y="1460139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1276164"/>
              </a:moveTo>
              <a:lnTo>
                <a:pt x="165364" y="1276164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2065263"/>
        <a:ext cx="65916" cy="65916"/>
      </dsp:txXfrm>
    </dsp:sp>
    <dsp:sp modelId="{85F62DE2-963F-4C4E-96AF-E89F91C81D5C}">
      <dsp:nvSpPr>
        <dsp:cNvPr id="0" name=""/>
        <dsp:cNvSpPr/>
      </dsp:nvSpPr>
      <dsp:spPr>
        <a:xfrm rot="16200000">
          <a:off x="-860734" y="2273826"/>
          <a:ext cx="2653466" cy="9249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smtClean="0">
              <a:ln/>
            </a:rPr>
            <a:t>Site</a:t>
          </a:r>
          <a:endParaRPr lang="pt-BR" sz="5400" kern="1200" dirty="0">
            <a:ln/>
          </a:endParaRPr>
        </a:p>
      </dsp:txBody>
      <dsp:txXfrm>
        <a:off x="-860734" y="2273826"/>
        <a:ext cx="2653466" cy="924954"/>
      </dsp:txXfrm>
    </dsp:sp>
    <dsp:sp modelId="{CCC824B9-6D4D-4981-9C76-2E02AF6A080B}">
      <dsp:nvSpPr>
        <dsp:cNvPr id="0" name=""/>
        <dsp:cNvSpPr/>
      </dsp:nvSpPr>
      <dsp:spPr>
        <a:xfrm>
          <a:off x="1259204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Configuração</a:t>
          </a:r>
          <a:endParaRPr lang="pt-BR" sz="1600" kern="1200" dirty="0">
            <a:ln/>
          </a:endParaRPr>
        </a:p>
      </dsp:txBody>
      <dsp:txXfrm>
        <a:off x="1259204" y="1012693"/>
        <a:ext cx="1653640" cy="894891"/>
      </dsp:txXfrm>
    </dsp:sp>
    <dsp:sp modelId="{FBCAE61C-F8F7-4954-B5B0-98F173752588}">
      <dsp:nvSpPr>
        <dsp:cNvPr id="0" name=""/>
        <dsp:cNvSpPr/>
      </dsp:nvSpPr>
      <dsp:spPr>
        <a:xfrm>
          <a:off x="3243572" y="502228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Login</a:t>
          </a:r>
          <a:endParaRPr lang="pt-BR" sz="1600" kern="1200" dirty="0">
            <a:ln/>
          </a:endParaRPr>
        </a:p>
      </dsp:txBody>
      <dsp:txXfrm>
        <a:off x="3243572" y="502228"/>
        <a:ext cx="1653640" cy="894891"/>
      </dsp:txXfrm>
    </dsp:sp>
    <dsp:sp modelId="{E44A7F6B-CDD6-46D7-8C6D-31E128DCFA9B}">
      <dsp:nvSpPr>
        <dsp:cNvPr id="0" name=""/>
        <dsp:cNvSpPr/>
      </dsp:nvSpPr>
      <dsp:spPr>
        <a:xfrm>
          <a:off x="3243572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Home</a:t>
          </a:r>
          <a:endParaRPr lang="pt-BR" sz="1600" kern="1200" dirty="0">
            <a:ln/>
          </a:endParaRPr>
        </a:p>
      </dsp:txBody>
      <dsp:txXfrm>
        <a:off x="3243572" y="1523159"/>
        <a:ext cx="1653640" cy="894891"/>
      </dsp:txXfrm>
    </dsp:sp>
    <dsp:sp modelId="{08C3CC76-66C0-40DD-B207-18615301AEA6}">
      <dsp:nvSpPr>
        <dsp:cNvPr id="0" name=""/>
        <dsp:cNvSpPr/>
      </dsp:nvSpPr>
      <dsp:spPr>
        <a:xfrm>
          <a:off x="5227941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Cadastros</a:t>
          </a:r>
          <a:endParaRPr lang="pt-BR" sz="1600" kern="1200" dirty="0">
            <a:ln/>
          </a:endParaRPr>
        </a:p>
      </dsp:txBody>
      <dsp:txXfrm>
        <a:off x="5227941" y="1523159"/>
        <a:ext cx="1653640" cy="894891"/>
      </dsp:txXfrm>
    </dsp:sp>
    <dsp:sp modelId="{C3B714E9-8D56-4F47-AE83-1B4A1B36E261}">
      <dsp:nvSpPr>
        <dsp:cNvPr id="0" name=""/>
        <dsp:cNvSpPr/>
      </dsp:nvSpPr>
      <dsp:spPr>
        <a:xfrm>
          <a:off x="7212309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Serviços</a:t>
          </a:r>
          <a:endParaRPr lang="pt-BR" sz="1600" kern="1200" dirty="0">
            <a:ln/>
          </a:endParaRPr>
        </a:p>
      </dsp:txBody>
      <dsp:txXfrm>
        <a:off x="7212309" y="1012693"/>
        <a:ext cx="1653640" cy="894891"/>
      </dsp:txXfrm>
    </dsp:sp>
    <dsp:sp modelId="{99E58E7E-BFE3-414B-AF9D-7BB998895FEF}">
      <dsp:nvSpPr>
        <dsp:cNvPr id="0" name=""/>
        <dsp:cNvSpPr/>
      </dsp:nvSpPr>
      <dsp:spPr>
        <a:xfrm>
          <a:off x="7212309" y="2033625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Lembretes</a:t>
          </a:r>
          <a:endParaRPr lang="pt-BR" sz="1600" kern="1200" dirty="0">
            <a:ln/>
          </a:endParaRPr>
        </a:p>
      </dsp:txBody>
      <dsp:txXfrm>
        <a:off x="7212309" y="2033625"/>
        <a:ext cx="1653640" cy="894891"/>
      </dsp:txXfrm>
    </dsp:sp>
    <dsp:sp modelId="{BC230F88-AF16-401E-847A-5EB6F35167B5}">
      <dsp:nvSpPr>
        <dsp:cNvPr id="0" name=""/>
        <dsp:cNvSpPr/>
      </dsp:nvSpPr>
      <dsp:spPr>
        <a:xfrm>
          <a:off x="1259204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Execução</a:t>
          </a:r>
          <a:endParaRPr lang="pt-BR" sz="1600" kern="1200" dirty="0">
            <a:ln/>
          </a:endParaRPr>
        </a:p>
      </dsp:txBody>
      <dsp:txXfrm>
        <a:off x="1259204" y="3565022"/>
        <a:ext cx="1653640" cy="894891"/>
      </dsp:txXfrm>
    </dsp:sp>
    <dsp:sp modelId="{175FB72B-84C8-486C-9686-3AA16043A190}">
      <dsp:nvSpPr>
        <dsp:cNvPr id="0" name=""/>
        <dsp:cNvSpPr/>
      </dsp:nvSpPr>
      <dsp:spPr>
        <a:xfrm>
          <a:off x="3243572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>
              <a:ln/>
            </a:rPr>
            <a:t>Lista notificações</a:t>
          </a:r>
          <a:endParaRPr lang="pt-BR" sz="1800" kern="1200" dirty="0">
            <a:ln/>
          </a:endParaRPr>
        </a:p>
      </dsp:txBody>
      <dsp:txXfrm>
        <a:off x="3243572" y="3565022"/>
        <a:ext cx="1653640" cy="894891"/>
      </dsp:txXfrm>
    </dsp:sp>
    <dsp:sp modelId="{C1F3184D-BED2-4588-91D0-6026066D0495}">
      <dsp:nvSpPr>
        <dsp:cNvPr id="0" name=""/>
        <dsp:cNvSpPr/>
      </dsp:nvSpPr>
      <dsp:spPr>
        <a:xfrm>
          <a:off x="5227941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decisão</a:t>
          </a:r>
          <a:endParaRPr lang="pt-BR" sz="1600" kern="1200" dirty="0">
            <a:ln/>
          </a:endParaRPr>
        </a:p>
      </dsp:txBody>
      <dsp:txXfrm>
        <a:off x="5227941" y="3565022"/>
        <a:ext cx="1653640" cy="894891"/>
      </dsp:txXfrm>
    </dsp:sp>
    <dsp:sp modelId="{9D43B9EB-EF57-4CA9-8875-07E50AC536FE}">
      <dsp:nvSpPr>
        <dsp:cNvPr id="0" name=""/>
        <dsp:cNvSpPr/>
      </dsp:nvSpPr>
      <dsp:spPr>
        <a:xfrm>
          <a:off x="7212309" y="3054556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Ação serviço</a:t>
          </a:r>
          <a:endParaRPr lang="pt-BR" sz="1600" kern="1200" dirty="0">
            <a:ln/>
          </a:endParaRPr>
        </a:p>
      </dsp:txBody>
      <dsp:txXfrm>
        <a:off x="7212309" y="3054556"/>
        <a:ext cx="1653640" cy="894891"/>
      </dsp:txXfrm>
    </dsp:sp>
    <dsp:sp modelId="{64DC2729-4AEE-46FC-A4B3-43AAC41F9DD2}">
      <dsp:nvSpPr>
        <dsp:cNvPr id="0" name=""/>
        <dsp:cNvSpPr/>
      </dsp:nvSpPr>
      <dsp:spPr>
        <a:xfrm>
          <a:off x="7212309" y="4075488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execução ação</a:t>
          </a:r>
          <a:endParaRPr lang="pt-BR" sz="1600" kern="1200" dirty="0">
            <a:ln/>
          </a:endParaRPr>
        </a:p>
      </dsp:txBody>
      <dsp:txXfrm>
        <a:off x="7212309" y="4075488"/>
        <a:ext cx="1653640" cy="8948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D2251-09FB-4193-82AE-20E41AABECB4}">
      <dsp:nvSpPr>
        <dsp:cNvPr id="0" name=""/>
        <dsp:cNvSpPr/>
      </dsp:nvSpPr>
      <dsp:spPr>
        <a:xfrm>
          <a:off x="0" y="0"/>
          <a:ext cx="8928992" cy="5256583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4079693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Web site</a:t>
          </a:r>
          <a:endParaRPr lang="pt-BR" sz="4000" kern="1200" dirty="0"/>
        </a:p>
      </dsp:txBody>
      <dsp:txXfrm>
        <a:off x="130866" y="130866"/>
        <a:ext cx="8667260" cy="4994851"/>
      </dsp:txXfrm>
    </dsp:sp>
    <dsp:sp modelId="{B75B4B1B-09EA-44A0-A091-652EBDE0EA98}">
      <dsp:nvSpPr>
        <dsp:cNvPr id="0" name=""/>
        <dsp:cNvSpPr/>
      </dsp:nvSpPr>
      <dsp:spPr>
        <a:xfrm>
          <a:off x="223224" y="1314145"/>
          <a:ext cx="1339348" cy="367960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Serviço PWA</a:t>
          </a:r>
          <a:endParaRPr lang="pt-BR" sz="2000" kern="1200" dirty="0"/>
        </a:p>
      </dsp:txBody>
      <dsp:txXfrm>
        <a:off x="264414" y="1355335"/>
        <a:ext cx="1256968" cy="3597228"/>
      </dsp:txXfrm>
    </dsp:sp>
    <dsp:sp modelId="{ADD3C99B-AFC3-47B1-A4DF-7A75CC6ABE97}">
      <dsp:nvSpPr>
        <dsp:cNvPr id="0" name=""/>
        <dsp:cNvSpPr/>
      </dsp:nvSpPr>
      <dsp:spPr>
        <a:xfrm>
          <a:off x="1785798" y="1314145"/>
          <a:ext cx="6919968" cy="3679608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2336552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Configuração</a:t>
          </a:r>
          <a:endParaRPr lang="pt-BR" sz="4000" kern="1200" dirty="0"/>
        </a:p>
      </dsp:txBody>
      <dsp:txXfrm>
        <a:off x="1898959" y="1427306"/>
        <a:ext cx="6693646" cy="3453286"/>
      </dsp:txXfrm>
    </dsp:sp>
    <dsp:sp modelId="{003ADD9F-4AC4-45B5-8DD6-EC81A27549EB}">
      <dsp:nvSpPr>
        <dsp:cNvPr id="0" name=""/>
        <dsp:cNvSpPr/>
      </dsp:nvSpPr>
      <dsp:spPr>
        <a:xfrm>
          <a:off x="1958797" y="2602009"/>
          <a:ext cx="1383993" cy="21157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Base dados Aplicação</a:t>
          </a:r>
          <a:endParaRPr lang="pt-BR" sz="2000" kern="1200" dirty="0"/>
        </a:p>
      </dsp:txBody>
      <dsp:txXfrm>
        <a:off x="2001360" y="2644572"/>
        <a:ext cx="1298867" cy="2030649"/>
      </dsp:txXfrm>
    </dsp:sp>
    <dsp:sp modelId="{A5A6D88A-617E-417D-BD7B-EBF9A20413FC}">
      <dsp:nvSpPr>
        <dsp:cNvPr id="0" name=""/>
        <dsp:cNvSpPr/>
      </dsp:nvSpPr>
      <dsp:spPr>
        <a:xfrm>
          <a:off x="3526951" y="2628291"/>
          <a:ext cx="4955590" cy="2102633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18682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err="1" smtClean="0"/>
            <a:t>APIs</a:t>
          </a:r>
          <a:endParaRPr lang="pt-BR" sz="4000" kern="1200" dirty="0"/>
        </a:p>
      </dsp:txBody>
      <dsp:txXfrm>
        <a:off x="3591614" y="2692954"/>
        <a:ext cx="4826264" cy="1973307"/>
      </dsp:txXfrm>
    </dsp:sp>
    <dsp:sp modelId="{2C1EC8B9-85E5-46D8-A0E1-9621919A32B4}">
      <dsp:nvSpPr>
        <dsp:cNvPr id="0" name=""/>
        <dsp:cNvSpPr/>
      </dsp:nvSpPr>
      <dsp:spPr>
        <a:xfrm>
          <a:off x="3650841" y="3574477"/>
          <a:ext cx="4707811" cy="9461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Bases terceiras</a:t>
          </a:r>
          <a:endParaRPr lang="pt-BR" sz="2000" kern="1200" dirty="0"/>
        </a:p>
      </dsp:txBody>
      <dsp:txXfrm>
        <a:off x="3679939" y="3603575"/>
        <a:ext cx="4649615" cy="887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ifTTT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2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microsoft.com/office/2007/relationships/hdphoto" Target="../media/hdphoto2.wdp"/><Relationship Id="rId5" Type="http://schemas.openxmlformats.org/officeDocument/2006/relationships/diagramData" Target="../diagrams/data3.xm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1008112"/>
          </a:xfrm>
        </p:spPr>
        <p:txBody>
          <a:bodyPr/>
          <a:lstStyle/>
          <a:p>
            <a:pPr algn="l"/>
            <a:r>
              <a:rPr lang="pt-BR" sz="3200" dirty="0" smtClean="0"/>
              <a:t>MVP 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7380"/>
              </p:ext>
            </p:extLst>
          </p:nvPr>
        </p:nvGraphicFramePr>
        <p:xfrm>
          <a:off x="167024" y="1196752"/>
          <a:ext cx="88694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1080120"/>
          </a:xfrm>
        </p:spPr>
        <p:txBody>
          <a:bodyPr/>
          <a:lstStyle/>
          <a:p>
            <a:pPr algn="l"/>
            <a:r>
              <a:rPr lang="pt-BR" sz="3200" dirty="0" smtClean="0"/>
              <a:t>Arquitetura</a:t>
            </a:r>
            <a:endParaRPr lang="pt-BR" sz="3200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83132"/>
              </p:ext>
            </p:extLst>
          </p:nvPr>
        </p:nvGraphicFramePr>
        <p:xfrm>
          <a:off x="107504" y="1484784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sz="3200" dirty="0" smtClean="0"/>
              <a:t>Demonstração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desenvolvimento de sistemas ve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80" y="1124744"/>
            <a:ext cx="3240360" cy="32403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Home usuário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83"/>
          <a:stretch/>
        </p:blipFill>
        <p:spPr bwMode="auto">
          <a:xfrm>
            <a:off x="260255" y="980728"/>
            <a:ext cx="8776241" cy="56547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lipse 5"/>
          <p:cNvSpPr/>
          <p:nvPr/>
        </p:nvSpPr>
        <p:spPr>
          <a:xfrm>
            <a:off x="6228184" y="4869160"/>
            <a:ext cx="3384376" cy="19888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Tela de decisão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74" b="14401"/>
          <a:stretch/>
        </p:blipFill>
        <p:spPr bwMode="auto">
          <a:xfrm>
            <a:off x="122352" y="1268760"/>
            <a:ext cx="8784976" cy="50405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983"/>
          <a:stretch/>
        </p:blipFill>
        <p:spPr bwMode="auto">
          <a:xfrm>
            <a:off x="299200" y="1052736"/>
            <a:ext cx="8521272" cy="49685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5209"/>
            <a:ext cx="482453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5209"/>
            <a:ext cx="1512168" cy="1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Conclusão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4"/>
          <p:cNvSpPr>
            <a:spLocks noGrp="1"/>
          </p:cNvSpPr>
          <p:nvPr>
            <p:ph idx="1"/>
          </p:nvPr>
        </p:nvSpPr>
        <p:spPr>
          <a:xfrm>
            <a:off x="827584" y="1916832"/>
            <a:ext cx="7859216" cy="4209331"/>
          </a:xfrm>
        </p:spPr>
        <p:txBody>
          <a:bodyPr/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Escalabilidade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Interação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Poder de 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550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5777"/>
            <a:ext cx="209870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851920" y="1988840"/>
            <a:ext cx="1512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i="1" dirty="0" smtClean="0"/>
              <a:t>?</a:t>
            </a:r>
            <a:endParaRPr lang="pt-BR" sz="20000" i="1" dirty="0"/>
          </a:p>
        </p:txBody>
      </p:sp>
    </p:spTree>
    <p:extLst>
      <p:ext uri="{BB962C8B-B14F-4D97-AF65-F5344CB8AC3E}">
        <p14:creationId xmlns:p14="http://schemas.microsoft.com/office/powerpoint/2010/main" val="1649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617488" y="4004171"/>
            <a:ext cx="1942004" cy="1441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413792" y="2204864"/>
            <a:ext cx="2349397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Apresentação geral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1484784"/>
            <a:ext cx="6138174" cy="4824536"/>
          </a:xfrm>
        </p:spPr>
        <p:txBody>
          <a:bodyPr>
            <a:normAutofit lnSpcReduction="1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Sistemas de notificações interativas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 Foco em ambientes corporativos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Disponibiliza serviços </a:t>
            </a:r>
            <a:r>
              <a:rPr lang="pt-BR" sz="1200" b="1" dirty="0" smtClean="0">
                <a:solidFill>
                  <a:schemeClr val="tx1"/>
                </a:solidFill>
              </a:rPr>
              <a:t>(através de dados existentes)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Solução em três clicks</a:t>
            </a:r>
          </a:p>
          <a:p>
            <a:pPr marL="0" indent="0">
              <a:lnSpc>
                <a:spcPct val="300000"/>
              </a:lnSpc>
              <a:buNone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</a:pPr>
            <a:endParaRPr lang="pt-B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Descrição do problema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2276872"/>
            <a:ext cx="6138174" cy="403244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Professores (Alunos) com pouco tempo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Sistemas burocráticos poucos interativos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Prazos Apertados </a:t>
            </a:r>
          </a:p>
          <a:p>
            <a:pPr marL="0" indent="0">
              <a:lnSpc>
                <a:spcPct val="300000"/>
              </a:lnSpc>
              <a:buNone/>
            </a:pPr>
            <a:endParaRPr lang="pt-BR" sz="2000" b="1" dirty="0" smtClean="0"/>
          </a:p>
          <a:p>
            <a:pPr>
              <a:lnSpc>
                <a:spcPct val="300000"/>
              </a:lnSpc>
            </a:pPr>
            <a:endParaRPr lang="pt-BR" sz="2000" b="1" dirty="0" smtClean="0"/>
          </a:p>
        </p:txBody>
      </p:sp>
      <p:pic>
        <p:nvPicPr>
          <p:cNvPr id="6" name="Picture 2" descr="Resultado de imagem para desenvolvimento de sistemas ve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4" y="2276872"/>
            <a:ext cx="2622572" cy="26225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79443081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628384" cy="821953"/>
          </a:xfrm>
        </p:spPr>
        <p:txBody>
          <a:bodyPr/>
          <a:lstStyle/>
          <a:p>
            <a:pPr algn="l"/>
            <a:r>
              <a:rPr lang="pt-BR" sz="3200" dirty="0" smtClean="0"/>
              <a:t>Objetivo</a:t>
            </a:r>
            <a:endParaRPr lang="pt-BR" sz="32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1918047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458296" y="529999"/>
            <a:ext cx="8229600" cy="810769"/>
          </a:xfrm>
        </p:spPr>
        <p:txBody>
          <a:bodyPr/>
          <a:lstStyle/>
          <a:p>
            <a:pPr algn="l"/>
            <a:r>
              <a:rPr lang="pt-BR" sz="3200" dirty="0" smtClean="0"/>
              <a:t>Finalidade</a:t>
            </a:r>
            <a:endParaRPr lang="pt-BR" sz="32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8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4797152"/>
            <a:ext cx="731520" cy="12240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977968" y="4709996"/>
            <a:ext cx="978408" cy="350115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8090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809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340664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smtClean="0"/>
              <a:t>Implicação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11410"/>
              </p:ext>
            </p:extLst>
          </p:nvPr>
        </p:nvGraphicFramePr>
        <p:xfrm>
          <a:off x="9168" y="1548234"/>
          <a:ext cx="9144000" cy="45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68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3731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err="1" smtClean="0"/>
              <a:t>Stak</a:t>
            </a:r>
            <a:r>
              <a:rPr lang="pt-BR" sz="3200" dirty="0" smtClean="0"/>
              <a:t> tecnológico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3731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(</a:t>
            </a:r>
            <a:r>
              <a:rPr lang="pt-BR" b="1" dirty="0" err="1" smtClean="0"/>
              <a:t>Api</a:t>
            </a:r>
            <a:r>
              <a:rPr lang="pt-BR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Html</a:t>
            </a:r>
            <a:r>
              <a:rPr lang="pt-BR" b="1" dirty="0" smtClean="0"/>
              <a:t>, </a:t>
            </a:r>
            <a:r>
              <a:rPr lang="pt-BR" b="1" dirty="0" err="1" smtClean="0"/>
              <a:t>Css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MySql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SqlServer</a:t>
            </a: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Windows server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Heroku</a:t>
            </a: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86392"/>
            <a:ext cx="3096344" cy="31588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778098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 smtClean="0"/>
              <a:t>Visão geral do produto</a:t>
            </a:r>
            <a:endParaRPr lang="pt-BR" sz="32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2011568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2780928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252121767"/>
              </p:ext>
            </p:extLst>
          </p:nvPr>
        </p:nvGraphicFramePr>
        <p:xfrm>
          <a:off x="612775" y="6030580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0"/>
            <a:ext cx="8316416" cy="662189"/>
          </a:xfrm>
        </p:spPr>
        <p:txBody>
          <a:bodyPr/>
          <a:lstStyle/>
          <a:p>
            <a:pPr algn="l"/>
            <a:r>
              <a:rPr lang="pt-BR" sz="3200" dirty="0" smtClean="0"/>
              <a:t>Aplicação serviço ao usuário</a:t>
            </a:r>
            <a:endParaRPr lang="pt-BR" sz="32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47900"/>
              </p:ext>
            </p:extLst>
          </p:nvPr>
        </p:nvGraphicFramePr>
        <p:xfrm>
          <a:off x="0" y="1124744"/>
          <a:ext cx="91440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-3437" y="2247254"/>
            <a:ext cx="2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Personalização do serviço (Opcional)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1720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automática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0645" y="5589240"/>
            <a:ext cx="307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Obs. Os quadros em verde destacam ações de usuário (Clicks)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have esquerda 17"/>
          <p:cNvSpPr/>
          <p:nvPr/>
        </p:nvSpPr>
        <p:spPr>
          <a:xfrm>
            <a:off x="4572000" y="3140968"/>
            <a:ext cx="443480" cy="3565028"/>
          </a:xfrm>
          <a:prstGeom prst="leftBrace">
            <a:avLst>
              <a:gd name="adj1" fmla="val 8333"/>
              <a:gd name="adj2" fmla="val 2089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1866</TotalTime>
  <Words>303</Words>
  <Application>Microsoft Office PowerPoint</Application>
  <PresentationFormat>Apresentação na tela (4:3)</PresentationFormat>
  <Paragraphs>134</Paragraphs>
  <Slides>18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Executivo</vt:lpstr>
      <vt:lpstr>Active campus</vt:lpstr>
      <vt:lpstr>Apresentação geral</vt:lpstr>
      <vt:lpstr>Descrição do problema</vt:lpstr>
      <vt:lpstr>Objetivo</vt:lpstr>
      <vt:lpstr>Finalidade</vt:lpstr>
      <vt:lpstr>Implicação</vt:lpstr>
      <vt:lpstr>Stak tecnológico</vt:lpstr>
      <vt:lpstr>Visão geral do produto</vt:lpstr>
      <vt:lpstr>Aplicação serviço ao usuário</vt:lpstr>
      <vt:lpstr>MVP </vt:lpstr>
      <vt:lpstr>Arquitetura</vt:lpstr>
      <vt:lpstr>Demonstração</vt:lpstr>
      <vt:lpstr>Home usuário</vt:lpstr>
      <vt:lpstr>Tela de decisão</vt:lpstr>
      <vt:lpstr>Postagem de notas</vt:lpstr>
      <vt:lpstr>Demonstração do MVP</vt:lpstr>
      <vt:lpstr>Conclusão</vt:lpstr>
      <vt:lpstr>Demonstração do MVP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142</cp:revision>
  <dcterms:created xsi:type="dcterms:W3CDTF">2018-09-02T10:12:35Z</dcterms:created>
  <dcterms:modified xsi:type="dcterms:W3CDTF">2018-10-23T14:33:03Z</dcterms:modified>
</cp:coreProperties>
</file>