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5" r:id="rId2"/>
    <p:sldId id="298" r:id="rId3"/>
    <p:sldId id="267" r:id="rId4"/>
    <p:sldId id="301" r:id="rId5"/>
    <p:sldId id="302" r:id="rId6"/>
    <p:sldId id="266" r:id="rId7"/>
    <p:sldId id="274" r:id="rId8"/>
    <p:sldId id="303" r:id="rId9"/>
    <p:sldId id="304" r:id="rId10"/>
    <p:sldId id="297" r:id="rId11"/>
    <p:sldId id="284" r:id="rId12"/>
    <p:sldId id="276" r:id="rId13"/>
    <p:sldId id="293" r:id="rId14"/>
    <p:sldId id="294" r:id="rId15"/>
    <p:sldId id="305" r:id="rId16"/>
    <p:sldId id="306" r:id="rId17"/>
    <p:sldId id="295" r:id="rId18"/>
    <p:sldId id="296" r:id="rId19"/>
    <p:sldId id="299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86121" autoAdjust="0"/>
  </p:normalViewPr>
  <p:slideViewPr>
    <p:cSldViewPr>
      <p:cViewPr varScale="1">
        <p:scale>
          <a:sx n="68" d="100"/>
          <a:sy n="68" d="100"/>
        </p:scale>
        <p:origin x="12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2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2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1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1" custScaleX="116702" custScaleY="210840" custLinFactNeighborX="4086" custLinFactNeighborY="51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3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3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741FEC4B-E80D-4BD6-BA90-54ECF0269FA2}" type="presOf" srcId="{3550A1A8-035B-4FD7-8DE5-851E66C45138}" destId="{5AA8F53C-4E57-4D1F-93E5-A1FBFDF5E9BB}" srcOrd="0" destOrd="0" presId="urn:microsoft.com/office/officeart/2005/8/layout/hierarchy2"/>
    <dgm:cxn modelId="{E74C514C-3FA6-4A93-81EB-CD9006E20999}" type="presOf" srcId="{5E76C9D0-2F43-4501-8EA4-0216205B4D3A}" destId="{F6BE6E96-4771-4198-B10E-7C2835266749}" srcOrd="0" destOrd="0" presId="urn:microsoft.com/office/officeart/2005/8/layout/hierarchy2"/>
    <dgm:cxn modelId="{EC4D931E-D151-444B-9C21-D819B3CE38F2}" type="presOf" srcId="{FF3171E7-94E3-4B14-86E9-F090B6A44528}" destId="{4C7E21FC-83C3-4941-9AA4-103238D50E1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F6780833-2C2B-4AFE-9450-9013D7FB237E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39FFD404-35F9-4D41-808A-6729E2DEF48C}" type="presOf" srcId="{D751B9EF-B50D-4220-A2E3-EC8AD05F0DEF}" destId="{59EC8FB2-7A54-404C-B4F6-E5BB7192615C}" srcOrd="1" destOrd="0" presId="urn:microsoft.com/office/officeart/2005/8/layout/hierarchy2"/>
    <dgm:cxn modelId="{D4C38CE0-9C72-4807-84B4-9D0FE524C995}" type="presOf" srcId="{95B8FBE7-44C2-4500-84EE-E30DE1DBD443}" destId="{AAEECF93-F96B-4557-8B7E-EB719FA6407A}" srcOrd="0" destOrd="0" presId="urn:microsoft.com/office/officeart/2005/8/layout/hierarchy2"/>
    <dgm:cxn modelId="{7FD58E25-9BC9-46A2-B214-C8AAACB0A898}" srcId="{FF3171E7-94E3-4B14-86E9-F090B6A44528}" destId="{95B8FBE7-44C2-4500-84EE-E30DE1DBD443}" srcOrd="1" destOrd="0" parTransId="{D751B9EF-B50D-4220-A2E3-EC8AD05F0DEF}" sibTransId="{0DCC10FF-D5DE-4467-92BD-B1BFA214B955}"/>
    <dgm:cxn modelId="{B9BFB9A0-5DB1-43C0-9194-D850EC8B7294}" type="presOf" srcId="{D883DA68-49A1-42F0-8ABF-8B3D44C9B648}" destId="{C098B0DD-864F-4B96-9B18-5913998545ED}" srcOrd="1" destOrd="0" presId="urn:microsoft.com/office/officeart/2005/8/layout/hierarchy2"/>
    <dgm:cxn modelId="{14434968-DE0A-412B-8528-658174DC3B07}" type="presOf" srcId="{0BEB3FFC-0823-4ABE-A98B-3805DFD4A907}" destId="{26F15C63-2EA8-4978-8C3A-F8ACC5C46C99}" srcOrd="1" destOrd="0" presId="urn:microsoft.com/office/officeart/2005/8/layout/hierarchy2"/>
    <dgm:cxn modelId="{AEC38BB7-91A5-4DD5-A031-BD0CBE8A0AD1}" type="presOf" srcId="{D883DA68-49A1-42F0-8ABF-8B3D44C9B648}" destId="{E319C12E-2397-406F-B6D4-2E69B6FC580F}" srcOrd="0" destOrd="0" presId="urn:microsoft.com/office/officeart/2005/8/layout/hierarchy2"/>
    <dgm:cxn modelId="{A493A12E-94F0-46A6-A9A5-36FF0524C33D}" type="presOf" srcId="{D751B9EF-B50D-4220-A2E3-EC8AD05F0DEF}" destId="{83E4D291-21C1-4460-8991-5B7B46FF9CA8}" srcOrd="0" destOrd="0" presId="urn:microsoft.com/office/officeart/2005/8/layout/hierarchy2"/>
    <dgm:cxn modelId="{FE38B4B4-F5F9-4B20-9920-895CEDF3EDA1}" type="presOf" srcId="{A77DAB9C-4D16-4E0A-8978-B68DE9282A0C}" destId="{76071E02-A5C0-426F-8E21-878FAF07640C}" srcOrd="0" destOrd="0" presId="urn:microsoft.com/office/officeart/2005/8/layout/hierarchy2"/>
    <dgm:cxn modelId="{E1A9F918-0072-4AD3-84B6-502C39EBD4DC}" type="presOf" srcId="{13B0EFB1-F2E0-4197-B193-0C172E5A72D2}" destId="{A20F3C8C-E339-442F-BFB1-AED22D284D12}" srcOrd="0" destOrd="0" presId="urn:microsoft.com/office/officeart/2005/8/layout/hierarchy2"/>
    <dgm:cxn modelId="{6E4B75A4-9E42-4A65-8102-2ED064C663FE}" type="presOf" srcId="{0BEB3FFC-0823-4ABE-A98B-3805DFD4A907}" destId="{631D30B7-3CE4-4384-B757-AE4E559A4AF4}" srcOrd="0" destOrd="0" presId="urn:microsoft.com/office/officeart/2005/8/layout/hierarchy2"/>
    <dgm:cxn modelId="{F4F9282D-5572-4316-BCF2-B59709239C1A}" type="presOf" srcId="{403266A9-EAD8-4BAD-A8FD-BE8D6D4845DE}" destId="{55F096FD-EFF2-45B8-9081-EB515D3FD4FA}" srcOrd="0" destOrd="0" presId="urn:microsoft.com/office/officeart/2005/8/layout/hierarchy2"/>
    <dgm:cxn modelId="{B039AD0F-1C70-45B8-873B-DD0A3E5965C6}" type="presParOf" srcId="{76071E02-A5C0-426F-8E21-878FAF07640C}" destId="{06B10205-F688-43EC-A19E-F304E4EA2036}" srcOrd="0" destOrd="0" presId="urn:microsoft.com/office/officeart/2005/8/layout/hierarchy2"/>
    <dgm:cxn modelId="{EE14D54B-E94F-44C7-98F5-56487B1EE1A4}" type="presParOf" srcId="{06B10205-F688-43EC-A19E-F304E4EA2036}" destId="{5AA8F53C-4E57-4D1F-93E5-A1FBFDF5E9BB}" srcOrd="0" destOrd="0" presId="urn:microsoft.com/office/officeart/2005/8/layout/hierarchy2"/>
    <dgm:cxn modelId="{C7FFD4B9-97DA-4BA9-8C96-7C3D3FEED33D}" type="presParOf" srcId="{06B10205-F688-43EC-A19E-F304E4EA2036}" destId="{991182C4-27F6-416F-B3C7-D8B3EC1AF41A}" srcOrd="1" destOrd="0" presId="urn:microsoft.com/office/officeart/2005/8/layout/hierarchy2"/>
    <dgm:cxn modelId="{C7D95309-A21F-4B2C-BD52-68BD35E09A9E}" type="presParOf" srcId="{991182C4-27F6-416F-B3C7-D8B3EC1AF41A}" destId="{631D30B7-3CE4-4384-B757-AE4E559A4AF4}" srcOrd="0" destOrd="0" presId="urn:microsoft.com/office/officeart/2005/8/layout/hierarchy2"/>
    <dgm:cxn modelId="{F69C8FE9-DAFE-4AC0-8358-E99B544D809D}" type="presParOf" srcId="{631D30B7-3CE4-4384-B757-AE4E559A4AF4}" destId="{26F15C63-2EA8-4978-8C3A-F8ACC5C46C99}" srcOrd="0" destOrd="0" presId="urn:microsoft.com/office/officeart/2005/8/layout/hierarchy2"/>
    <dgm:cxn modelId="{EA6CC6D1-F85A-42B2-96D9-1D8AD06DD9BD}" type="presParOf" srcId="{991182C4-27F6-416F-B3C7-D8B3EC1AF41A}" destId="{317F2D14-F812-4C87-9B63-1CE2C6D2BB05}" srcOrd="1" destOrd="0" presId="urn:microsoft.com/office/officeart/2005/8/layout/hierarchy2"/>
    <dgm:cxn modelId="{B6258E56-DDD8-4444-B69F-6C29CD8FFB8E}" type="presParOf" srcId="{317F2D14-F812-4C87-9B63-1CE2C6D2BB05}" destId="{4C7E21FC-83C3-4941-9AA4-103238D50E14}" srcOrd="0" destOrd="0" presId="urn:microsoft.com/office/officeart/2005/8/layout/hierarchy2"/>
    <dgm:cxn modelId="{703C8C23-4551-4F29-A41F-B4AD38929E53}" type="presParOf" srcId="{317F2D14-F812-4C87-9B63-1CE2C6D2BB05}" destId="{0002F6B3-5100-4FFC-B8B1-296ADDBADE96}" srcOrd="1" destOrd="0" presId="urn:microsoft.com/office/officeart/2005/8/layout/hierarchy2"/>
    <dgm:cxn modelId="{59F733D1-EBED-4165-BF8A-643C9B8673BB}" type="presParOf" srcId="{0002F6B3-5100-4FFC-B8B1-296ADDBADE96}" destId="{A20F3C8C-E339-442F-BFB1-AED22D284D12}" srcOrd="0" destOrd="0" presId="urn:microsoft.com/office/officeart/2005/8/layout/hierarchy2"/>
    <dgm:cxn modelId="{94E598D6-AB97-4824-AB66-E9E699D94C92}" type="presParOf" srcId="{A20F3C8C-E339-442F-BFB1-AED22D284D12}" destId="{73A5C523-173E-4689-B4B9-9FA66CA52E93}" srcOrd="0" destOrd="0" presId="urn:microsoft.com/office/officeart/2005/8/layout/hierarchy2"/>
    <dgm:cxn modelId="{A242E7D9-4AA0-4944-AEE4-F71AB27719F3}" type="presParOf" srcId="{0002F6B3-5100-4FFC-B8B1-296ADDBADE96}" destId="{1962BDB2-E45A-4BDE-B22C-432EB18631B2}" srcOrd="1" destOrd="0" presId="urn:microsoft.com/office/officeart/2005/8/layout/hierarchy2"/>
    <dgm:cxn modelId="{FA55E4EA-50C7-4B4E-AAAD-0E143B243F56}" type="presParOf" srcId="{1962BDB2-E45A-4BDE-B22C-432EB18631B2}" destId="{F6BE6E96-4771-4198-B10E-7C2835266749}" srcOrd="0" destOrd="0" presId="urn:microsoft.com/office/officeart/2005/8/layout/hierarchy2"/>
    <dgm:cxn modelId="{80240B9A-00D8-4568-B1C5-254B1981CC9D}" type="presParOf" srcId="{1962BDB2-E45A-4BDE-B22C-432EB18631B2}" destId="{AD3A55BF-7D2D-4032-B8E6-24D5BF8E9A24}" srcOrd="1" destOrd="0" presId="urn:microsoft.com/office/officeart/2005/8/layout/hierarchy2"/>
    <dgm:cxn modelId="{8F0B6933-BF4C-4C97-A639-A00EF77E917F}" type="presParOf" srcId="{AD3A55BF-7D2D-4032-B8E6-24D5BF8E9A24}" destId="{E319C12E-2397-406F-B6D4-2E69B6FC580F}" srcOrd="0" destOrd="0" presId="urn:microsoft.com/office/officeart/2005/8/layout/hierarchy2"/>
    <dgm:cxn modelId="{06CF66F7-0022-426E-917D-AEAE74A7101A}" type="presParOf" srcId="{E319C12E-2397-406F-B6D4-2E69B6FC580F}" destId="{C098B0DD-864F-4B96-9B18-5913998545ED}" srcOrd="0" destOrd="0" presId="urn:microsoft.com/office/officeart/2005/8/layout/hierarchy2"/>
    <dgm:cxn modelId="{EE45A40F-3A60-435D-951B-B333AB3FB92A}" type="presParOf" srcId="{AD3A55BF-7D2D-4032-B8E6-24D5BF8E9A24}" destId="{24E3FB95-EDB8-47FE-A69A-0DF1E353E090}" srcOrd="1" destOrd="0" presId="urn:microsoft.com/office/officeart/2005/8/layout/hierarchy2"/>
    <dgm:cxn modelId="{4878291E-A2B8-4034-A341-5F97E950ADB2}" type="presParOf" srcId="{24E3FB95-EDB8-47FE-A69A-0DF1E353E090}" destId="{55F096FD-EFF2-45B8-9081-EB515D3FD4FA}" srcOrd="0" destOrd="0" presId="urn:microsoft.com/office/officeart/2005/8/layout/hierarchy2"/>
    <dgm:cxn modelId="{5BFCE726-31E1-4B32-A4F5-254D03B613E6}" type="presParOf" srcId="{24E3FB95-EDB8-47FE-A69A-0DF1E353E090}" destId="{91702CB0-1569-470E-BD35-5E4AAE59836B}" srcOrd="1" destOrd="0" presId="urn:microsoft.com/office/officeart/2005/8/layout/hierarchy2"/>
    <dgm:cxn modelId="{D87EDF62-8033-40F5-ADA9-2304EBAAE9D3}" type="presParOf" srcId="{0002F6B3-5100-4FFC-B8B1-296ADDBADE96}" destId="{83E4D291-21C1-4460-8991-5B7B46FF9CA8}" srcOrd="2" destOrd="0" presId="urn:microsoft.com/office/officeart/2005/8/layout/hierarchy2"/>
    <dgm:cxn modelId="{65085A95-E4BE-45E2-A5F3-F70A0320B4BA}" type="presParOf" srcId="{83E4D291-21C1-4460-8991-5B7B46FF9CA8}" destId="{59EC8FB2-7A54-404C-B4F6-E5BB7192615C}" srcOrd="0" destOrd="0" presId="urn:microsoft.com/office/officeart/2005/8/layout/hierarchy2"/>
    <dgm:cxn modelId="{EABD80B0-CC69-4274-A05C-9B8E49F01644}" type="presParOf" srcId="{0002F6B3-5100-4FFC-B8B1-296ADDBADE96}" destId="{9D86A758-41CB-47C6-81BF-3388B4B34055}" srcOrd="3" destOrd="0" presId="urn:microsoft.com/office/officeart/2005/8/layout/hierarchy2"/>
    <dgm:cxn modelId="{AD5B02B5-F40D-4C4C-A998-0B9FB031FBD1}" type="presParOf" srcId="{9D86A758-41CB-47C6-81BF-3388B4B34055}" destId="{AAEECF93-F96B-4557-8B7E-EB719FA6407A}" srcOrd="0" destOrd="0" presId="urn:microsoft.com/office/officeart/2005/8/layout/hierarchy2"/>
    <dgm:cxn modelId="{1BC14C4C-025A-4A9D-91CE-89462EDD1A12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-6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B5E1E6C-B2DE-4D35-87B8-E851E48BA6BF}" type="presOf" srcId="{7B6A7276-923D-4C23-AD08-4D6A3A4843B7}" destId="{0FD63889-0ED5-496A-98B8-DFA042E705B9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54266FE-4C9E-4C27-BDC0-78BAF10CCF23}" type="presOf" srcId="{7B76D680-C68D-4294-9CC6-7B16C4907984}" destId="{036DEDB6-3F7D-4265-9536-70444E0F43C5}" srcOrd="0" destOrd="0" presId="urn:microsoft.com/office/officeart/2005/8/layout/chevron1"/>
    <dgm:cxn modelId="{1AD14458-B174-4C7A-B7CB-2BBDC517C9AA}" type="presOf" srcId="{3680D3AC-4900-433B-8C9F-B842E26EFBA1}" destId="{0E54B96F-FCDA-4811-9652-44BD62A0423B}" srcOrd="0" destOrd="0" presId="urn:microsoft.com/office/officeart/2005/8/layout/chevron1"/>
    <dgm:cxn modelId="{9F44F432-6B78-4C7F-852F-75778ABE0F89}" type="presOf" srcId="{ED44329C-4693-451B-8B3C-7D3DE1D3BD42}" destId="{138F2E86-935B-4AAB-80A0-A8E3FB8514BE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85976D11-C930-4731-B197-48EA89EF933A}" type="presOf" srcId="{8319936F-12E4-40CC-9D98-BB2C9A1F7DD9}" destId="{B2AE8354-10C9-4A4D-9813-CBC639505B78}" srcOrd="0" destOrd="0" presId="urn:microsoft.com/office/officeart/2005/8/layout/chevron1"/>
    <dgm:cxn modelId="{3717E2C0-445E-42C1-99FE-EF10D44E1399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C39FCC47-8C91-426F-B455-4C5C74A7A422}" type="presParOf" srcId="{0FD63889-0ED5-496A-98B8-DFA042E705B9}" destId="{B2AE8354-10C9-4A4D-9813-CBC639505B78}" srcOrd="0" destOrd="0" presId="urn:microsoft.com/office/officeart/2005/8/layout/chevron1"/>
    <dgm:cxn modelId="{B933553D-BA67-444F-ABEB-D43ECB3ADF2A}" type="presParOf" srcId="{0FD63889-0ED5-496A-98B8-DFA042E705B9}" destId="{7B64EDB7-C2D1-444C-8DEC-45FEC0A0C8D9}" srcOrd="1" destOrd="0" presId="urn:microsoft.com/office/officeart/2005/8/layout/chevron1"/>
    <dgm:cxn modelId="{B008CA7B-3F1B-4878-A438-CF55C441EE8C}" type="presParOf" srcId="{0FD63889-0ED5-496A-98B8-DFA042E705B9}" destId="{0E54B96F-FCDA-4811-9652-44BD62A0423B}" srcOrd="2" destOrd="0" presId="urn:microsoft.com/office/officeart/2005/8/layout/chevron1"/>
    <dgm:cxn modelId="{3AD5716B-4068-43C2-AFA0-9546D3A93589}" type="presParOf" srcId="{0FD63889-0ED5-496A-98B8-DFA042E705B9}" destId="{C2089D65-75A6-4DEB-8F47-E7EE501B0735}" srcOrd="3" destOrd="0" presId="urn:microsoft.com/office/officeart/2005/8/layout/chevron1"/>
    <dgm:cxn modelId="{B2DD9F92-1A9A-4B52-A43B-F98EEC67C24F}" type="presParOf" srcId="{0FD63889-0ED5-496A-98B8-DFA042E705B9}" destId="{138F2E86-935B-4AAB-80A0-A8E3FB8514BE}" srcOrd="4" destOrd="0" presId="urn:microsoft.com/office/officeart/2005/8/layout/chevron1"/>
    <dgm:cxn modelId="{8B09EB12-E2F8-4F8B-A98D-201E579B59F2}" type="presParOf" srcId="{0FD63889-0ED5-496A-98B8-DFA042E705B9}" destId="{CABDB17E-9120-4D19-BA88-DF023D61F3B0}" srcOrd="5" destOrd="0" presId="urn:microsoft.com/office/officeart/2005/8/layout/chevron1"/>
    <dgm:cxn modelId="{E3A711F8-7C41-4253-BC8C-7CD61B4E4C44}" type="presParOf" srcId="{0FD63889-0ED5-496A-98B8-DFA042E705B9}" destId="{036DEDB6-3F7D-4265-9536-70444E0F43C5}" srcOrd="6" destOrd="0" presId="urn:microsoft.com/office/officeart/2005/8/layout/chevron1"/>
    <dgm:cxn modelId="{06C3A5E6-30FF-4C52-AC74-30BB4926C269}" type="presParOf" srcId="{0FD63889-0ED5-496A-98B8-DFA042E705B9}" destId="{C69745E8-47AB-408A-9EF5-8FA9E73E163D}" srcOrd="7" destOrd="0" presId="urn:microsoft.com/office/officeart/2005/8/layout/chevron1"/>
    <dgm:cxn modelId="{2A8DF2F8-4843-42CA-95A3-E8C04D7EC558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FFC000"/>
              </a:solidFill>
            </a:rPr>
            <a:t>Serviço ativo</a:t>
          </a:r>
          <a:endParaRPr lang="pt-BR" sz="1600" b="1" dirty="0">
            <a:solidFill>
              <a:srgbClr val="FFC00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00B050"/>
              </a:solidFill>
            </a:rPr>
            <a:t>Regularidade de atividades acadêmicas</a:t>
          </a:r>
          <a:endParaRPr lang="pt-BR" sz="1600" b="1" dirty="0">
            <a:solidFill>
              <a:srgbClr val="00B05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448610D-4D4D-41F4-890F-69C4D3D935FC}" type="pres">
      <dgm:prSet presAssocID="{AEC7EC48-8C02-4B20-8E1F-90500B617624}" presName="c2" presStyleLbl="node1" presStyleIdx="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00C693B-520F-47D0-BF8F-47A0DB9CF440}" type="pres">
      <dgm:prSet presAssocID="{AEC7EC48-8C02-4B20-8E1F-90500B617624}" presName="c3" presStyleLbl="node1" presStyleIdx="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CBDDA7E-4803-4C44-99D4-124C240D06E5}" type="pres">
      <dgm:prSet presAssocID="{AEC7EC48-8C02-4B20-8E1F-90500B617624}" presName="c7" presStyleLbl="node1" presStyleIdx="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8EDFAC4-0083-41BA-8FB4-0FBD5B49C7E9}" type="pres">
      <dgm:prSet presAssocID="{AEC7EC48-8C02-4B20-8E1F-90500B617624}" presName="c8" presStyleLbl="node1" presStyleIdx="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F0E3306D-5F74-47EC-AD44-C46708318CFD}" type="pres">
      <dgm:prSet presAssocID="{AEC7EC48-8C02-4B20-8E1F-90500B617624}" presName="c9" presStyleLbl="node1" presStyleIdx="8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6AAA524-6750-4A40-81BB-1CA9ABF48930}" type="pres">
      <dgm:prSet presAssocID="{AEC7EC48-8C02-4B20-8E1F-90500B617624}" presName="c10" presStyleLbl="node1" presStyleIdx="9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D92DDD5-8D64-4B0E-9FA3-4E4AE1700A15}" type="pres">
      <dgm:prSet presAssocID="{AEC7EC48-8C02-4B20-8E1F-90500B617624}" presName="c11" presStyleLbl="node1" presStyleIdx="1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91772DB1-3A7D-4EA5-81A7-86DAFFF585F2}" type="pres">
      <dgm:prSet presAssocID="{AEC7EC48-8C02-4B20-8E1F-90500B617624}" presName="c12" presStyleLbl="node1" presStyleIdx="1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3E862664-DC2C-4985-B968-AD77D73F8587}" type="pres">
      <dgm:prSet presAssocID="{AEC7EC48-8C02-4B20-8E1F-90500B617624}" presName="c13" presStyleLbl="node1" presStyleIdx="1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581EE3E-EC0C-436D-8F48-E62FEC748958}" type="pres">
      <dgm:prSet presAssocID="{AEC7EC48-8C02-4B20-8E1F-90500B617624}" presName="c14" presStyleLbl="node1" presStyleIdx="13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E908452-2532-491A-B351-C4711C5DE25B}" type="pres">
      <dgm:prSet presAssocID="{AEC7EC48-8C02-4B20-8E1F-90500B617624}" presName="c15" presStyleLbl="node1" presStyleIdx="14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1C0A3F5-B9FA-480F-9FE9-F65875326FBC}" type="pres">
      <dgm:prSet presAssocID="{AEC7EC48-8C02-4B20-8E1F-90500B617624}" presName="c16" presStyleLbl="node1" presStyleIdx="1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13E195AE-E1EA-4E19-97C6-55417BA5FEF1}" type="pres">
      <dgm:prSet presAssocID="{AEC7EC48-8C02-4B20-8E1F-90500B617624}" presName="c17" presStyleLbl="node1" presStyleIdx="1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33FD6B8-956F-4C60-AB20-1143C5DCC8DD}" type="pres">
      <dgm:prSet presAssocID="{AEC7EC48-8C02-4B20-8E1F-90500B617624}" presName="c18" presStyleLbl="node1" presStyleIdx="1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>
        <a:solidFill>
          <a:srgbClr val="FFC000"/>
        </a:solidFill>
      </dgm:spPr>
      <dgm:t>
        <a:bodyPr/>
        <a:lstStyle/>
        <a:p>
          <a:endParaRPr lang="pt-BR"/>
        </a:p>
      </dgm:t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>
        <a:solidFill>
          <a:srgbClr val="00B050"/>
        </a:solidFill>
      </dgm:spPr>
      <dgm:t>
        <a:bodyPr/>
        <a:lstStyle/>
        <a:p>
          <a:endParaRPr lang="pt-BR"/>
        </a:p>
      </dgm:t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ln>
              <a:solidFill>
                <a:schemeClr val="bg1">
                  <a:lumMod val="75000"/>
                </a:schemeClr>
              </a:solidFill>
            </a:ln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F7868B-37E6-40B0-B2FC-8264F4077BEF}" type="pres">
      <dgm:prSet presAssocID="{4050C737-9860-4B25-B3B3-C2F1FA2E1FAF}" presName="root1" presStyleCnt="0"/>
      <dgm:spPr/>
    </dgm:pt>
    <dgm:pt modelId="{C3BCA4F6-D50D-44F7-BF83-FDFD5F58570C}" type="pres">
      <dgm:prSet presAssocID="{4050C737-9860-4B25-B3B3-C2F1FA2E1FAF}" presName="LevelOneTextNode" presStyleLbl="node0" presStyleIdx="0" presStyleCnt="1" custScaleX="118630" custScaleY="242415" custLinFactNeighborX="-7121" custLinFactNeighborY="184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pt-BR"/>
        </a:p>
      </dgm:t>
    </dgm:pt>
    <dgm:pt modelId="{7E5C126B-FF76-4D8C-8100-ED0735827639}" type="pres">
      <dgm:prSet presAssocID="{4050C737-9860-4B25-B3B3-C2F1FA2E1FAF}" presName="level2hierChild" presStyleCnt="0"/>
      <dgm:spPr/>
    </dgm:pt>
    <dgm:pt modelId="{40EC9B65-825A-4CFD-9FF3-3094A2D18072}" type="pres">
      <dgm:prSet presAssocID="{E1D6D09E-BADB-489F-A2C5-A845050AB78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2" presStyleIdx="0" presStyleCnt="1" custScaleX="90953" custScaleY="1569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3" presStyleIdx="0" presStyleCnt="1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3" presStyleIdx="0" presStyleCnt="1" custScaleX="93008" custScaleY="17490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0" presStyleCnt="1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0" presStyleCnt="1" custScaleX="80628" custScaleY="14863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7B076EBC-F9BA-4379-BA77-8B0ADA8C7499}" type="presOf" srcId="{BD10C00A-EB8A-49DC-82EC-3AEECA527BEC}" destId="{C9FE6AAB-0763-4305-BA94-5BEB7902709A}" srcOrd="0" destOrd="0" presId="urn:microsoft.com/office/officeart/2005/8/layout/hierarchy2"/>
    <dgm:cxn modelId="{F8E156B6-D807-460B-B446-6E3CC41BC0CD}" type="presOf" srcId="{5738801A-DCE2-426E-A766-9F33CA2EC25C}" destId="{7995B477-DC24-4711-9C2A-A8BDC97B8C53}" srcOrd="0" destOrd="0" presId="urn:microsoft.com/office/officeart/2005/8/layout/hierarchy2"/>
    <dgm:cxn modelId="{98FB3EAA-8D7D-4684-AEE7-4E63A98D40C3}" type="presOf" srcId="{4050C737-9860-4B25-B3B3-C2F1FA2E1FAF}" destId="{C3BCA4F6-D50D-44F7-BF83-FDFD5F58570C}" srcOrd="0" destOrd="0" presId="urn:microsoft.com/office/officeart/2005/8/layout/hierarchy2"/>
    <dgm:cxn modelId="{AE829235-D75C-4BAA-A2AE-043465FEB4D4}" type="presOf" srcId="{5738801A-DCE2-426E-A766-9F33CA2EC25C}" destId="{C740076C-4A66-4D3B-9124-34744E003AFF}" srcOrd="1" destOrd="0" presId="urn:microsoft.com/office/officeart/2005/8/layout/hierarchy2"/>
    <dgm:cxn modelId="{47F307E1-7ECF-43F0-8628-7A43B8568B8F}" type="presOf" srcId="{62D06435-42C5-4C37-A0F2-83E4A7B934B3}" destId="{8A7B2A75-ADCE-4543-B9AD-59C4E7FCD436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C2095F03-A0AE-4AB2-9336-86C4CF0E2B34}" type="presOf" srcId="{E1D6D09E-BADB-489F-A2C5-A845050AB783}" destId="{40EC9B65-825A-4CFD-9FF3-3094A2D18072}" srcOrd="0" destOrd="0" presId="urn:microsoft.com/office/officeart/2005/8/layout/hierarchy2"/>
    <dgm:cxn modelId="{39552CB3-1880-403C-9E8C-38B4652594E7}" type="presOf" srcId="{711E827C-9087-44DE-8DF3-26A34868DBA4}" destId="{A495C0D0-0E80-48DB-8154-D582C59B72C3}" srcOrd="0" destOrd="0" presId="urn:microsoft.com/office/officeart/2005/8/layout/hierarchy2"/>
    <dgm:cxn modelId="{1FBE4952-DE6C-4B1F-B7FC-9417CD67FB4C}" srcId="{62D06435-42C5-4C37-A0F2-83E4A7B934B3}" destId="{4050C737-9860-4B25-B3B3-C2F1FA2E1FAF}" srcOrd="0" destOrd="0" parTransId="{591EE9A3-43DE-493B-BA54-643DF4BC9A63}" sibTransId="{BBF949C2-C086-44C9-9914-F7DFE2B6414F}"/>
    <dgm:cxn modelId="{3FDD80F5-076F-487A-BC4E-58DA54323B99}" type="presOf" srcId="{E1D6D09E-BADB-489F-A2C5-A845050AB783}" destId="{5A3F2215-C070-469D-8FAD-8B93D680F758}" srcOrd="1" destOrd="0" presId="urn:microsoft.com/office/officeart/2005/8/layout/hierarchy2"/>
    <dgm:cxn modelId="{9543CDCA-0550-45F8-9E61-480AE16FBB2C}" type="presOf" srcId="{CF015C9E-9BF7-4D93-97E5-18158D554CB5}" destId="{3F240D39-27BF-4E23-88E7-47F174716589}" srcOrd="0" destOrd="0" presId="urn:microsoft.com/office/officeart/2005/8/layout/hierarchy2"/>
    <dgm:cxn modelId="{E62E3B82-BBC8-487C-BCFA-DB88AC2636FE}" type="presOf" srcId="{4AE0E92A-7832-4160-8C0B-8A8BA7CF080B}" destId="{2E20864C-51AA-4E41-B9EF-0C7D12A3BCFB}" srcOrd="1" destOrd="0" presId="urn:microsoft.com/office/officeart/2005/8/layout/hierarchy2"/>
    <dgm:cxn modelId="{12B9FEA0-FFF6-4795-BEA2-21EFD93FD823}" type="presOf" srcId="{4AE0E92A-7832-4160-8C0B-8A8BA7CF080B}" destId="{96677CEF-A1B8-4F89-9C60-579502C7ED3D}" srcOrd="0" destOrd="0" presId="urn:microsoft.com/office/officeart/2005/8/layout/hierarchy2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4860E34A-3672-447D-9921-142374730D64}" type="presParOf" srcId="{8A7B2A75-ADCE-4543-B9AD-59C4E7FCD436}" destId="{64F7868B-37E6-40B0-B2FC-8264F4077BEF}" srcOrd="0" destOrd="0" presId="urn:microsoft.com/office/officeart/2005/8/layout/hierarchy2"/>
    <dgm:cxn modelId="{90A09036-AAB0-4452-8AE4-2D387559B0E7}" type="presParOf" srcId="{64F7868B-37E6-40B0-B2FC-8264F4077BEF}" destId="{C3BCA4F6-D50D-44F7-BF83-FDFD5F58570C}" srcOrd="0" destOrd="0" presId="urn:microsoft.com/office/officeart/2005/8/layout/hierarchy2"/>
    <dgm:cxn modelId="{408FB9D4-6019-429C-BFEA-442CF751E33D}" type="presParOf" srcId="{64F7868B-37E6-40B0-B2FC-8264F4077BEF}" destId="{7E5C126B-FF76-4D8C-8100-ED0735827639}" srcOrd="1" destOrd="0" presId="urn:microsoft.com/office/officeart/2005/8/layout/hierarchy2"/>
    <dgm:cxn modelId="{A8DEB04A-F4A8-44F2-9975-593D1386C221}" type="presParOf" srcId="{7E5C126B-FF76-4D8C-8100-ED0735827639}" destId="{40EC9B65-825A-4CFD-9FF3-3094A2D18072}" srcOrd="0" destOrd="0" presId="urn:microsoft.com/office/officeart/2005/8/layout/hierarchy2"/>
    <dgm:cxn modelId="{43DBBAF4-0F73-426B-933F-ABF8129C0265}" type="presParOf" srcId="{40EC9B65-825A-4CFD-9FF3-3094A2D18072}" destId="{5A3F2215-C070-469D-8FAD-8B93D680F758}" srcOrd="0" destOrd="0" presId="urn:microsoft.com/office/officeart/2005/8/layout/hierarchy2"/>
    <dgm:cxn modelId="{086D6091-2197-4979-B0B2-0D03FC008B26}" type="presParOf" srcId="{7E5C126B-FF76-4D8C-8100-ED0735827639}" destId="{4526B0AD-CA38-4816-B8AC-3171A84E2A47}" srcOrd="1" destOrd="0" presId="urn:microsoft.com/office/officeart/2005/8/layout/hierarchy2"/>
    <dgm:cxn modelId="{7C388B4C-E4DA-4A4D-A49C-E42CEAEFC4CF}" type="presParOf" srcId="{4526B0AD-CA38-4816-B8AC-3171A84E2A47}" destId="{3F240D39-27BF-4E23-88E7-47F174716589}" srcOrd="0" destOrd="0" presId="urn:microsoft.com/office/officeart/2005/8/layout/hierarchy2"/>
    <dgm:cxn modelId="{602C2375-B46A-4A35-9946-99FCCC4B5001}" type="presParOf" srcId="{4526B0AD-CA38-4816-B8AC-3171A84E2A47}" destId="{07DFF646-BB3F-466A-A4CA-3361EDF7C9D5}" srcOrd="1" destOrd="0" presId="urn:microsoft.com/office/officeart/2005/8/layout/hierarchy2"/>
    <dgm:cxn modelId="{D2F7BFB6-1DFF-440D-B9CE-A1260B6E6A3B}" type="presParOf" srcId="{07DFF646-BB3F-466A-A4CA-3361EDF7C9D5}" destId="{96677CEF-A1B8-4F89-9C60-579502C7ED3D}" srcOrd="0" destOrd="0" presId="urn:microsoft.com/office/officeart/2005/8/layout/hierarchy2"/>
    <dgm:cxn modelId="{BA475369-BA86-474D-8712-90EF5D278DE1}" type="presParOf" srcId="{96677CEF-A1B8-4F89-9C60-579502C7ED3D}" destId="{2E20864C-51AA-4E41-B9EF-0C7D12A3BCFB}" srcOrd="0" destOrd="0" presId="urn:microsoft.com/office/officeart/2005/8/layout/hierarchy2"/>
    <dgm:cxn modelId="{CA9E32B2-6D45-4174-A183-A1A3E87A13E2}" type="presParOf" srcId="{07DFF646-BB3F-466A-A4CA-3361EDF7C9D5}" destId="{FEEBF956-4D28-4225-805D-2F913EFB0A52}" srcOrd="1" destOrd="0" presId="urn:microsoft.com/office/officeart/2005/8/layout/hierarchy2"/>
    <dgm:cxn modelId="{B7750513-84CF-4858-B1B9-3E419018F123}" type="presParOf" srcId="{FEEBF956-4D28-4225-805D-2F913EFB0A52}" destId="{C9FE6AAB-0763-4305-BA94-5BEB7902709A}" srcOrd="0" destOrd="0" presId="urn:microsoft.com/office/officeart/2005/8/layout/hierarchy2"/>
    <dgm:cxn modelId="{6BF3B8E6-20B3-443B-B72A-A6F1D52605BE}" type="presParOf" srcId="{FEEBF956-4D28-4225-805D-2F913EFB0A52}" destId="{4C171E4D-609F-4A03-9A54-59748E79B2EA}" srcOrd="1" destOrd="0" presId="urn:microsoft.com/office/officeart/2005/8/layout/hierarchy2"/>
    <dgm:cxn modelId="{526F8517-7A5D-4D09-96AD-0F18B201DF86}" type="presParOf" srcId="{4C171E4D-609F-4A03-9A54-59748E79B2EA}" destId="{7995B477-DC24-4711-9C2A-A8BDC97B8C53}" srcOrd="0" destOrd="0" presId="urn:microsoft.com/office/officeart/2005/8/layout/hierarchy2"/>
    <dgm:cxn modelId="{A46F77F2-6DFC-43F7-83FD-C2ACB84BA841}" type="presParOf" srcId="{7995B477-DC24-4711-9C2A-A8BDC97B8C53}" destId="{C740076C-4A66-4D3B-9124-34744E003AFF}" srcOrd="0" destOrd="0" presId="urn:microsoft.com/office/officeart/2005/8/layout/hierarchy2"/>
    <dgm:cxn modelId="{C0F0D7C1-DEF0-4293-9F05-FD8C801635E7}" type="presParOf" srcId="{4C171E4D-609F-4A03-9A54-59748E79B2EA}" destId="{60AD563F-ABF3-493F-A991-2397D687DB4A}" srcOrd="1" destOrd="0" presId="urn:microsoft.com/office/officeart/2005/8/layout/hierarchy2"/>
    <dgm:cxn modelId="{49F498D8-F099-49E1-B687-B46E6CD8FDFF}" type="presParOf" srcId="{60AD563F-ABF3-493F-A991-2397D687DB4A}" destId="{A495C0D0-0E80-48DB-8154-D582C59B72C3}" srcOrd="0" destOrd="0" presId="urn:microsoft.com/office/officeart/2005/8/layout/hierarchy2"/>
    <dgm:cxn modelId="{E4D9EA21-EDA1-42FE-96F4-BD557CE99F36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65D88336-77D5-4F10-AC3C-CB95CB2889B1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1A6FEDE-821F-4FFB-AC1E-3688943F2B3C}" type="parTrans" cxnId="{233625D5-301A-4A0F-B8A2-55FA02F0EBD0}">
      <dgm:prSet/>
      <dgm:spPr/>
      <dgm:t>
        <a:bodyPr/>
        <a:lstStyle/>
        <a:p>
          <a:endParaRPr lang="pt-BR"/>
        </a:p>
      </dgm:t>
    </dgm:pt>
    <dgm:pt modelId="{03E293FE-11BF-4B7A-8C16-E58637307D61}" type="sibTrans" cxnId="{233625D5-301A-4A0F-B8A2-55FA02F0EBD0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C9DE833-F71E-4E4C-B510-3DEDEA09DED6}" type="pres">
      <dgm:prSet presAssocID="{65D88336-77D5-4F10-AC3C-CB95CB2889B1}" presName="root1" presStyleCnt="0"/>
      <dgm:spPr/>
    </dgm:pt>
    <dgm:pt modelId="{088FD97E-959C-4713-90E6-3BF325ED2DBE}" type="pres">
      <dgm:prSet presAssocID="{65D88336-77D5-4F10-AC3C-CB95CB2889B1}" presName="LevelOneTextNode" presStyleLbl="node0" presStyleIdx="0" presStyleCnt="1" custScaleY="152117" custLinFactNeighborX="-3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9E5209-D82B-40B4-8D40-647EF0D81F92}" type="pres">
      <dgm:prSet presAssocID="{65D88336-77D5-4F10-AC3C-CB95CB2889B1}" presName="level2hierChild" presStyleCnt="0"/>
      <dgm:spPr/>
    </dgm:pt>
    <dgm:pt modelId="{DEAA91AC-93C3-4E21-ABA3-73EF923A1287}" type="pres">
      <dgm:prSet presAssocID="{591EE9A3-43DE-493B-BA54-643DF4BC9A6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DE411CAB-B1C1-443D-BCBC-143E5E863743}" type="pres">
      <dgm:prSet presAssocID="{591EE9A3-43DE-493B-BA54-643DF4BC9A6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5182180C-483B-4A24-A689-99D5BBC6727A}" type="pres">
      <dgm:prSet presAssocID="{4050C737-9860-4B25-B3B3-C2F1FA2E1FAF}" presName="root2" presStyleCnt="0"/>
      <dgm:spPr/>
    </dgm:pt>
    <dgm:pt modelId="{625AAC6B-A1C6-4FA3-AF6C-57C1E02563C2}" type="pres">
      <dgm:prSet presAssocID="{4050C737-9860-4B25-B3B3-C2F1FA2E1FAF}" presName="LevelTwoTextNode" presStyleLbl="node2" presStyleIdx="0" presStyleCnt="1" custScaleY="152117" custLinFactNeighborX="-479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C8286D-37E5-4DF9-B10E-E1326A8ED521}" type="pres">
      <dgm:prSet presAssocID="{4050C737-9860-4B25-B3B3-C2F1FA2E1FAF}" presName="level3hierChild" presStyleCnt="0"/>
      <dgm:spPr/>
    </dgm:pt>
    <dgm:pt modelId="{40EC9B65-825A-4CFD-9FF3-3094A2D18072}" type="pres">
      <dgm:prSet presAssocID="{E1D6D09E-BADB-489F-A2C5-A845050AB783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3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3" presStyleIdx="0" presStyleCnt="1" custScaleX="90953" custScaleY="156935" custLinFactNeighborX="2605" custLinFactNeighborY="319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4" presStyleIdx="0" presStyleCnt="2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4" presStyleIdx="0" presStyleCnt="2" custScaleX="87957" custScaleY="148919" custLinFactNeighborX="-3020" custLinFactNeighborY="-4508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1" presStyleCnt="2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1" presStyleCnt="2" custScaleX="80628" custScaleY="148630" custLinFactNeighborX="-10985" custLinFactNeighborY="-4398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145B8F11-14F9-4522-9A69-D6662E3621C5}" type="presOf" srcId="{591EE9A3-43DE-493B-BA54-643DF4BC9A63}" destId="{DEAA91AC-93C3-4E21-ABA3-73EF923A1287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43EAB617-ED7B-482E-84C4-525BA5D4F36A}" type="presOf" srcId="{62D06435-42C5-4C37-A0F2-83E4A7B934B3}" destId="{8A7B2A75-ADCE-4543-B9AD-59C4E7FCD436}" srcOrd="0" destOrd="0" presId="urn:microsoft.com/office/officeart/2005/8/layout/hierarchy2"/>
    <dgm:cxn modelId="{2F43B941-DCD4-42B3-94BD-5072DB0ED550}" type="presOf" srcId="{E1D6D09E-BADB-489F-A2C5-A845050AB783}" destId="{5A3F2215-C070-469D-8FAD-8B93D680F758}" srcOrd="1" destOrd="0" presId="urn:microsoft.com/office/officeart/2005/8/layout/hierarchy2"/>
    <dgm:cxn modelId="{772C0787-F246-45AE-A650-32557ED1FEDD}" type="presOf" srcId="{5738801A-DCE2-426E-A766-9F33CA2EC25C}" destId="{7995B477-DC24-4711-9C2A-A8BDC97B8C53}" srcOrd="0" destOrd="0" presId="urn:microsoft.com/office/officeart/2005/8/layout/hierarchy2"/>
    <dgm:cxn modelId="{233625D5-301A-4A0F-B8A2-55FA02F0EBD0}" srcId="{62D06435-42C5-4C37-A0F2-83E4A7B934B3}" destId="{65D88336-77D5-4F10-AC3C-CB95CB2889B1}" srcOrd="0" destOrd="0" parTransId="{D1A6FEDE-821F-4FFB-AC1E-3688943F2B3C}" sibTransId="{03E293FE-11BF-4B7A-8C16-E58637307D61}"/>
    <dgm:cxn modelId="{65AEAD36-A1B6-4F74-88C6-F3AFC450B3A0}" type="presOf" srcId="{4050C737-9860-4B25-B3B3-C2F1FA2E1FAF}" destId="{625AAC6B-A1C6-4FA3-AF6C-57C1E02563C2}" srcOrd="0" destOrd="0" presId="urn:microsoft.com/office/officeart/2005/8/layout/hierarchy2"/>
    <dgm:cxn modelId="{56D71DFA-F0A0-4AAD-A9DA-F2D2357FFD11}" type="presOf" srcId="{4AE0E92A-7832-4160-8C0B-8A8BA7CF080B}" destId="{2E20864C-51AA-4E41-B9EF-0C7D12A3BCFB}" srcOrd="1" destOrd="0" presId="urn:microsoft.com/office/officeart/2005/8/layout/hierarchy2"/>
    <dgm:cxn modelId="{31142BB2-BD7D-4098-847F-E1901157CD48}" type="presOf" srcId="{5738801A-DCE2-426E-A766-9F33CA2EC25C}" destId="{C740076C-4A66-4D3B-9124-34744E003AFF}" srcOrd="1" destOrd="0" presId="urn:microsoft.com/office/officeart/2005/8/layout/hierarchy2"/>
    <dgm:cxn modelId="{0A18FEAC-88F9-4FFF-BD8E-DDA918F5AB3F}" type="presOf" srcId="{BD10C00A-EB8A-49DC-82EC-3AEECA527BEC}" destId="{C9FE6AAB-0763-4305-BA94-5BEB7902709A}" srcOrd="0" destOrd="0" presId="urn:microsoft.com/office/officeart/2005/8/layout/hierarchy2"/>
    <dgm:cxn modelId="{7BBBDA92-A4A8-4C45-92D9-3F16F18A11EB}" type="presOf" srcId="{591EE9A3-43DE-493B-BA54-643DF4BC9A63}" destId="{DE411CAB-B1C1-443D-BCBC-143E5E863743}" srcOrd="1" destOrd="0" presId="urn:microsoft.com/office/officeart/2005/8/layout/hierarchy2"/>
    <dgm:cxn modelId="{F134B65A-5E61-432A-B073-D7818EEA5BF7}" type="presOf" srcId="{4AE0E92A-7832-4160-8C0B-8A8BA7CF080B}" destId="{96677CEF-A1B8-4F89-9C60-579502C7ED3D}" srcOrd="0" destOrd="0" presId="urn:microsoft.com/office/officeart/2005/8/layout/hierarchy2"/>
    <dgm:cxn modelId="{DDD33BF3-7475-43E5-A2BB-715BF4210E5A}" type="presOf" srcId="{E1D6D09E-BADB-489F-A2C5-A845050AB783}" destId="{40EC9B65-825A-4CFD-9FF3-3094A2D18072}" srcOrd="0" destOrd="0" presId="urn:microsoft.com/office/officeart/2005/8/layout/hierarchy2"/>
    <dgm:cxn modelId="{14388D70-BFA9-45EF-A0A0-C4102FBD3A81}" type="presOf" srcId="{65D88336-77D5-4F10-AC3C-CB95CB2889B1}" destId="{088FD97E-959C-4713-90E6-3BF325ED2DBE}" srcOrd="0" destOrd="0" presId="urn:microsoft.com/office/officeart/2005/8/layout/hierarchy2"/>
    <dgm:cxn modelId="{1FBE4952-DE6C-4B1F-B7FC-9417CD67FB4C}" srcId="{65D88336-77D5-4F10-AC3C-CB95CB2889B1}" destId="{4050C737-9860-4B25-B3B3-C2F1FA2E1FAF}" srcOrd="0" destOrd="0" parTransId="{591EE9A3-43DE-493B-BA54-643DF4BC9A63}" sibTransId="{BBF949C2-C086-44C9-9914-F7DFE2B6414F}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24417EAD-8105-4E69-9567-7C5E6A335E89}" type="presOf" srcId="{CF015C9E-9BF7-4D93-97E5-18158D554CB5}" destId="{3F240D39-27BF-4E23-88E7-47F174716589}" srcOrd="0" destOrd="0" presId="urn:microsoft.com/office/officeart/2005/8/layout/hierarchy2"/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E6EC9D03-0A82-4D54-8B88-7A10E2917E27}" type="presOf" srcId="{711E827C-9087-44DE-8DF3-26A34868DBA4}" destId="{A495C0D0-0E80-48DB-8154-D582C59B72C3}" srcOrd="0" destOrd="0" presId="urn:microsoft.com/office/officeart/2005/8/layout/hierarchy2"/>
    <dgm:cxn modelId="{F9D1AD9E-1128-496C-A448-782E9581269A}" type="presParOf" srcId="{8A7B2A75-ADCE-4543-B9AD-59C4E7FCD436}" destId="{BC9DE833-F71E-4E4C-B510-3DEDEA09DED6}" srcOrd="0" destOrd="0" presId="urn:microsoft.com/office/officeart/2005/8/layout/hierarchy2"/>
    <dgm:cxn modelId="{3C9FB766-2B77-4594-875F-E3A998A6868C}" type="presParOf" srcId="{BC9DE833-F71E-4E4C-B510-3DEDEA09DED6}" destId="{088FD97E-959C-4713-90E6-3BF325ED2DBE}" srcOrd="0" destOrd="0" presId="urn:microsoft.com/office/officeart/2005/8/layout/hierarchy2"/>
    <dgm:cxn modelId="{E5AFC46E-8277-4831-B9E3-8C775391103E}" type="presParOf" srcId="{BC9DE833-F71E-4E4C-B510-3DEDEA09DED6}" destId="{2B9E5209-D82B-40B4-8D40-647EF0D81F92}" srcOrd="1" destOrd="0" presId="urn:microsoft.com/office/officeart/2005/8/layout/hierarchy2"/>
    <dgm:cxn modelId="{758BD199-5E15-4CF9-9658-558CBF065175}" type="presParOf" srcId="{2B9E5209-D82B-40B4-8D40-647EF0D81F92}" destId="{DEAA91AC-93C3-4E21-ABA3-73EF923A1287}" srcOrd="0" destOrd="0" presId="urn:microsoft.com/office/officeart/2005/8/layout/hierarchy2"/>
    <dgm:cxn modelId="{53A46ED4-2F46-495F-B4A1-8FBA33DD8DE4}" type="presParOf" srcId="{DEAA91AC-93C3-4E21-ABA3-73EF923A1287}" destId="{DE411CAB-B1C1-443D-BCBC-143E5E863743}" srcOrd="0" destOrd="0" presId="urn:microsoft.com/office/officeart/2005/8/layout/hierarchy2"/>
    <dgm:cxn modelId="{D872B5C5-B75E-45E4-AFC5-E993E00EC287}" type="presParOf" srcId="{2B9E5209-D82B-40B4-8D40-647EF0D81F92}" destId="{5182180C-483B-4A24-A689-99D5BBC6727A}" srcOrd="1" destOrd="0" presId="urn:microsoft.com/office/officeart/2005/8/layout/hierarchy2"/>
    <dgm:cxn modelId="{D3411402-3779-4290-AC53-4FF4635FFD2A}" type="presParOf" srcId="{5182180C-483B-4A24-A689-99D5BBC6727A}" destId="{625AAC6B-A1C6-4FA3-AF6C-57C1E02563C2}" srcOrd="0" destOrd="0" presId="urn:microsoft.com/office/officeart/2005/8/layout/hierarchy2"/>
    <dgm:cxn modelId="{446C0D6A-BAEC-461B-A744-3FB2FA5A997B}" type="presParOf" srcId="{5182180C-483B-4A24-A689-99D5BBC6727A}" destId="{BDC8286D-37E5-4DF9-B10E-E1326A8ED521}" srcOrd="1" destOrd="0" presId="urn:microsoft.com/office/officeart/2005/8/layout/hierarchy2"/>
    <dgm:cxn modelId="{2F9C7A22-40FF-401A-8BEF-86C53B4DD7C5}" type="presParOf" srcId="{BDC8286D-37E5-4DF9-B10E-E1326A8ED521}" destId="{40EC9B65-825A-4CFD-9FF3-3094A2D18072}" srcOrd="0" destOrd="0" presId="urn:microsoft.com/office/officeart/2005/8/layout/hierarchy2"/>
    <dgm:cxn modelId="{9BF5894A-441C-4B06-B7EB-F8A36F8D0FAD}" type="presParOf" srcId="{40EC9B65-825A-4CFD-9FF3-3094A2D18072}" destId="{5A3F2215-C070-469D-8FAD-8B93D680F758}" srcOrd="0" destOrd="0" presId="urn:microsoft.com/office/officeart/2005/8/layout/hierarchy2"/>
    <dgm:cxn modelId="{187BDFF1-C236-4945-A343-1C8F6E1BF461}" type="presParOf" srcId="{BDC8286D-37E5-4DF9-B10E-E1326A8ED521}" destId="{4526B0AD-CA38-4816-B8AC-3171A84E2A47}" srcOrd="1" destOrd="0" presId="urn:microsoft.com/office/officeart/2005/8/layout/hierarchy2"/>
    <dgm:cxn modelId="{FFE9AA52-1D3D-4869-B94B-BCF244A3BF7E}" type="presParOf" srcId="{4526B0AD-CA38-4816-B8AC-3171A84E2A47}" destId="{3F240D39-27BF-4E23-88E7-47F174716589}" srcOrd="0" destOrd="0" presId="urn:microsoft.com/office/officeart/2005/8/layout/hierarchy2"/>
    <dgm:cxn modelId="{89011ADD-0988-4FD3-90AD-18693A10E005}" type="presParOf" srcId="{4526B0AD-CA38-4816-B8AC-3171A84E2A47}" destId="{07DFF646-BB3F-466A-A4CA-3361EDF7C9D5}" srcOrd="1" destOrd="0" presId="urn:microsoft.com/office/officeart/2005/8/layout/hierarchy2"/>
    <dgm:cxn modelId="{29EC8B49-A398-43E0-8348-9FD9D76F252E}" type="presParOf" srcId="{07DFF646-BB3F-466A-A4CA-3361EDF7C9D5}" destId="{96677CEF-A1B8-4F89-9C60-579502C7ED3D}" srcOrd="0" destOrd="0" presId="urn:microsoft.com/office/officeart/2005/8/layout/hierarchy2"/>
    <dgm:cxn modelId="{1F3CD6AE-DF9B-4035-9A66-08F048E762DE}" type="presParOf" srcId="{96677CEF-A1B8-4F89-9C60-579502C7ED3D}" destId="{2E20864C-51AA-4E41-B9EF-0C7D12A3BCFB}" srcOrd="0" destOrd="0" presId="urn:microsoft.com/office/officeart/2005/8/layout/hierarchy2"/>
    <dgm:cxn modelId="{A48C4536-DEE6-47FC-85F1-31E86B2A4693}" type="presParOf" srcId="{07DFF646-BB3F-466A-A4CA-3361EDF7C9D5}" destId="{FEEBF956-4D28-4225-805D-2F913EFB0A52}" srcOrd="1" destOrd="0" presId="urn:microsoft.com/office/officeart/2005/8/layout/hierarchy2"/>
    <dgm:cxn modelId="{839A753C-0350-42F1-BC43-1D1710609755}" type="presParOf" srcId="{FEEBF956-4D28-4225-805D-2F913EFB0A52}" destId="{C9FE6AAB-0763-4305-BA94-5BEB7902709A}" srcOrd="0" destOrd="0" presId="urn:microsoft.com/office/officeart/2005/8/layout/hierarchy2"/>
    <dgm:cxn modelId="{815BC2A2-1421-4FC4-B4AC-D0CFA3458F6B}" type="presParOf" srcId="{FEEBF956-4D28-4225-805D-2F913EFB0A52}" destId="{4C171E4D-609F-4A03-9A54-59748E79B2EA}" srcOrd="1" destOrd="0" presId="urn:microsoft.com/office/officeart/2005/8/layout/hierarchy2"/>
    <dgm:cxn modelId="{BF2D0D24-E4CD-4EBA-93F0-3C4F6FFD0D5B}" type="presParOf" srcId="{4C171E4D-609F-4A03-9A54-59748E79B2EA}" destId="{7995B477-DC24-4711-9C2A-A8BDC97B8C53}" srcOrd="0" destOrd="0" presId="urn:microsoft.com/office/officeart/2005/8/layout/hierarchy2"/>
    <dgm:cxn modelId="{85109744-0A8C-470F-91E2-CD1BD9FCAA84}" type="presParOf" srcId="{7995B477-DC24-4711-9C2A-A8BDC97B8C53}" destId="{C740076C-4A66-4D3B-9124-34744E003AFF}" srcOrd="0" destOrd="0" presId="urn:microsoft.com/office/officeart/2005/8/layout/hierarchy2"/>
    <dgm:cxn modelId="{EABE9FFE-5885-47CC-BC03-9C8AE5C8A5BC}" type="presParOf" srcId="{4C171E4D-609F-4A03-9A54-59748E79B2EA}" destId="{60AD563F-ABF3-493F-A991-2397D687DB4A}" srcOrd="1" destOrd="0" presId="urn:microsoft.com/office/officeart/2005/8/layout/hierarchy2"/>
    <dgm:cxn modelId="{0766E7BA-BAE1-4150-A58E-2A466E510C2D}" type="presParOf" srcId="{60AD563F-ABF3-493F-A991-2397D687DB4A}" destId="{A495C0D0-0E80-48DB-8154-D582C59B72C3}" srcOrd="0" destOrd="0" presId="urn:microsoft.com/office/officeart/2005/8/layout/hierarchy2"/>
    <dgm:cxn modelId="{BBFEB152-A7E3-4697-B032-544068A0C465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18271314">
          <a:off x="3744556" y="2206210"/>
          <a:ext cx="1030822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030822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34196" y="2192810"/>
        <a:ext cx="51541" cy="51541"/>
      </dsp:txXfrm>
    </dsp:sp>
    <dsp:sp modelId="{F6BE6E96-4771-4198-B10E-7C2835266749}">
      <dsp:nvSpPr>
        <dsp:cNvPr id="0" name=""/>
        <dsp:cNvSpPr/>
      </dsp:nvSpPr>
      <dsp:spPr>
        <a:xfrm>
          <a:off x="4552062" y="944089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993871"/>
        <a:ext cx="1689924" cy="1600115"/>
      </dsp:txXfrm>
    </dsp:sp>
    <dsp:sp modelId="{E319C12E-2397-406F-B6D4-2E69B6FC580F}">
      <dsp:nvSpPr>
        <dsp:cNvPr id="0" name=""/>
        <dsp:cNvSpPr/>
      </dsp:nvSpPr>
      <dsp:spPr>
        <a:xfrm rot="93766">
          <a:off x="6341444" y="1789339"/>
          <a:ext cx="570663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70663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2509" y="1787443"/>
        <a:ext cx="28533" cy="28533"/>
      </dsp:txXfrm>
    </dsp:sp>
    <dsp:sp modelId="{55F096FD-EFF2-45B8-9081-EB515D3FD4FA}">
      <dsp:nvSpPr>
        <dsp:cNvPr id="0" name=""/>
        <dsp:cNvSpPr/>
      </dsp:nvSpPr>
      <dsp:spPr>
        <a:xfrm>
          <a:off x="6912001" y="1047807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1092425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26688">
          <a:off x="3553248" y="3297268"/>
          <a:ext cx="148570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485704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58958" y="3272496"/>
        <a:ext cx="74285" cy="74285"/>
      </dsp:txXfrm>
    </dsp:sp>
    <dsp:sp modelId="{AAEECF93-F96B-4557-8B7E-EB719FA6407A}">
      <dsp:nvSpPr>
        <dsp:cNvPr id="0" name=""/>
        <dsp:cNvSpPr/>
      </dsp:nvSpPr>
      <dsp:spPr>
        <a:xfrm>
          <a:off x="4624328" y="3174122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71303" y="3221097"/>
        <a:ext cx="1547045" cy="150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239145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530929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88685" y="1742804"/>
          <a:ext cx="1325309" cy="436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88685" y="1742804"/>
        <a:ext cx="1325309" cy="436749"/>
      </dsp:txXfrm>
    </dsp:sp>
    <dsp:sp modelId="{00580EB5-6E14-41C9-BAE4-5D9B53114EEE}">
      <dsp:nvSpPr>
        <dsp:cNvPr id="0" name=""/>
        <dsp:cNvSpPr/>
      </dsp:nvSpPr>
      <dsp:spPr>
        <a:xfrm>
          <a:off x="8717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60974" y="1462380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38084" y="1491899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485675" y="1329548"/>
          <a:ext cx="105422" cy="105422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677544" y="1270512"/>
          <a:ext cx="105422" cy="105422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13690" y="1373826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061282" y="1447621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26790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356464" y="177232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588989" y="1462380"/>
          <a:ext cx="271086" cy="271086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13383" y="2023227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01938" y="2156060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23325" y="2274133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33267" y="246600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692303" y="2274133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39895" y="248076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972727" y="2244614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297428" y="2185578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463091" y="1491653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1949622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949622" y="1492104"/>
        <a:ext cx="1326902" cy="928831"/>
      </dsp:txXfrm>
    </dsp:sp>
    <dsp:sp modelId="{5510BB7F-E98E-4475-A087-C6391C783681}">
      <dsp:nvSpPr>
        <dsp:cNvPr id="0" name=""/>
        <dsp:cNvSpPr/>
      </dsp:nvSpPr>
      <dsp:spPr>
        <a:xfrm>
          <a:off x="3116786" y="1519556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763055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FFC000"/>
              </a:solidFill>
            </a:rPr>
            <a:t>Serviço ativo</a:t>
          </a:r>
          <a:endParaRPr lang="pt-BR" sz="1600" b="1" kern="1200" dirty="0">
            <a:solidFill>
              <a:srgbClr val="FFC000"/>
            </a:solidFill>
          </a:endParaRPr>
        </a:p>
      </dsp:txBody>
      <dsp:txXfrm>
        <a:off x="3763055" y="1492104"/>
        <a:ext cx="1326902" cy="928831"/>
      </dsp:txXfrm>
    </dsp:sp>
    <dsp:sp modelId="{C5065143-8AF7-4AE9-A44E-5E4DF178427E}">
      <dsp:nvSpPr>
        <dsp:cNvPr id="0" name=""/>
        <dsp:cNvSpPr/>
      </dsp:nvSpPr>
      <dsp:spPr>
        <a:xfrm>
          <a:off x="4907245" y="1519556"/>
          <a:ext cx="486530" cy="928840"/>
        </a:xfrm>
        <a:prstGeom prst="chevron">
          <a:avLst>
            <a:gd name="adj" fmla="val 62310"/>
          </a:avLst>
        </a:prstGeom>
        <a:solidFill>
          <a:srgbClr val="FFC00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576488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B050"/>
              </a:solidFill>
            </a:rPr>
            <a:t>Regularidade de atividades acadêmicas</a:t>
          </a:r>
          <a:endParaRPr lang="pt-BR" sz="1600" b="1" kern="1200" dirty="0">
            <a:solidFill>
              <a:srgbClr val="00B050"/>
            </a:solidFill>
          </a:endParaRPr>
        </a:p>
      </dsp:txBody>
      <dsp:txXfrm>
        <a:off x="5576488" y="1492104"/>
        <a:ext cx="1326902" cy="928831"/>
      </dsp:txXfrm>
    </dsp:sp>
    <dsp:sp modelId="{B9E275C6-562A-432D-BC53-BE29329C92C7}">
      <dsp:nvSpPr>
        <dsp:cNvPr id="0" name=""/>
        <dsp:cNvSpPr/>
      </dsp:nvSpPr>
      <dsp:spPr>
        <a:xfrm>
          <a:off x="6903390" y="1491653"/>
          <a:ext cx="486530" cy="928840"/>
        </a:xfrm>
        <a:prstGeom prst="chevron">
          <a:avLst>
            <a:gd name="adj" fmla="val 62310"/>
          </a:avLst>
        </a:prstGeom>
        <a:solidFill>
          <a:srgbClr val="00B05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489438" y="1425759"/>
          <a:ext cx="1127866" cy="1127866"/>
        </a:xfrm>
        <a:prstGeom prst="ellipse">
          <a:avLst/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7654610" y="1590931"/>
        <a:ext cx="797522" cy="797522"/>
      </dsp:txXfrm>
    </dsp:sp>
    <dsp:sp modelId="{E051B2E9-E0F1-4F67-B203-7076EBD6126A}">
      <dsp:nvSpPr>
        <dsp:cNvPr id="0" name=""/>
        <dsp:cNvSpPr/>
      </dsp:nvSpPr>
      <dsp:spPr>
        <a:xfrm>
          <a:off x="7389921" y="2629490"/>
          <a:ext cx="1326902" cy="81825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389921" y="2629490"/>
        <a:ext cx="1326902" cy="818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CA4F6-D50D-44F7-BF83-FDFD5F58570C}">
      <dsp:nvSpPr>
        <dsp:cNvPr id="0" name=""/>
        <dsp:cNvSpPr/>
      </dsp:nvSpPr>
      <dsp:spPr>
        <a:xfrm>
          <a:off x="282441" y="1915"/>
          <a:ext cx="1900997" cy="194230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560836" y="286358"/>
        <a:ext cx="1344207" cy="1373414"/>
      </dsp:txXfrm>
    </dsp:sp>
    <dsp:sp modelId="{40EC9B65-825A-4CFD-9FF3-3094A2D18072}">
      <dsp:nvSpPr>
        <dsp:cNvPr id="0" name=""/>
        <dsp:cNvSpPr/>
      </dsp:nvSpPr>
      <dsp:spPr>
        <a:xfrm rot="21595640">
          <a:off x="2183438" y="935496"/>
          <a:ext cx="755095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755095" y="3708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542108" y="953709"/>
        <a:ext cx="37754" cy="37754"/>
      </dsp:txXfrm>
    </dsp:sp>
    <dsp:sp modelId="{3F240D39-27BF-4E23-88E7-47F174716589}">
      <dsp:nvSpPr>
        <dsp:cNvPr id="0" name=""/>
        <dsp:cNvSpPr/>
      </dsp:nvSpPr>
      <dsp:spPr>
        <a:xfrm>
          <a:off x="2938533" y="343403"/>
          <a:ext cx="1457484" cy="12574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2975361" y="380231"/>
        <a:ext cx="1383828" cy="1183753"/>
      </dsp:txXfrm>
    </dsp:sp>
    <dsp:sp modelId="{96677CEF-A1B8-4F89-9C60-579502C7ED3D}">
      <dsp:nvSpPr>
        <dsp:cNvPr id="0" name=""/>
        <dsp:cNvSpPr/>
      </dsp:nvSpPr>
      <dsp:spPr>
        <a:xfrm>
          <a:off x="4396018" y="935018"/>
          <a:ext cx="64098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640983" y="3708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700485" y="956083"/>
        <a:ext cx="32049" cy="32049"/>
      </dsp:txXfrm>
    </dsp:sp>
    <dsp:sp modelId="{C9FE6AAB-0763-4305-BA94-5BEB7902709A}">
      <dsp:nvSpPr>
        <dsp:cNvPr id="0" name=""/>
        <dsp:cNvSpPr/>
      </dsp:nvSpPr>
      <dsp:spPr>
        <a:xfrm>
          <a:off x="5037001" y="271396"/>
          <a:ext cx="1490415" cy="140142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5078047" y="312442"/>
        <a:ext cx="1408323" cy="1319330"/>
      </dsp:txXfrm>
    </dsp:sp>
    <dsp:sp modelId="{7995B477-DC24-4711-9C2A-A8BDC97B8C53}">
      <dsp:nvSpPr>
        <dsp:cNvPr id="0" name=""/>
        <dsp:cNvSpPr/>
      </dsp:nvSpPr>
      <dsp:spPr>
        <a:xfrm>
          <a:off x="6527417" y="935018"/>
          <a:ext cx="64098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640983" y="3708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831884" y="956083"/>
        <a:ext cx="32049" cy="32049"/>
      </dsp:txXfrm>
    </dsp:sp>
    <dsp:sp modelId="{A495C0D0-0E80-48DB-8154-D582C59B72C3}">
      <dsp:nvSpPr>
        <dsp:cNvPr id="0" name=""/>
        <dsp:cNvSpPr/>
      </dsp:nvSpPr>
      <dsp:spPr>
        <a:xfrm>
          <a:off x="7168400" y="376674"/>
          <a:ext cx="1292030" cy="1190867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300" b="1" kern="1200" dirty="0">
            <a:ln>
              <a:solidFill>
                <a:schemeClr val="bg1">
                  <a:lumMod val="75000"/>
                </a:schemeClr>
              </a:solidFill>
            </a:ln>
            <a:solidFill>
              <a:srgbClr val="FF0000"/>
            </a:solidFill>
          </a:endParaRPr>
        </a:p>
      </dsp:txBody>
      <dsp:txXfrm>
        <a:off x="7226533" y="434807"/>
        <a:ext cx="1175764" cy="1074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FD97E-959C-4713-90E6-3BF325ED2DBE}">
      <dsp:nvSpPr>
        <dsp:cNvPr id="0" name=""/>
        <dsp:cNvSpPr/>
      </dsp:nvSpPr>
      <dsp:spPr>
        <a:xfrm>
          <a:off x="1868" y="641598"/>
          <a:ext cx="1420189" cy="108017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900" b="1" kern="1200" dirty="0">
            <a:solidFill>
              <a:srgbClr val="FF0000"/>
            </a:solidFill>
          </a:endParaRPr>
        </a:p>
      </dsp:txBody>
      <dsp:txXfrm>
        <a:off x="33505" y="673235"/>
        <a:ext cx="1356915" cy="1016900"/>
      </dsp:txXfrm>
    </dsp:sp>
    <dsp:sp modelId="{DEAA91AC-93C3-4E21-ABA3-73EF923A1287}">
      <dsp:nvSpPr>
        <dsp:cNvPr id="0" name=""/>
        <dsp:cNvSpPr/>
      </dsp:nvSpPr>
      <dsp:spPr>
        <a:xfrm>
          <a:off x="1422057" y="1148814"/>
          <a:ext cx="500474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500474" y="3287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659782" y="1169173"/>
        <a:ext cx="25023" cy="25023"/>
      </dsp:txXfrm>
    </dsp:sp>
    <dsp:sp modelId="{625AAC6B-A1C6-4FA3-AF6C-57C1E02563C2}">
      <dsp:nvSpPr>
        <dsp:cNvPr id="0" name=""/>
        <dsp:cNvSpPr/>
      </dsp:nvSpPr>
      <dsp:spPr>
        <a:xfrm>
          <a:off x="1922532" y="641598"/>
          <a:ext cx="1420189" cy="108017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900" b="1" kern="1200" dirty="0">
            <a:solidFill>
              <a:srgbClr val="FF0000"/>
            </a:solidFill>
          </a:endParaRPr>
        </a:p>
      </dsp:txBody>
      <dsp:txXfrm>
        <a:off x="1954169" y="673235"/>
        <a:ext cx="1356915" cy="1016900"/>
      </dsp:txXfrm>
    </dsp:sp>
    <dsp:sp modelId="{40EC9B65-825A-4CFD-9FF3-3094A2D18072}">
      <dsp:nvSpPr>
        <dsp:cNvPr id="0" name=""/>
        <dsp:cNvSpPr/>
      </dsp:nvSpPr>
      <dsp:spPr>
        <a:xfrm rot="87347">
          <a:off x="3342612" y="1157367"/>
          <a:ext cx="673330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673330" y="32871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662444" y="1173405"/>
        <a:ext cx="33666" cy="33666"/>
      </dsp:txXfrm>
    </dsp:sp>
    <dsp:sp modelId="{3F240D39-27BF-4E23-88E7-47F174716589}">
      <dsp:nvSpPr>
        <dsp:cNvPr id="0" name=""/>
        <dsp:cNvSpPr/>
      </dsp:nvSpPr>
      <dsp:spPr>
        <a:xfrm>
          <a:off x="4015833" y="641598"/>
          <a:ext cx="1291704" cy="111438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100" b="1" kern="1200" dirty="0">
            <a:solidFill>
              <a:srgbClr val="FF0000"/>
            </a:solidFill>
          </a:endParaRPr>
        </a:p>
      </dsp:txBody>
      <dsp:txXfrm>
        <a:off x="4048472" y="674237"/>
        <a:ext cx="1226426" cy="1049108"/>
      </dsp:txXfrm>
    </dsp:sp>
    <dsp:sp modelId="{96677CEF-A1B8-4F89-9C60-579502C7ED3D}">
      <dsp:nvSpPr>
        <dsp:cNvPr id="0" name=""/>
        <dsp:cNvSpPr/>
      </dsp:nvSpPr>
      <dsp:spPr>
        <a:xfrm rot="18705529">
          <a:off x="5185122" y="892519"/>
          <a:ext cx="733021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733021" y="32871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533307" y="907065"/>
        <a:ext cx="36651" cy="36651"/>
      </dsp:txXfrm>
    </dsp:sp>
    <dsp:sp modelId="{C9FE6AAB-0763-4305-BA94-5BEB7902709A}">
      <dsp:nvSpPr>
        <dsp:cNvPr id="0" name=""/>
        <dsp:cNvSpPr/>
      </dsp:nvSpPr>
      <dsp:spPr>
        <a:xfrm>
          <a:off x="5795728" y="123257"/>
          <a:ext cx="1249155" cy="105746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800" b="1" kern="1200" dirty="0">
            <a:solidFill>
              <a:srgbClr val="FF0000"/>
            </a:solidFill>
          </a:endParaRPr>
        </a:p>
      </dsp:txBody>
      <dsp:txXfrm>
        <a:off x="5826700" y="154229"/>
        <a:ext cx="1187211" cy="995521"/>
      </dsp:txXfrm>
    </dsp:sp>
    <dsp:sp modelId="{7995B477-DC24-4711-9C2A-A8BDC97B8C53}">
      <dsp:nvSpPr>
        <dsp:cNvPr id="0" name=""/>
        <dsp:cNvSpPr/>
      </dsp:nvSpPr>
      <dsp:spPr>
        <a:xfrm rot="58801">
          <a:off x="7044850" y="623010"/>
          <a:ext cx="455024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455024" y="32871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260987" y="644506"/>
        <a:ext cx="22751" cy="22751"/>
      </dsp:txXfrm>
    </dsp:sp>
    <dsp:sp modelId="{A495C0D0-0E80-48DB-8154-D582C59B72C3}">
      <dsp:nvSpPr>
        <dsp:cNvPr id="0" name=""/>
        <dsp:cNvSpPr/>
      </dsp:nvSpPr>
      <dsp:spPr>
        <a:xfrm>
          <a:off x="7499841" y="132066"/>
          <a:ext cx="1145070" cy="10554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800" b="1" kern="1200" dirty="0">
            <a:solidFill>
              <a:srgbClr val="FF0000"/>
            </a:solidFill>
          </a:endParaRPr>
        </a:p>
      </dsp:txBody>
      <dsp:txXfrm>
        <a:off x="7530753" y="162978"/>
        <a:ext cx="1083246" cy="993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4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04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45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jpe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12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3.xml"/><Relationship Id="rId10" Type="http://schemas.microsoft.com/office/2007/relationships/hdphoto" Target="../media/hdphoto3.wdp"/><Relationship Id="rId4" Type="http://schemas.openxmlformats.org/officeDocument/2006/relationships/diagramData" Target="../diagrams/data3.xml"/><Relationship Id="rId9" Type="http://schemas.openxmlformats.org/officeDocument/2006/relationships/image" Target="../media/image25.jpe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5.wdp"/><Relationship Id="rId7" Type="http://schemas.openxmlformats.org/officeDocument/2006/relationships/image" Target="../media/image40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.png"/><Relationship Id="rId5" Type="http://schemas.microsoft.com/office/2007/relationships/hdphoto" Target="../media/hdphoto6.wdp"/><Relationship Id="rId10" Type="http://schemas.microsoft.com/office/2007/relationships/hdphoto" Target="../media/hdphoto8.wdp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err="1" smtClean="0"/>
              <a:t>Stak</a:t>
            </a:r>
            <a:r>
              <a:rPr lang="pt-BR" sz="3200" dirty="0" smtClean="0"/>
              <a:t> tecnológico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3731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(</a:t>
            </a:r>
            <a:r>
              <a:rPr lang="pt-BR" b="1" dirty="0" err="1" smtClean="0"/>
              <a:t>Api</a:t>
            </a:r>
            <a:r>
              <a:rPr lang="pt-BR" b="1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Html</a:t>
            </a:r>
            <a:r>
              <a:rPr lang="pt-BR" b="1" dirty="0" smtClean="0"/>
              <a:t>, </a:t>
            </a:r>
            <a:r>
              <a:rPr lang="pt-BR" b="1" dirty="0" err="1" smtClean="0"/>
              <a:t>Css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MySql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Sql</a:t>
            </a:r>
            <a:r>
              <a:rPr lang="pt-BR" b="1" dirty="0" smtClean="0"/>
              <a:t>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Windows server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Heroku</a:t>
            </a: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/>
          </a:p>
        </p:txBody>
      </p:sp>
      <p:pic>
        <p:nvPicPr>
          <p:cNvPr id="9222" name="Picture 6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73720"/>
            <a:ext cx="1916075" cy="169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1" t="16602" r="18609" b="22360"/>
          <a:stretch/>
        </p:blipFill>
        <p:spPr bwMode="auto">
          <a:xfrm>
            <a:off x="2476151" y="2430520"/>
            <a:ext cx="689178" cy="7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37112"/>
            <a:ext cx="8784976" cy="739427"/>
          </a:xfrm>
        </p:spPr>
        <p:txBody>
          <a:bodyPr/>
          <a:lstStyle/>
          <a:p>
            <a:r>
              <a:rPr lang="pt-BR" sz="3200" dirty="0" smtClean="0"/>
              <a:t>Demonstração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demonstraÃ§Ã£o produto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82" y="19888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demonstraÃ§Ã£o produto vec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6683" r="19222" b="11539"/>
          <a:stretch/>
        </p:blipFill>
        <p:spPr bwMode="auto">
          <a:xfrm>
            <a:off x="5076056" y="1993155"/>
            <a:ext cx="1047338" cy="12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2" y="955158"/>
            <a:ext cx="8782050" cy="565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Home usuário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89" y="4797152"/>
            <a:ext cx="5544049" cy="18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Tela de decisão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mages-1.medium.com/max/880/1*GQI6qZ3x63eLEoI4cy3l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2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Edição e inserção de conteúdo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-images-1.medium.com/max/880/1*tgm-_UyhcfySCCYnGV8u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72877"/>
            <a:ext cx="8928992" cy="559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80/1*Wz1PN3K45sOR9_uCbIeHN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9720"/>
            <a:ext cx="8964488" cy="561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167687"/>
            <a:ext cx="8928992" cy="55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15209"/>
            <a:ext cx="482453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5209"/>
            <a:ext cx="1512168" cy="1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Conclusão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772816"/>
            <a:ext cx="4618856" cy="4353347"/>
          </a:xfrm>
        </p:spPr>
        <p:txBody>
          <a:bodyPr/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Escalabilidade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Interação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Poder de 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/>
          </a:p>
        </p:txBody>
      </p:sp>
      <p:pic>
        <p:nvPicPr>
          <p:cNvPr id="7170" name="Picture 2" descr="Resultado de imagem para conclusao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1" t="15626" r="34937" b="23604"/>
          <a:stretch/>
        </p:blipFill>
        <p:spPr bwMode="auto">
          <a:xfrm>
            <a:off x="1619672" y="2852936"/>
            <a:ext cx="1870121" cy="2016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1229">
            <a:off x="1995910" y="4360616"/>
            <a:ext cx="562982" cy="3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5777"/>
            <a:ext cx="209870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851920" y="1988840"/>
            <a:ext cx="1512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i="1" dirty="0" smtClean="0"/>
              <a:t>?</a:t>
            </a:r>
            <a:endParaRPr lang="pt-BR" sz="20000" i="1" dirty="0"/>
          </a:p>
        </p:txBody>
      </p:sp>
    </p:spTree>
    <p:extLst>
      <p:ext uri="{BB962C8B-B14F-4D97-AF65-F5344CB8AC3E}">
        <p14:creationId xmlns:p14="http://schemas.microsoft.com/office/powerpoint/2010/main" val="1649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617488" y="4004171"/>
            <a:ext cx="1942004" cy="1441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413792" y="2204864"/>
            <a:ext cx="2349397" cy="2448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Apresentação geral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1484784"/>
            <a:ext cx="6138174" cy="4824536"/>
          </a:xfrm>
        </p:spPr>
        <p:txBody>
          <a:bodyPr>
            <a:normAutofit fontScale="925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Sistemas de notificações interativas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 Foco em ambientes corporativos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Disponibilização de serviços </a:t>
            </a:r>
            <a:r>
              <a:rPr lang="pt-BR" sz="1200" b="1" dirty="0" smtClean="0">
                <a:solidFill>
                  <a:schemeClr val="tx1"/>
                </a:solidFill>
              </a:rPr>
              <a:t>(através de dados existentes)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Solução de </a:t>
            </a:r>
            <a:r>
              <a:rPr lang="pt-BR" sz="2000" b="1" dirty="0" err="1" smtClean="0">
                <a:solidFill>
                  <a:srgbClr val="00B050"/>
                </a:solidFill>
              </a:rPr>
              <a:t>probemas</a:t>
            </a:r>
            <a:r>
              <a:rPr lang="pt-BR" sz="2000" b="1" dirty="0" smtClean="0">
                <a:solidFill>
                  <a:srgbClr val="00B050"/>
                </a:solidFill>
              </a:rPr>
              <a:t> em três clicks</a:t>
            </a:r>
          </a:p>
          <a:p>
            <a:pPr marL="0" indent="0">
              <a:lnSpc>
                <a:spcPct val="300000"/>
              </a:lnSpc>
              <a:buNone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</a:pPr>
            <a:endParaRPr lang="pt-B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Descrição do problema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2276872"/>
            <a:ext cx="6138174" cy="40324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Docentes com pouco tempo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sz="2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Operação de sistemas burocráticos poucos interativos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rgbClr val="00B050"/>
              </a:solidFill>
            </a:endParaRP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Prazos apertados </a:t>
            </a:r>
          </a:p>
          <a:p>
            <a:pPr marL="0" indent="0">
              <a:lnSpc>
                <a:spcPct val="300000"/>
              </a:lnSpc>
              <a:buNone/>
            </a:pPr>
            <a:endParaRPr lang="pt-BR" sz="2000" b="1" dirty="0" smtClean="0"/>
          </a:p>
          <a:p>
            <a:pPr>
              <a:lnSpc>
                <a:spcPct val="300000"/>
              </a:lnSpc>
            </a:pPr>
            <a:endParaRPr lang="pt-BR" sz="2000" b="1" dirty="0" smtClean="0"/>
          </a:p>
        </p:txBody>
      </p:sp>
      <p:pic>
        <p:nvPicPr>
          <p:cNvPr id="4098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77" t="-8551" r="-8089" b="2116"/>
          <a:stretch/>
        </p:blipFill>
        <p:spPr bwMode="auto">
          <a:xfrm>
            <a:off x="827584" y="2819400"/>
            <a:ext cx="1885136" cy="2209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Resultado de imagem para prazos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3" b="27489"/>
          <a:stretch/>
        </p:blipFill>
        <p:spPr bwMode="auto">
          <a:xfrm>
            <a:off x="1546004" y="4473168"/>
            <a:ext cx="468000" cy="5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 descr="Resultado de imagem para burocracia vect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4" t="13679" r="16817" b="23919"/>
          <a:stretch/>
        </p:blipFill>
        <p:spPr bwMode="auto">
          <a:xfrm>
            <a:off x="991972" y="4753112"/>
            <a:ext cx="1563804" cy="1196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192" y="188640"/>
            <a:ext cx="8229600" cy="836712"/>
          </a:xfrm>
        </p:spPr>
        <p:txBody>
          <a:bodyPr/>
          <a:lstStyle/>
          <a:p>
            <a:r>
              <a:rPr lang="pt-BR" sz="2400" dirty="0" smtClean="0"/>
              <a:t>Conceito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0" r="41964" b="8068"/>
          <a:stretch/>
        </p:blipFill>
        <p:spPr bwMode="auto">
          <a:xfrm>
            <a:off x="3059832" y="4170742"/>
            <a:ext cx="660363" cy="147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5" r="6191" b="9392"/>
          <a:stretch/>
        </p:blipFill>
        <p:spPr bwMode="auto">
          <a:xfrm>
            <a:off x="6145569" y="3194520"/>
            <a:ext cx="59631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r="75702" b="10521"/>
          <a:stretch/>
        </p:blipFill>
        <p:spPr bwMode="auto">
          <a:xfrm>
            <a:off x="8119271" y="3071896"/>
            <a:ext cx="554335" cy="101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915816" y="36850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Alerta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405439" y="33284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588785" y="268648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FF0000"/>
                </a:solidFill>
              </a:rPr>
              <a:t>Ignora alerta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5" t="7048" r="5051" b="60195"/>
          <a:stretch/>
        </p:blipFill>
        <p:spPr bwMode="auto">
          <a:xfrm>
            <a:off x="4064799" y="5550419"/>
            <a:ext cx="1264684" cy="11652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7048" r="67862" b="60195"/>
          <a:stretch/>
        </p:blipFill>
        <p:spPr bwMode="auto">
          <a:xfrm>
            <a:off x="6145569" y="4379397"/>
            <a:ext cx="849567" cy="7827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9" t="50388" r="36837" b="16855"/>
          <a:stretch/>
        </p:blipFill>
        <p:spPr bwMode="auto">
          <a:xfrm>
            <a:off x="7662525" y="4219249"/>
            <a:ext cx="913493" cy="8416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 descr="Resultado de imagem para professores vetor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42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3020" r="17609" b="-1387"/>
          <a:stretch/>
        </p:blipFill>
        <p:spPr bwMode="auto">
          <a:xfrm>
            <a:off x="-71826" y="4991120"/>
            <a:ext cx="1350059" cy="2038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 rot="20476769">
            <a:off x="1405336" y="6174392"/>
            <a:ext cx="231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/>
                </a:solidFill>
              </a:rPr>
              <a:t>Dia a dia do docente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AutoShape 2" descr="Resultado de imagem para tarefas ve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efas ve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 descr="Resultado de imagem para tarefas vetor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1" t="-4868" r="10998" b="4866"/>
          <a:stretch/>
        </p:blipFill>
        <p:spPr bwMode="auto">
          <a:xfrm>
            <a:off x="4957501" y="2198962"/>
            <a:ext cx="1093645" cy="8699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m relacionada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8" t="12810" r="8955" b="16370"/>
          <a:stretch/>
        </p:blipFill>
        <p:spPr bwMode="auto">
          <a:xfrm>
            <a:off x="1873769" y="1758185"/>
            <a:ext cx="843131" cy="8787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5040215" y="1937598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Executa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727847" y="1475492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Finaliza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1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994122"/>
          </a:xfrm>
        </p:spPr>
        <p:txBody>
          <a:bodyPr>
            <a:normAutofit/>
          </a:bodyPr>
          <a:lstStyle/>
          <a:p>
            <a:r>
              <a:rPr lang="pt-BR" sz="1400" dirty="0" smtClean="0"/>
              <a:t>Visão geral do produto</a:t>
            </a:r>
            <a:endParaRPr lang="pt-BR" sz="1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947878729"/>
              </p:ext>
            </p:extLst>
          </p:nvPr>
        </p:nvGraphicFramePr>
        <p:xfrm>
          <a:off x="330859" y="1196752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08920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636912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69946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164288" y="1772816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18032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Serviço PWA</a:t>
            </a:r>
            <a:endParaRPr lang="pt-B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11082" y="468840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Docentes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067151842"/>
              </p:ext>
            </p:extLst>
          </p:nvPr>
        </p:nvGraphicFramePr>
        <p:xfrm>
          <a:off x="612775" y="6165304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4" t="-1084" r="4710" b="10001"/>
          <a:stretch/>
        </p:blipFill>
        <p:spPr bwMode="auto">
          <a:xfrm>
            <a:off x="5076056" y="1877786"/>
            <a:ext cx="3655977" cy="36394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29246"/>
              </p:ext>
            </p:extLst>
          </p:nvPr>
        </p:nvGraphicFramePr>
        <p:xfrm>
          <a:off x="413792" y="1340768"/>
          <a:ext cx="8730207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r>
              <a:rPr lang="pt-BR" sz="1600" dirty="0" smtClean="0"/>
              <a:t>Disparo de notificação</a:t>
            </a:r>
            <a:endParaRPr lang="pt-BR" sz="16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57051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3777" y="37603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Faculdade</a:t>
            </a:r>
            <a:endParaRPr lang="pt-BR" sz="1400" dirty="0">
              <a:latin typeface="Palatino Linotype (Corpo)"/>
            </a:endParaRPr>
          </a:p>
        </p:txBody>
      </p:sp>
      <p:pic>
        <p:nvPicPr>
          <p:cNvPr id="15" name="Picture 2" descr="Imagem relacionada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t="16070" r="15625" b="14439"/>
          <a:stretch/>
        </p:blipFill>
        <p:spPr bwMode="auto">
          <a:xfrm>
            <a:off x="251520" y="3202644"/>
            <a:ext cx="504056" cy="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de seta reta 17"/>
          <p:cNvCxnSpPr/>
          <p:nvPr/>
        </p:nvCxnSpPr>
        <p:spPr>
          <a:xfrm>
            <a:off x="1115616" y="2996952"/>
            <a:ext cx="5991428" cy="252028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6416500" y="1961545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rgbClr val="FF0000"/>
                </a:solidFill>
                <a:latin typeface="Segoe Print" pitchFamily="2" charset="0"/>
              </a:rPr>
              <a:t>X</a:t>
            </a:r>
            <a:endParaRPr lang="pt-BR" sz="8000" dirty="0">
              <a:solidFill>
                <a:srgbClr val="FF0000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7859216" cy="806206"/>
          </a:xfrm>
        </p:spPr>
        <p:txBody>
          <a:bodyPr/>
          <a:lstStyle/>
          <a:p>
            <a:pPr algn="l"/>
            <a:r>
              <a:rPr lang="pt-BR" sz="3200" dirty="0" smtClean="0"/>
              <a:t>Arquitetura serviço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980659280"/>
              </p:ext>
            </p:extLst>
          </p:nvPr>
        </p:nvGraphicFramePr>
        <p:xfrm>
          <a:off x="0" y="3373628"/>
          <a:ext cx="8856984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55576" y="300429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Serviço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83986" y="300429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Docente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148064" y="299014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Lembrete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010433" y="299014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Notificação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0"/>
            <a:ext cx="7859216" cy="950221"/>
          </a:xfrm>
        </p:spPr>
        <p:txBody>
          <a:bodyPr/>
          <a:lstStyle/>
          <a:p>
            <a:pPr algn="l"/>
            <a:r>
              <a:rPr lang="pt-BR" sz="3200" dirty="0" smtClean="0"/>
              <a:t>Arquitetura -</a:t>
            </a:r>
            <a:r>
              <a:rPr lang="pt-BR" sz="3200" dirty="0"/>
              <a:t> Visão geral </a:t>
            </a:r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5580112" y="2708920"/>
            <a:ext cx="3402628" cy="24482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3975017376"/>
              </p:ext>
            </p:extLst>
          </p:nvPr>
        </p:nvGraphicFramePr>
        <p:xfrm>
          <a:off x="179512" y="3373628"/>
          <a:ext cx="880322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179512" y="369785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Aplicação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134165" y="353020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 AC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23728" y="369785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Servisses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740352" y="2833530"/>
            <a:ext cx="124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</a:t>
            </a:r>
          </a:p>
          <a:p>
            <a:r>
              <a:rPr lang="pt-BR" b="1" dirty="0" smtClean="0">
                <a:solidFill>
                  <a:srgbClr val="00B050"/>
                </a:solidFill>
              </a:rPr>
              <a:t>faculdade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012160" y="297417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Servisses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Resultado de imagem para windows server 2012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03" r="19888" b="41837"/>
          <a:stretch/>
        </p:blipFill>
        <p:spPr bwMode="auto">
          <a:xfrm>
            <a:off x="5745016" y="2226536"/>
            <a:ext cx="2664466" cy="26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m para base de dados sql server vetor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37" y="2564904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8"/>
          <p:cNvGrpSpPr/>
          <p:nvPr/>
        </p:nvGrpSpPr>
        <p:grpSpPr>
          <a:xfrm>
            <a:off x="582613" y="2820575"/>
            <a:ext cx="1386662" cy="1256498"/>
            <a:chOff x="2" y="1152128"/>
            <a:chExt cx="1386662" cy="1000826"/>
          </a:xfrm>
        </p:grpSpPr>
        <p:sp>
          <p:nvSpPr>
            <p:cNvPr id="7" name="Retângulo 6"/>
            <p:cNvSpPr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ixaDeTexto 7"/>
            <p:cNvSpPr txBox="1"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5900" kern="1200" dirty="0" smtClean="0"/>
                <a:t> </a:t>
              </a:r>
              <a:endParaRPr lang="pt-BR" sz="5900" kern="1200" dirty="0"/>
            </a:p>
          </p:txBody>
        </p:sp>
      </p:grpSp>
      <p:pic>
        <p:nvPicPr>
          <p:cNvPr id="9" name="Picture 16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883" r="18355" b="16418"/>
          <a:stretch/>
        </p:blipFill>
        <p:spPr bwMode="auto">
          <a:xfrm>
            <a:off x="3152757" y="1470452"/>
            <a:ext cx="1008112" cy="75608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em Curva para Cima 2"/>
          <p:cNvSpPr/>
          <p:nvPr/>
        </p:nvSpPr>
        <p:spPr>
          <a:xfrm>
            <a:off x="1270652" y="4077073"/>
            <a:ext cx="4770632" cy="619865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em Curva para Cima 15"/>
          <p:cNvSpPr/>
          <p:nvPr/>
        </p:nvSpPr>
        <p:spPr>
          <a:xfrm rot="10800000">
            <a:off x="1389841" y="2204863"/>
            <a:ext cx="4355204" cy="615711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para a Esquerda e para a Direita 5"/>
          <p:cNvSpPr/>
          <p:nvPr/>
        </p:nvSpPr>
        <p:spPr>
          <a:xfrm flipH="1">
            <a:off x="6372200" y="3307075"/>
            <a:ext cx="1217458" cy="382128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40" descr="Imagem relacionad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88" t="14766" r="17315" b="6978"/>
          <a:stretch/>
        </p:blipFill>
        <p:spPr bwMode="auto">
          <a:xfrm rot="5623161">
            <a:off x="4919590" y="2876900"/>
            <a:ext cx="1446497" cy="14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4058691" y="1628344"/>
            <a:ext cx="3168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Disponibilização e manutenção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431832" y="4728673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Interações de usuário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567442" y="3173289"/>
            <a:ext cx="187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/>
              <a:t>Web </a:t>
            </a:r>
            <a:r>
              <a:rPr lang="pt-BR" sz="1600" dirty="0" smtClean="0"/>
              <a:t>Servisse Java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045654" y="4725144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Servidor Windows server</a:t>
            </a:r>
            <a:endParaRPr lang="pt-BR" sz="160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683568" y="164705"/>
            <a:ext cx="7964058" cy="777756"/>
          </a:xfrm>
        </p:spPr>
        <p:txBody>
          <a:bodyPr/>
          <a:lstStyle/>
          <a:p>
            <a:pPr algn="l"/>
            <a:r>
              <a:rPr lang="pt-BR" sz="3200" dirty="0" smtClean="0"/>
              <a:t>Arquitetura – integração de serviços</a:t>
            </a:r>
            <a:endParaRPr lang="pt-BR" sz="3200" dirty="0"/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1835697" y="3026954"/>
            <a:ext cx="1820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dados principal </a:t>
            </a:r>
            <a:r>
              <a:rPr lang="pt-BR" sz="1600" dirty="0"/>
              <a:t>d</a:t>
            </a:r>
            <a:r>
              <a:rPr lang="pt-BR" sz="1600" dirty="0" smtClean="0"/>
              <a:t>o sistema AC</a:t>
            </a:r>
            <a:endParaRPr lang="pt-BR" sz="1600" dirty="0"/>
          </a:p>
        </p:txBody>
      </p:sp>
      <p:sp>
        <p:nvSpPr>
          <p:cNvPr id="21" name="Elipse 20"/>
          <p:cNvSpPr/>
          <p:nvPr/>
        </p:nvSpPr>
        <p:spPr>
          <a:xfrm>
            <a:off x="4886936" y="1966898"/>
            <a:ext cx="4257063" cy="4891101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300192" y="6084585"/>
            <a:ext cx="155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3"/>
                </a:solidFill>
              </a:rPr>
              <a:t>Ambiente para novos clientes</a:t>
            </a:r>
            <a:endParaRPr lang="pt-BR" sz="1600" dirty="0">
              <a:solidFill>
                <a:schemeClr val="accent3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633618" y="3857277"/>
            <a:ext cx="1547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 da  integrada</a:t>
            </a:r>
            <a:endParaRPr lang="pt-BR" sz="1600" dirty="0"/>
          </a:p>
        </p:txBody>
      </p:sp>
      <p:pic>
        <p:nvPicPr>
          <p:cNvPr id="2050" name="Picture 2" descr="D:\Neimar\Dropbox\Projetos\Corpore\corpore\web\images\Pessoas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-12875" r="-3505" b="12875"/>
          <a:stretch/>
        </p:blipFill>
        <p:spPr bwMode="auto">
          <a:xfrm>
            <a:off x="3081668" y="4191744"/>
            <a:ext cx="485775" cy="533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51520" y="1220245"/>
            <a:ext cx="1386662" cy="12564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5900" kern="1200" dirty="0" smtClean="0"/>
              <a:t> </a:t>
            </a:r>
            <a:endParaRPr lang="pt-BR" sz="5900" kern="1200" dirty="0"/>
          </a:p>
        </p:txBody>
      </p:sp>
    </p:spTree>
    <p:extLst>
      <p:ext uri="{BB962C8B-B14F-4D97-AF65-F5344CB8AC3E}">
        <p14:creationId xmlns:p14="http://schemas.microsoft.com/office/powerpoint/2010/main" val="40510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21" grpId="0" animBg="1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2198</TotalTime>
  <Words>220</Words>
  <Application>Microsoft Office PowerPoint</Application>
  <PresentationFormat>Apresentação na tela (4:3)</PresentationFormat>
  <Paragraphs>102</Paragraphs>
  <Slides>19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30" baseType="lpstr">
      <vt:lpstr>Arial Unicode MS</vt:lpstr>
      <vt:lpstr>Arial</vt:lpstr>
      <vt:lpstr>Calibri</vt:lpstr>
      <vt:lpstr>Calibri Light</vt:lpstr>
      <vt:lpstr>Century Gothic</vt:lpstr>
      <vt:lpstr>Courier New</vt:lpstr>
      <vt:lpstr>Palatino Linotype</vt:lpstr>
      <vt:lpstr>Palatino Linotype (Corpo)</vt:lpstr>
      <vt:lpstr>Segoe Print</vt:lpstr>
      <vt:lpstr>Wingdings</vt:lpstr>
      <vt:lpstr>Executivo</vt:lpstr>
      <vt:lpstr>Active campus</vt:lpstr>
      <vt:lpstr>Apresentação geral</vt:lpstr>
      <vt:lpstr>Descrição do problema</vt:lpstr>
      <vt:lpstr>Conceito </vt:lpstr>
      <vt:lpstr>Visão geral do produto</vt:lpstr>
      <vt:lpstr>Disparo de notificação</vt:lpstr>
      <vt:lpstr>Arquitetura serviço</vt:lpstr>
      <vt:lpstr>Arquitetura - Visão geral </vt:lpstr>
      <vt:lpstr>Arquitetura – integração de serviços</vt:lpstr>
      <vt:lpstr>Stak tecnológico</vt:lpstr>
      <vt:lpstr>Demonstração</vt:lpstr>
      <vt:lpstr>Home usuário</vt:lpstr>
      <vt:lpstr>Tela de decisão</vt:lpstr>
      <vt:lpstr>Edição e inserção de conteúdo</vt:lpstr>
      <vt:lpstr>Postagem de notas</vt:lpstr>
      <vt:lpstr>Postagem de notas</vt:lpstr>
      <vt:lpstr>Demonstração do MVP</vt:lpstr>
      <vt:lpstr>Conclusão</vt:lpstr>
      <vt:lpstr>Demonstração do MVP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Administrador</cp:lastModifiedBy>
  <cp:revision>178</cp:revision>
  <dcterms:created xsi:type="dcterms:W3CDTF">2018-09-02T10:12:35Z</dcterms:created>
  <dcterms:modified xsi:type="dcterms:W3CDTF">2018-11-22T19:51:00Z</dcterms:modified>
</cp:coreProperties>
</file>