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77" autoAdjust="0"/>
  </p:normalViewPr>
  <p:slideViewPr>
    <p:cSldViewPr>
      <p:cViewPr varScale="1">
        <p:scale>
          <a:sx n="61" d="100"/>
          <a:sy n="61" d="100"/>
        </p:scale>
        <p:origin x="-3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 terceiro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429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421366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Web site</a:t>
          </a:r>
          <a:endParaRPr lang="pt-BR" sz="4200" kern="1200" dirty="0"/>
        </a:p>
      </dsp:txBody>
      <dsp:txXfrm>
        <a:off x="135163" y="135163"/>
        <a:ext cx="8658666" cy="5158874"/>
      </dsp:txXfrm>
    </dsp:sp>
    <dsp:sp modelId="{B75B4B1B-09EA-44A0-A091-652EBDE0EA98}">
      <dsp:nvSpPr>
        <dsp:cNvPr id="0" name=""/>
        <dsp:cNvSpPr/>
      </dsp:nvSpPr>
      <dsp:spPr>
        <a:xfrm>
          <a:off x="223224" y="1357300"/>
          <a:ext cx="1339348" cy="3800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98490"/>
        <a:ext cx="1256968" cy="3718060"/>
      </dsp:txXfrm>
    </dsp:sp>
    <dsp:sp modelId="{ADD3C99B-AFC3-47B1-A4DF-7A75CC6ABE97}">
      <dsp:nvSpPr>
        <dsp:cNvPr id="0" name=""/>
        <dsp:cNvSpPr/>
      </dsp:nvSpPr>
      <dsp:spPr>
        <a:xfrm>
          <a:off x="1785798" y="1357300"/>
          <a:ext cx="6919968" cy="38004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413279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1902675" y="1474177"/>
        <a:ext cx="6686214" cy="3566686"/>
      </dsp:txXfrm>
    </dsp:sp>
    <dsp:sp modelId="{003ADD9F-4AC4-45B5-8DD6-EC81A27549EB}">
      <dsp:nvSpPr>
        <dsp:cNvPr id="0" name=""/>
        <dsp:cNvSpPr/>
      </dsp:nvSpPr>
      <dsp:spPr>
        <a:xfrm>
          <a:off x="1958797" y="2687454"/>
          <a:ext cx="1383993" cy="218525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730017"/>
        <a:ext cx="1298867" cy="2100127"/>
      </dsp:txXfrm>
    </dsp:sp>
    <dsp:sp modelId="{A5A6D88A-617E-417D-BD7B-EBF9A20413FC}">
      <dsp:nvSpPr>
        <dsp:cNvPr id="0" name=""/>
        <dsp:cNvSpPr/>
      </dsp:nvSpPr>
      <dsp:spPr>
        <a:xfrm>
          <a:off x="3526951" y="2714600"/>
          <a:ext cx="4955590" cy="21716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225793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Serviços</a:t>
          </a:r>
          <a:endParaRPr lang="pt-BR" sz="4200" kern="1200" dirty="0"/>
        </a:p>
      </dsp:txBody>
      <dsp:txXfrm>
        <a:off x="3593738" y="2781387"/>
        <a:ext cx="4822016" cy="2038106"/>
      </dsp:txXfrm>
    </dsp:sp>
    <dsp:sp modelId="{2C1EC8B9-85E5-46D8-A0E1-9621919A32B4}">
      <dsp:nvSpPr>
        <dsp:cNvPr id="0" name=""/>
        <dsp:cNvSpPr/>
      </dsp:nvSpPr>
      <dsp:spPr>
        <a:xfrm>
          <a:off x="3650841" y="3691856"/>
          <a:ext cx="4707811" cy="9772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terceiro</a:t>
          </a:r>
          <a:endParaRPr lang="pt-BR" sz="2000" kern="1200" dirty="0"/>
        </a:p>
      </dsp:txBody>
      <dsp:txXfrm>
        <a:off x="3680895" y="3721910"/>
        <a:ext cx="4647703" cy="917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24" y="171231"/>
            <a:ext cx="8229600" cy="764704"/>
          </a:xfrm>
        </p:spPr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/>
                <a:gridCol w="5238155"/>
                <a:gridCol w="703633"/>
                <a:gridCol w="1563628"/>
                <a:gridCol w="871226"/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6531"/>
            <a:ext cx="8229600" cy="806206"/>
          </a:xfrm>
        </p:spPr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11826" r="42849" b="8264"/>
          <a:stretch/>
        </p:blipFill>
        <p:spPr bwMode="auto">
          <a:xfrm>
            <a:off x="123986" y="1379349"/>
            <a:ext cx="8887393" cy="533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1"/>
            <a:ext cx="8932872" cy="1046617"/>
          </a:xfrm>
        </p:spPr>
        <p:txBody>
          <a:bodyPr/>
          <a:lstStyle/>
          <a:p>
            <a:r>
              <a:rPr lang="pt-BR" sz="4400" dirty="0" smtClean="0"/>
              <a:t>Metodologia de</a:t>
            </a:r>
            <a:r>
              <a:rPr lang="pt-BR" sz="4400" baseline="0" dirty="0" smtClean="0"/>
              <a:t> desenvolvimento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22377"/>
              </p:ext>
            </p:extLst>
          </p:nvPr>
        </p:nvGraphicFramePr>
        <p:xfrm>
          <a:off x="107504" y="1600200"/>
          <a:ext cx="8928992" cy="54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/>
                <a:gridCol w="993424"/>
                <a:gridCol w="1368152"/>
                <a:gridCol w="1512168"/>
                <a:gridCol w="1872207"/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1468</TotalTime>
  <Words>555</Words>
  <Application>Microsoft Office PowerPoint</Application>
  <PresentationFormat>Apresentação na tela (4:3)</PresentationFormat>
  <Paragraphs>231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104</cp:revision>
  <dcterms:created xsi:type="dcterms:W3CDTF">2018-09-02T10:12:35Z</dcterms:created>
  <dcterms:modified xsi:type="dcterms:W3CDTF">2018-09-21T19:13:54Z</dcterms:modified>
</cp:coreProperties>
</file>