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65" r:id="rId2"/>
    <p:sldId id="298" r:id="rId3"/>
    <p:sldId id="267" r:id="rId4"/>
    <p:sldId id="256" r:id="rId5"/>
    <p:sldId id="260" r:id="rId6"/>
    <p:sldId id="266" r:id="rId7"/>
    <p:sldId id="297" r:id="rId8"/>
    <p:sldId id="257" r:id="rId9"/>
    <p:sldId id="262" r:id="rId10"/>
    <p:sldId id="261" r:id="rId11"/>
    <p:sldId id="274" r:id="rId12"/>
    <p:sldId id="284" r:id="rId13"/>
    <p:sldId id="276" r:id="rId14"/>
    <p:sldId id="293" r:id="rId15"/>
    <p:sldId id="294" r:id="rId16"/>
    <p:sldId id="295" r:id="rId17"/>
    <p:sldId id="296" r:id="rId18"/>
    <p:sldId id="299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2" autoAdjust="0"/>
    <p:restoredTop sz="86121" autoAdjust="0"/>
  </p:normalViewPr>
  <p:slideViewPr>
    <p:cSldViewPr>
      <p:cViewPr varScale="1">
        <p:scale>
          <a:sx n="79" d="100"/>
          <a:sy n="79" d="100"/>
        </p:scale>
        <p:origin x="150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451B33-4246-4D18-A195-4B386F4FCB6E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5991ED9-D0ED-4D28-A2C6-681757A4D607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Alerta</a:t>
          </a:r>
          <a:endParaRPr lang="pt-BR" sz="1600" b="0" dirty="0"/>
        </a:p>
      </dgm:t>
    </dgm:pt>
    <dgm:pt modelId="{72D10521-0BF3-4802-8364-F6999F8BC43B}" type="parTrans" cxnId="{34E2E59F-3E83-4B61-8616-D7FF8B1FC324}">
      <dgm:prSet/>
      <dgm:spPr/>
      <dgm:t>
        <a:bodyPr/>
        <a:lstStyle/>
        <a:p>
          <a:endParaRPr lang="pt-BR"/>
        </a:p>
      </dgm:t>
    </dgm:pt>
    <dgm:pt modelId="{6FF39E38-ECAB-44BA-BF4C-85FA40BE6952}" type="sibTrans" cxnId="{34E2E59F-3E83-4B61-8616-D7FF8B1FC324}">
      <dgm:prSet/>
      <dgm:spPr/>
      <dgm:t>
        <a:bodyPr/>
        <a:lstStyle/>
        <a:p>
          <a:endParaRPr lang="pt-BR"/>
        </a:p>
      </dgm:t>
    </dgm:pt>
    <dgm:pt modelId="{BCA7BE79-0299-4B45-A211-98B64D70F7BB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Sim</a:t>
          </a:r>
          <a:endParaRPr lang="pt-BR" sz="1600" b="0" dirty="0"/>
        </a:p>
      </dgm:t>
    </dgm:pt>
    <dgm:pt modelId="{0D75E402-2F93-40EB-844A-F0C0DBFE9951}" type="parTrans" cxnId="{8036A84D-1AD9-4737-A93A-EFE24FECEA30}">
      <dgm:prSet/>
      <dgm:spPr/>
      <dgm:t>
        <a:bodyPr/>
        <a:lstStyle/>
        <a:p>
          <a:endParaRPr lang="pt-BR"/>
        </a:p>
      </dgm:t>
    </dgm:pt>
    <dgm:pt modelId="{12EC7A9E-8478-47B7-AB73-E6068913089E}" type="sibTrans" cxnId="{8036A84D-1AD9-4737-A93A-EFE24FECEA30}">
      <dgm:prSet/>
      <dgm:spPr/>
      <dgm:t>
        <a:bodyPr/>
        <a:lstStyle/>
        <a:p>
          <a:endParaRPr lang="pt-BR"/>
        </a:p>
      </dgm:t>
    </dgm:pt>
    <dgm:pt modelId="{B58DDA61-E06B-4D60-98AC-B2F6905D7248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Lembrar de? </a:t>
          </a:r>
          <a:endParaRPr lang="pt-BR" sz="1600" b="0" dirty="0"/>
        </a:p>
      </dgm:t>
    </dgm:pt>
    <dgm:pt modelId="{D74CA5FA-2DA3-4CC3-891C-DBE4F39D2C07}" type="parTrans" cxnId="{2B9518B1-D9C8-43E6-9848-99C5A09D0FBC}">
      <dgm:prSet/>
      <dgm:spPr/>
      <dgm:t>
        <a:bodyPr/>
        <a:lstStyle/>
        <a:p>
          <a:endParaRPr lang="pt-BR"/>
        </a:p>
      </dgm:t>
    </dgm:pt>
    <dgm:pt modelId="{F833B9F6-3F6F-48EE-AB8B-B813ECD44967}" type="sibTrans" cxnId="{2B9518B1-D9C8-43E6-9848-99C5A09D0FBC}">
      <dgm:prSet/>
      <dgm:spPr/>
      <dgm:t>
        <a:bodyPr/>
        <a:lstStyle/>
        <a:p>
          <a:endParaRPr lang="pt-BR"/>
        </a:p>
      </dgm:t>
    </dgm:pt>
    <dgm:pt modelId="{C6902111-BFA2-49E4-86EF-944C8D9701A9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Não</a:t>
          </a:r>
          <a:endParaRPr lang="pt-BR" sz="1600" b="0" dirty="0"/>
        </a:p>
      </dgm:t>
    </dgm:pt>
    <dgm:pt modelId="{565B77D7-987A-4000-9EEF-6F97ADE8C828}" type="parTrans" cxnId="{6113CD33-75B8-4F7B-A18E-4619616C5CC6}">
      <dgm:prSet/>
      <dgm:spPr/>
      <dgm:t>
        <a:bodyPr/>
        <a:lstStyle/>
        <a:p>
          <a:endParaRPr lang="pt-BR"/>
        </a:p>
      </dgm:t>
    </dgm:pt>
    <dgm:pt modelId="{57A134FD-C01B-48BE-AF32-8DBB8B704F09}" type="sibTrans" cxnId="{6113CD33-75B8-4F7B-A18E-4619616C5CC6}">
      <dgm:prSet/>
      <dgm:spPr/>
      <dgm:t>
        <a:bodyPr/>
        <a:lstStyle/>
        <a:p>
          <a:endParaRPr lang="pt-BR"/>
        </a:p>
      </dgm:t>
    </dgm:pt>
    <dgm:pt modelId="{6070B9A6-D41A-4DCE-A096-A6F04705029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Fim</a:t>
          </a:r>
          <a:endParaRPr lang="pt-BR" sz="1600" b="0" dirty="0"/>
        </a:p>
      </dgm:t>
    </dgm:pt>
    <dgm:pt modelId="{8780854D-CD43-4F05-9869-2165881AC021}" type="parTrans" cxnId="{AE0006E8-62FC-47BB-B7A5-354A820076EC}">
      <dgm:prSet/>
      <dgm:spPr/>
      <dgm:t>
        <a:bodyPr/>
        <a:lstStyle/>
        <a:p>
          <a:endParaRPr lang="pt-BR"/>
        </a:p>
      </dgm:t>
    </dgm:pt>
    <dgm:pt modelId="{A1D89C26-C3D6-4DAE-9AE4-CBC8ECBBD3E9}" type="sibTrans" cxnId="{AE0006E8-62FC-47BB-B7A5-354A820076EC}">
      <dgm:prSet/>
      <dgm:spPr/>
      <dgm:t>
        <a:bodyPr/>
        <a:lstStyle/>
        <a:p>
          <a:endParaRPr lang="pt-BR"/>
        </a:p>
      </dgm:t>
    </dgm:pt>
    <dgm:pt modelId="{81AFD125-B022-43AD-89EE-19FA833CFD20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Serviço</a:t>
          </a:r>
          <a:endParaRPr lang="pt-BR" sz="1400" b="1" dirty="0">
            <a:latin typeface="+mn-lt"/>
          </a:endParaRPr>
        </a:p>
      </dgm:t>
    </dgm:pt>
    <dgm:pt modelId="{921F2D8E-9BA3-4912-8C76-CAA15964C514}" type="parTrans" cxnId="{13E55DB4-6131-4538-A36F-ADAE10C36080}">
      <dgm:prSet/>
      <dgm:spPr/>
      <dgm:t>
        <a:bodyPr/>
        <a:lstStyle/>
        <a:p>
          <a:endParaRPr lang="pt-BR"/>
        </a:p>
      </dgm:t>
    </dgm:pt>
    <dgm:pt modelId="{AD5D77D0-7CA6-402B-B900-2E9CEB2A1615}" type="sibTrans" cxnId="{13E55DB4-6131-4538-A36F-ADAE10C36080}">
      <dgm:prSet/>
      <dgm:spPr/>
      <dgm:t>
        <a:bodyPr/>
        <a:lstStyle/>
        <a:p>
          <a:endParaRPr lang="pt-BR"/>
        </a:p>
      </dgm:t>
    </dgm:pt>
    <dgm:pt modelId="{51C0E680-1C58-465D-97B1-1E4C8C92FC46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Decisão</a:t>
          </a:r>
          <a:endParaRPr lang="pt-BR" sz="1400" b="1" dirty="0">
            <a:latin typeface="+mn-lt"/>
          </a:endParaRPr>
        </a:p>
      </dgm:t>
    </dgm:pt>
    <dgm:pt modelId="{87AC0A5E-0050-41DA-8DFA-DFAC843BA69B}" type="parTrans" cxnId="{66527C2B-B80F-4FFF-891E-AACFCFE02DA6}">
      <dgm:prSet/>
      <dgm:spPr/>
      <dgm:t>
        <a:bodyPr/>
        <a:lstStyle/>
        <a:p>
          <a:endParaRPr lang="pt-BR"/>
        </a:p>
      </dgm:t>
    </dgm:pt>
    <dgm:pt modelId="{8D17D27E-A2CD-4BD4-9D6D-21ED03175FA7}" type="sibTrans" cxnId="{66527C2B-B80F-4FFF-891E-AACFCFE02DA6}">
      <dgm:prSet/>
      <dgm:spPr/>
      <dgm:t>
        <a:bodyPr/>
        <a:lstStyle/>
        <a:p>
          <a:endParaRPr lang="pt-BR"/>
        </a:p>
      </dgm:t>
    </dgm:pt>
    <dgm:pt modelId="{D0C0E528-4CA5-475E-AE06-52777AFCD40F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Objetivo</a:t>
          </a:r>
          <a:endParaRPr lang="pt-BR" sz="1400" b="1" dirty="0">
            <a:latin typeface="+mn-lt"/>
          </a:endParaRPr>
        </a:p>
      </dgm:t>
    </dgm:pt>
    <dgm:pt modelId="{5406644C-11AA-44A4-A905-E0955B89C2F4}" type="parTrans" cxnId="{08F55CD1-51D8-45D7-AA28-BBE80A4168DE}">
      <dgm:prSet/>
      <dgm:spPr/>
      <dgm:t>
        <a:bodyPr/>
        <a:lstStyle/>
        <a:p>
          <a:endParaRPr lang="pt-BR"/>
        </a:p>
      </dgm:t>
    </dgm:pt>
    <dgm:pt modelId="{37024904-ACDE-4984-B3E1-E04010998B73}" type="sibTrans" cxnId="{08F55CD1-51D8-45D7-AA28-BBE80A4168DE}">
      <dgm:prSet/>
      <dgm:spPr/>
      <dgm:t>
        <a:bodyPr/>
        <a:lstStyle/>
        <a:p>
          <a:endParaRPr lang="pt-BR"/>
        </a:p>
      </dgm:t>
    </dgm:pt>
    <dgm:pt modelId="{4DBB3E5A-EAE0-4F29-BDCE-FF7138CF6A1E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Executa ambiente</a:t>
          </a:r>
          <a:endParaRPr lang="pt-BR" sz="1600" b="0" dirty="0"/>
        </a:p>
      </dgm:t>
    </dgm:pt>
    <dgm:pt modelId="{D01095F1-CE00-429A-A6EB-E53E22F0C474}" type="parTrans" cxnId="{ED95522E-CD46-4C86-826F-B29F839B1D23}">
      <dgm:prSet/>
      <dgm:spPr/>
      <dgm:t>
        <a:bodyPr/>
        <a:lstStyle/>
        <a:p>
          <a:endParaRPr lang="pt-BR"/>
        </a:p>
      </dgm:t>
    </dgm:pt>
    <dgm:pt modelId="{40774C1F-8F71-4265-B646-A99A60408AC8}" type="sibTrans" cxnId="{ED95522E-CD46-4C86-826F-B29F839B1D23}">
      <dgm:prSet/>
      <dgm:spPr/>
      <dgm:t>
        <a:bodyPr/>
        <a:lstStyle/>
        <a:p>
          <a:endParaRPr lang="pt-BR"/>
        </a:p>
      </dgm:t>
    </dgm:pt>
    <dgm:pt modelId="{539FC4A4-7C51-41D9-9A20-6087F6C41AA1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Renova livro</a:t>
          </a:r>
          <a:endParaRPr lang="pt-BR" sz="1600" b="0" dirty="0"/>
        </a:p>
      </dgm:t>
    </dgm:pt>
    <dgm:pt modelId="{55B5D463-95C7-4658-B08A-D0C978DB56E8}" type="parTrans" cxnId="{926745FF-6892-4A24-A677-63A98F8F1D79}">
      <dgm:prSet/>
      <dgm:spPr/>
      <dgm:t>
        <a:bodyPr/>
        <a:lstStyle/>
        <a:p>
          <a:endParaRPr lang="pt-BR"/>
        </a:p>
      </dgm:t>
    </dgm:pt>
    <dgm:pt modelId="{787D2DDF-224D-41D5-B91B-2E7AC892D64C}" type="sibTrans" cxnId="{926745FF-6892-4A24-A677-63A98F8F1D79}">
      <dgm:prSet/>
      <dgm:spPr/>
      <dgm:t>
        <a:bodyPr/>
        <a:lstStyle/>
        <a:p>
          <a:endParaRPr lang="pt-BR"/>
        </a:p>
      </dgm:t>
    </dgm:pt>
    <dgm:pt modelId="{E324736F-1670-4DBC-99E3-355E90625474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Serviço disponibilizado pela empresa</a:t>
          </a:r>
          <a:endParaRPr lang="pt-BR" sz="1300" dirty="0">
            <a:latin typeface="+mn-lt"/>
          </a:endParaRPr>
        </a:p>
      </dgm:t>
    </dgm:pt>
    <dgm:pt modelId="{084E18D9-4D65-46A8-94C9-B37BF33B6EB4}" type="parTrans" cxnId="{ADF97DC1-C9EC-470B-A202-078DABCDE8AA}">
      <dgm:prSet/>
      <dgm:spPr/>
      <dgm:t>
        <a:bodyPr/>
        <a:lstStyle/>
        <a:p>
          <a:endParaRPr lang="pt-BR"/>
        </a:p>
      </dgm:t>
    </dgm:pt>
    <dgm:pt modelId="{4D3F3974-8DFC-4F33-8AF2-ECE6F7007C2D}" type="sibTrans" cxnId="{ADF97DC1-C9EC-470B-A202-078DABCDE8AA}">
      <dgm:prSet/>
      <dgm:spPr/>
      <dgm:t>
        <a:bodyPr/>
        <a:lstStyle/>
        <a:p>
          <a:endParaRPr lang="pt-BR"/>
        </a:p>
      </dgm:t>
    </dgm:pt>
    <dgm:pt modelId="{3C79AD3F-6E4A-4309-8D26-FB7F6AC93676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Lembrete de uma atividade pendente </a:t>
          </a:r>
          <a:endParaRPr lang="pt-BR" sz="1300" dirty="0">
            <a:latin typeface="+mn-lt"/>
          </a:endParaRPr>
        </a:p>
      </dgm:t>
    </dgm:pt>
    <dgm:pt modelId="{D843AC8F-2B1B-45DD-9823-A1E270F246CB}" type="parTrans" cxnId="{2BB8652C-249D-4B2E-9AF7-E4FA78E80610}">
      <dgm:prSet/>
      <dgm:spPr/>
      <dgm:t>
        <a:bodyPr/>
        <a:lstStyle/>
        <a:p>
          <a:endParaRPr lang="pt-BR"/>
        </a:p>
      </dgm:t>
    </dgm:pt>
    <dgm:pt modelId="{0BB0C5F1-F061-4272-9F31-B098FECE0CA6}" type="sibTrans" cxnId="{2BB8652C-249D-4B2E-9AF7-E4FA78E80610}">
      <dgm:prSet/>
      <dgm:spPr/>
      <dgm:t>
        <a:bodyPr/>
        <a:lstStyle/>
        <a:p>
          <a:endParaRPr lang="pt-BR"/>
        </a:p>
      </dgm:t>
    </dgm:pt>
    <dgm:pt modelId="{44634207-818E-4024-BA4F-A04690B2686C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Qual serviço esta disponível e as e qual ação esta configurada</a:t>
          </a:r>
          <a:endParaRPr lang="pt-BR" sz="1300" dirty="0">
            <a:latin typeface="+mn-lt"/>
          </a:endParaRPr>
        </a:p>
      </dgm:t>
    </dgm:pt>
    <dgm:pt modelId="{CC1AC85F-4780-42A4-99F6-11FF79297569}" type="parTrans" cxnId="{33C9FA65-BFE1-46ED-89D5-908337F843EB}">
      <dgm:prSet/>
      <dgm:spPr/>
      <dgm:t>
        <a:bodyPr/>
        <a:lstStyle/>
        <a:p>
          <a:endParaRPr lang="pt-BR"/>
        </a:p>
      </dgm:t>
    </dgm:pt>
    <dgm:pt modelId="{699E8786-308D-421A-ADBE-5A9096BBCE86}" type="sibTrans" cxnId="{33C9FA65-BFE1-46ED-89D5-908337F843EB}">
      <dgm:prSet/>
      <dgm:spPr/>
      <dgm:t>
        <a:bodyPr/>
        <a:lstStyle/>
        <a:p>
          <a:endParaRPr lang="pt-BR"/>
        </a:p>
      </dgm:t>
    </dgm:pt>
    <dgm:pt modelId="{B12A86EE-4737-474D-8745-061255A805EB}">
      <dgm:prSet phldrT="[Texto]" custT="1"/>
      <dgm:spPr/>
      <dgm:t>
        <a:bodyPr/>
        <a:lstStyle/>
        <a:p>
          <a:r>
            <a:rPr lang="pt-BR" sz="1300" b="1" smtClean="0">
              <a:latin typeface="+mn-lt"/>
            </a:rPr>
            <a:t>Configuração</a:t>
          </a:r>
          <a:endParaRPr lang="pt-BR" sz="1300" dirty="0">
            <a:latin typeface="+mn-lt"/>
          </a:endParaRPr>
        </a:p>
      </dgm:t>
    </dgm:pt>
    <dgm:pt modelId="{2187FB59-ACEB-4BBF-9AD2-68B6BE6B6CB9}" type="parTrans" cxnId="{8E5751BF-6F0D-4B4A-9E43-4ED8548C7E1F}">
      <dgm:prSet/>
      <dgm:spPr/>
      <dgm:t>
        <a:bodyPr/>
        <a:lstStyle/>
        <a:p>
          <a:endParaRPr lang="pt-BR"/>
        </a:p>
      </dgm:t>
    </dgm:pt>
    <dgm:pt modelId="{CF0F3EF3-6C1C-4EE5-AB3F-3CBE2959648E}" type="sibTrans" cxnId="{8E5751BF-6F0D-4B4A-9E43-4ED8548C7E1F}">
      <dgm:prSet/>
      <dgm:spPr/>
      <dgm:t>
        <a:bodyPr/>
        <a:lstStyle/>
        <a:p>
          <a:endParaRPr lang="pt-BR"/>
        </a:p>
      </dgm:t>
    </dgm:pt>
    <dgm:pt modelId="{BAD03393-39F3-4EFB-91CD-F701C16D484D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Processa as requisição do serviço de acordo com os parâmetros locais do sistema</a:t>
          </a:r>
          <a:endParaRPr lang="pt-BR" sz="1300" dirty="0">
            <a:latin typeface="+mn-lt"/>
          </a:endParaRPr>
        </a:p>
      </dgm:t>
    </dgm:pt>
    <dgm:pt modelId="{80D87B51-64A2-44A3-AB97-D83F75443D55}" type="parTrans" cxnId="{47BF8947-A3D3-4B74-89B7-AA80C0CA6053}">
      <dgm:prSet/>
      <dgm:spPr/>
      <dgm:t>
        <a:bodyPr/>
        <a:lstStyle/>
        <a:p>
          <a:endParaRPr lang="pt-BR"/>
        </a:p>
      </dgm:t>
    </dgm:pt>
    <dgm:pt modelId="{E61E6E67-8BA2-4A89-A39A-9531F4C09DA1}" type="sibTrans" cxnId="{47BF8947-A3D3-4B74-89B7-AA80C0CA6053}">
      <dgm:prSet/>
      <dgm:spPr/>
      <dgm:t>
        <a:bodyPr/>
        <a:lstStyle/>
        <a:p>
          <a:endParaRPr lang="pt-BR"/>
        </a:p>
      </dgm:t>
    </dgm:pt>
    <dgm:pt modelId="{E5B6A257-A4B1-4ECD-9A8E-C7554AEB7771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Abre as uma janela especifica do sistema de origem para executar a ação </a:t>
          </a:r>
          <a:endParaRPr lang="pt-BR" sz="1300" dirty="0">
            <a:latin typeface="+mn-lt"/>
          </a:endParaRPr>
        </a:p>
      </dgm:t>
    </dgm:pt>
    <dgm:pt modelId="{AEB8659B-CF92-46F5-AECA-C66F3CE11AD1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Ação</a:t>
          </a:r>
          <a:endParaRPr lang="pt-BR" sz="1400" b="1" dirty="0">
            <a:latin typeface="+mn-lt"/>
          </a:endParaRPr>
        </a:p>
      </dgm:t>
    </dgm:pt>
    <dgm:pt modelId="{B3B2DCC2-CF76-4053-A621-747FA7F76E3D}" type="sibTrans" cxnId="{8FC4DC62-7D58-438A-ACBD-D1682BEB7FAB}">
      <dgm:prSet/>
      <dgm:spPr/>
      <dgm:t>
        <a:bodyPr/>
        <a:lstStyle/>
        <a:p>
          <a:endParaRPr lang="pt-BR"/>
        </a:p>
      </dgm:t>
    </dgm:pt>
    <dgm:pt modelId="{9FEEEB6E-DE0A-4DE0-8B72-AE1B9DA08F09}" type="parTrans" cxnId="{8FC4DC62-7D58-438A-ACBD-D1682BEB7FAB}">
      <dgm:prSet/>
      <dgm:spPr/>
      <dgm:t>
        <a:bodyPr/>
        <a:lstStyle/>
        <a:p>
          <a:endParaRPr lang="pt-BR"/>
        </a:p>
      </dgm:t>
    </dgm:pt>
    <dgm:pt modelId="{36742920-C9E8-4708-B1F9-82BA3F60864C}" type="sibTrans" cxnId="{5551998A-4BE0-4C3A-9F8C-B40C40EBA4BD}">
      <dgm:prSet/>
      <dgm:spPr/>
      <dgm:t>
        <a:bodyPr/>
        <a:lstStyle/>
        <a:p>
          <a:endParaRPr lang="pt-BR"/>
        </a:p>
      </dgm:t>
    </dgm:pt>
    <dgm:pt modelId="{FB46F69F-8487-454A-B772-89BD70EC5089}" type="parTrans" cxnId="{5551998A-4BE0-4C3A-9F8C-B40C40EBA4BD}">
      <dgm:prSet/>
      <dgm:spPr/>
      <dgm:t>
        <a:bodyPr/>
        <a:lstStyle/>
        <a:p>
          <a:endParaRPr lang="pt-BR"/>
        </a:p>
      </dgm:t>
    </dgm:pt>
    <dgm:pt modelId="{B60EDE57-CD5A-4316-A0D8-E42F8AAE7F5F}" type="pres">
      <dgm:prSet presAssocID="{9D451B33-4246-4D18-A195-4B386F4FCB6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60C9FB9-CA6C-4A07-90B9-9B5021709CCC}" type="pres">
      <dgm:prSet presAssocID="{9D451B33-4246-4D18-A195-4B386F4FCB6E}" presName="hierFlow" presStyleCnt="0"/>
      <dgm:spPr/>
    </dgm:pt>
    <dgm:pt modelId="{8810730B-EEB3-48FB-83C5-3E8F771956A0}" type="pres">
      <dgm:prSet presAssocID="{9D451B33-4246-4D18-A195-4B386F4FCB6E}" presName="firstBuf" presStyleCnt="0"/>
      <dgm:spPr/>
    </dgm:pt>
    <dgm:pt modelId="{B7CBC5D8-BA5B-413B-96FC-44DE038017A4}" type="pres">
      <dgm:prSet presAssocID="{9D451B33-4246-4D18-A195-4B386F4FCB6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834F312-3C46-46A0-985F-EF0C5C11EC47}" type="pres">
      <dgm:prSet presAssocID="{E5991ED9-D0ED-4D28-A2C6-681757A4D607}" presName="Name17" presStyleCnt="0"/>
      <dgm:spPr/>
    </dgm:pt>
    <dgm:pt modelId="{D8913ECE-AC23-42E6-BDDF-E9001F924C16}" type="pres">
      <dgm:prSet presAssocID="{E5991ED9-D0ED-4D28-A2C6-681757A4D607}" presName="level1Shape" presStyleLbl="node0" presStyleIdx="0" presStyleCnt="1" custLinFactNeighborX="-6885" custLinFactNeighborY="-408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29039F-C1CD-44B9-9518-780E3C6CDE7F}" type="pres">
      <dgm:prSet presAssocID="{E5991ED9-D0ED-4D28-A2C6-681757A4D607}" presName="hierChild2" presStyleCnt="0"/>
      <dgm:spPr/>
    </dgm:pt>
    <dgm:pt modelId="{37E65D09-977C-4A7B-91F9-ED63B7B81764}" type="pres">
      <dgm:prSet presAssocID="{0D75E402-2F93-40EB-844A-F0C0DBFE9951}" presName="Name25" presStyleLbl="parChTrans1D2" presStyleIdx="0" presStyleCnt="2"/>
      <dgm:spPr/>
      <dgm:t>
        <a:bodyPr/>
        <a:lstStyle/>
        <a:p>
          <a:endParaRPr lang="pt-BR"/>
        </a:p>
      </dgm:t>
    </dgm:pt>
    <dgm:pt modelId="{E0BDAFCC-6DF0-4FFB-A545-6A04BE9F6A21}" type="pres">
      <dgm:prSet presAssocID="{0D75E402-2F93-40EB-844A-F0C0DBFE9951}" presName="connTx" presStyleLbl="parChTrans1D2" presStyleIdx="0" presStyleCnt="2"/>
      <dgm:spPr/>
      <dgm:t>
        <a:bodyPr/>
        <a:lstStyle/>
        <a:p>
          <a:endParaRPr lang="pt-BR"/>
        </a:p>
      </dgm:t>
    </dgm:pt>
    <dgm:pt modelId="{0D13C169-1207-4666-8FC6-702DF9D53CE8}" type="pres">
      <dgm:prSet presAssocID="{BCA7BE79-0299-4B45-A211-98B64D70F7BB}" presName="Name30" presStyleCnt="0"/>
      <dgm:spPr/>
    </dgm:pt>
    <dgm:pt modelId="{66B83896-4B46-4F2C-88A2-FC160E346B3B}" type="pres">
      <dgm:prSet presAssocID="{BCA7BE79-0299-4B45-A211-98B64D70F7BB}" presName="level2Shape" presStyleLbl="node2" presStyleIdx="0" presStyleCnt="2" custLinFactNeighborX="1585" custLinFactNeighborY="-5637"/>
      <dgm:spPr/>
      <dgm:t>
        <a:bodyPr/>
        <a:lstStyle/>
        <a:p>
          <a:endParaRPr lang="pt-BR"/>
        </a:p>
      </dgm:t>
    </dgm:pt>
    <dgm:pt modelId="{0D6932D9-9AA2-4773-B564-13D0B8A0EB2B}" type="pres">
      <dgm:prSet presAssocID="{BCA7BE79-0299-4B45-A211-98B64D70F7BB}" presName="hierChild3" presStyleCnt="0"/>
      <dgm:spPr/>
    </dgm:pt>
    <dgm:pt modelId="{A2937038-775D-43D6-BAA7-03CF43B59DBE}" type="pres">
      <dgm:prSet presAssocID="{D74CA5FA-2DA3-4CC3-891C-DBE4F39D2C07}" presName="Name25" presStyleLbl="parChTrans1D3" presStyleIdx="0" presStyleCnt="2"/>
      <dgm:spPr/>
      <dgm:t>
        <a:bodyPr/>
        <a:lstStyle/>
        <a:p>
          <a:endParaRPr lang="pt-BR"/>
        </a:p>
      </dgm:t>
    </dgm:pt>
    <dgm:pt modelId="{253A7923-3D2A-407B-B637-A53725272DF6}" type="pres">
      <dgm:prSet presAssocID="{D74CA5FA-2DA3-4CC3-891C-DBE4F39D2C07}" presName="connTx" presStyleLbl="parChTrans1D3" presStyleIdx="0" presStyleCnt="2"/>
      <dgm:spPr/>
      <dgm:t>
        <a:bodyPr/>
        <a:lstStyle/>
        <a:p>
          <a:endParaRPr lang="pt-BR"/>
        </a:p>
      </dgm:t>
    </dgm:pt>
    <dgm:pt modelId="{2D4E50D8-FDBE-470B-AC04-A54B7EBA66F8}" type="pres">
      <dgm:prSet presAssocID="{B58DDA61-E06B-4D60-98AC-B2F6905D7248}" presName="Name30" presStyleCnt="0"/>
      <dgm:spPr/>
    </dgm:pt>
    <dgm:pt modelId="{11A41601-270E-427A-8937-76736A995528}" type="pres">
      <dgm:prSet presAssocID="{B58DDA61-E06B-4D60-98AC-B2F6905D7248}" presName="level2Shape" presStyleLbl="node3" presStyleIdx="0" presStyleCnt="2" custLinFactNeighborX="-2262" custLinFactNeighborY="-5637"/>
      <dgm:spPr/>
      <dgm:t>
        <a:bodyPr/>
        <a:lstStyle/>
        <a:p>
          <a:endParaRPr lang="pt-BR"/>
        </a:p>
      </dgm:t>
    </dgm:pt>
    <dgm:pt modelId="{310AD6A0-114B-457D-A821-5007B3AB32FF}" type="pres">
      <dgm:prSet presAssocID="{B58DDA61-E06B-4D60-98AC-B2F6905D7248}" presName="hierChild3" presStyleCnt="0"/>
      <dgm:spPr/>
    </dgm:pt>
    <dgm:pt modelId="{11948494-08BE-42B9-8D0A-70918DDE3186}" type="pres">
      <dgm:prSet presAssocID="{D01095F1-CE00-429A-A6EB-E53E22F0C474}" presName="Name25" presStyleLbl="parChTrans1D4" presStyleIdx="0" presStyleCnt="2"/>
      <dgm:spPr/>
      <dgm:t>
        <a:bodyPr/>
        <a:lstStyle/>
        <a:p>
          <a:endParaRPr lang="pt-BR"/>
        </a:p>
      </dgm:t>
    </dgm:pt>
    <dgm:pt modelId="{89C55C4D-68DA-406D-B1D6-6481DD134492}" type="pres">
      <dgm:prSet presAssocID="{D01095F1-CE00-429A-A6EB-E53E22F0C474}" presName="connTx" presStyleLbl="parChTrans1D4" presStyleIdx="0" presStyleCnt="2"/>
      <dgm:spPr/>
      <dgm:t>
        <a:bodyPr/>
        <a:lstStyle/>
        <a:p>
          <a:endParaRPr lang="pt-BR"/>
        </a:p>
      </dgm:t>
    </dgm:pt>
    <dgm:pt modelId="{7A5BF06B-A349-4F52-8EB8-630B0C738D8A}" type="pres">
      <dgm:prSet presAssocID="{4DBB3E5A-EAE0-4F29-BDCE-FF7138CF6A1E}" presName="Name30" presStyleCnt="0"/>
      <dgm:spPr/>
    </dgm:pt>
    <dgm:pt modelId="{90E84A16-2B68-413C-826E-B70C2E6D7FB1}" type="pres">
      <dgm:prSet presAssocID="{4DBB3E5A-EAE0-4F29-BDCE-FF7138CF6A1E}" presName="level2Shape" presStyleLbl="node4" presStyleIdx="0" presStyleCnt="2" custLinFactNeighborX="-191" custLinFactNeighborY="-5637"/>
      <dgm:spPr/>
      <dgm:t>
        <a:bodyPr/>
        <a:lstStyle/>
        <a:p>
          <a:endParaRPr lang="pt-BR"/>
        </a:p>
      </dgm:t>
    </dgm:pt>
    <dgm:pt modelId="{AB7349F6-DED9-4E73-9DA9-0C183FB012E9}" type="pres">
      <dgm:prSet presAssocID="{4DBB3E5A-EAE0-4F29-BDCE-FF7138CF6A1E}" presName="hierChild3" presStyleCnt="0"/>
      <dgm:spPr/>
    </dgm:pt>
    <dgm:pt modelId="{04C59225-F2E1-441C-BA40-8E73DC4DA836}" type="pres">
      <dgm:prSet presAssocID="{55B5D463-95C7-4658-B08A-D0C978DB56E8}" presName="Name25" presStyleLbl="parChTrans1D4" presStyleIdx="1" presStyleCnt="2"/>
      <dgm:spPr/>
      <dgm:t>
        <a:bodyPr/>
        <a:lstStyle/>
        <a:p>
          <a:endParaRPr lang="pt-BR"/>
        </a:p>
      </dgm:t>
    </dgm:pt>
    <dgm:pt modelId="{8563A19F-7D1F-416E-9549-FBD72E7E1074}" type="pres">
      <dgm:prSet presAssocID="{55B5D463-95C7-4658-B08A-D0C978DB56E8}" presName="connTx" presStyleLbl="parChTrans1D4" presStyleIdx="1" presStyleCnt="2"/>
      <dgm:spPr/>
      <dgm:t>
        <a:bodyPr/>
        <a:lstStyle/>
        <a:p>
          <a:endParaRPr lang="pt-BR"/>
        </a:p>
      </dgm:t>
    </dgm:pt>
    <dgm:pt modelId="{1DF8B799-342E-4A2B-8D66-D1B459F873AD}" type="pres">
      <dgm:prSet presAssocID="{539FC4A4-7C51-41D9-9A20-6087F6C41AA1}" presName="Name30" presStyleCnt="0"/>
      <dgm:spPr/>
    </dgm:pt>
    <dgm:pt modelId="{F1ABEC24-6CFE-4A8E-864C-5AE81682169B}" type="pres">
      <dgm:prSet presAssocID="{539FC4A4-7C51-41D9-9A20-6087F6C41AA1}" presName="level2Shape" presStyleLbl="node4" presStyleIdx="1" presStyleCnt="2" custLinFactNeighborX="1881" custLinFactNeighborY="-5637"/>
      <dgm:spPr/>
      <dgm:t>
        <a:bodyPr/>
        <a:lstStyle/>
        <a:p>
          <a:endParaRPr lang="pt-BR"/>
        </a:p>
      </dgm:t>
    </dgm:pt>
    <dgm:pt modelId="{C7010057-DFA9-456F-9D23-4FEE11FB26F6}" type="pres">
      <dgm:prSet presAssocID="{539FC4A4-7C51-41D9-9A20-6087F6C41AA1}" presName="hierChild3" presStyleCnt="0"/>
      <dgm:spPr/>
    </dgm:pt>
    <dgm:pt modelId="{6F85F201-DFE1-44D4-9B3B-A33546274E69}" type="pres">
      <dgm:prSet presAssocID="{565B77D7-987A-4000-9EEF-6F97ADE8C828}" presName="Name25" presStyleLbl="parChTrans1D2" presStyleIdx="1" presStyleCnt="2"/>
      <dgm:spPr/>
      <dgm:t>
        <a:bodyPr/>
        <a:lstStyle/>
        <a:p>
          <a:endParaRPr lang="pt-BR"/>
        </a:p>
      </dgm:t>
    </dgm:pt>
    <dgm:pt modelId="{121E16BD-B6B1-4A54-927E-C5D577ECA71E}" type="pres">
      <dgm:prSet presAssocID="{565B77D7-987A-4000-9EEF-6F97ADE8C828}" presName="connTx" presStyleLbl="parChTrans1D2" presStyleIdx="1" presStyleCnt="2"/>
      <dgm:spPr/>
      <dgm:t>
        <a:bodyPr/>
        <a:lstStyle/>
        <a:p>
          <a:endParaRPr lang="pt-BR"/>
        </a:p>
      </dgm:t>
    </dgm:pt>
    <dgm:pt modelId="{CB49F829-59D5-43A2-A4E7-5052A759DDBF}" type="pres">
      <dgm:prSet presAssocID="{C6902111-BFA2-49E4-86EF-944C8D9701A9}" presName="Name30" presStyleCnt="0"/>
      <dgm:spPr/>
    </dgm:pt>
    <dgm:pt modelId="{881EF76C-7CB3-4496-9009-6C1EFF3A1960}" type="pres">
      <dgm:prSet presAssocID="{C6902111-BFA2-49E4-86EF-944C8D9701A9}" presName="level2Shape" presStyleLbl="node2" presStyleIdx="1" presStyleCnt="2" custLinFactNeighborX="7125" custLinFactNeighborY="-2244"/>
      <dgm:spPr/>
      <dgm:t>
        <a:bodyPr/>
        <a:lstStyle/>
        <a:p>
          <a:endParaRPr lang="pt-BR"/>
        </a:p>
      </dgm:t>
    </dgm:pt>
    <dgm:pt modelId="{8D9A76FF-3B86-4126-AD86-D610DADF6211}" type="pres">
      <dgm:prSet presAssocID="{C6902111-BFA2-49E4-86EF-944C8D9701A9}" presName="hierChild3" presStyleCnt="0"/>
      <dgm:spPr/>
    </dgm:pt>
    <dgm:pt modelId="{1B3A040A-86DC-4E6E-B8EA-388ABEF101DC}" type="pres">
      <dgm:prSet presAssocID="{8780854D-CD43-4F05-9869-2165881AC021}" presName="Name25" presStyleLbl="parChTrans1D3" presStyleIdx="1" presStyleCnt="2"/>
      <dgm:spPr/>
      <dgm:t>
        <a:bodyPr/>
        <a:lstStyle/>
        <a:p>
          <a:endParaRPr lang="pt-BR"/>
        </a:p>
      </dgm:t>
    </dgm:pt>
    <dgm:pt modelId="{A845C833-9EB8-4381-A8A5-D9EA599DEE58}" type="pres">
      <dgm:prSet presAssocID="{8780854D-CD43-4F05-9869-2165881AC021}" presName="connTx" presStyleLbl="parChTrans1D3" presStyleIdx="1" presStyleCnt="2"/>
      <dgm:spPr/>
      <dgm:t>
        <a:bodyPr/>
        <a:lstStyle/>
        <a:p>
          <a:endParaRPr lang="pt-BR"/>
        </a:p>
      </dgm:t>
    </dgm:pt>
    <dgm:pt modelId="{F4D60769-9CD3-4A10-8EC0-B82CD8A729B7}" type="pres">
      <dgm:prSet presAssocID="{6070B9A6-D41A-4DCE-A096-A6F047050296}" presName="Name30" presStyleCnt="0"/>
      <dgm:spPr/>
    </dgm:pt>
    <dgm:pt modelId="{10D8F8C0-76AF-40CB-A903-178C1FEEBE75}" type="pres">
      <dgm:prSet presAssocID="{6070B9A6-D41A-4DCE-A096-A6F047050296}" presName="level2Shape" presStyleLbl="node3" presStyleIdx="1" presStyleCnt="2" custLinFactNeighborX="-2262" custLinFactNeighborY="-2244"/>
      <dgm:spPr/>
      <dgm:t>
        <a:bodyPr/>
        <a:lstStyle/>
        <a:p>
          <a:endParaRPr lang="pt-BR"/>
        </a:p>
      </dgm:t>
    </dgm:pt>
    <dgm:pt modelId="{FF6E81A2-9378-4D68-9797-417D35EA10F8}" type="pres">
      <dgm:prSet presAssocID="{6070B9A6-D41A-4DCE-A096-A6F047050296}" presName="hierChild3" presStyleCnt="0"/>
      <dgm:spPr/>
    </dgm:pt>
    <dgm:pt modelId="{26933E7A-D660-4BB5-B7A4-1D601905C2FB}" type="pres">
      <dgm:prSet presAssocID="{9D451B33-4246-4D18-A195-4B386F4FCB6E}" presName="bgShapesFlow" presStyleCnt="0"/>
      <dgm:spPr/>
    </dgm:pt>
    <dgm:pt modelId="{BBBD5B55-0126-4D04-87BD-5E089EEBB614}" type="pres">
      <dgm:prSet presAssocID="{81AFD125-B022-43AD-89EE-19FA833CFD20}" presName="rectComp" presStyleCnt="0"/>
      <dgm:spPr/>
    </dgm:pt>
    <dgm:pt modelId="{F5B25FB5-DB01-41CC-AE8B-E74BC2E826A3}" type="pres">
      <dgm:prSet presAssocID="{81AFD125-B022-43AD-89EE-19FA833CFD20}" presName="bgRect" presStyleLbl="bgShp" presStyleIdx="0" presStyleCnt="5" custLinFactNeighborX="-1938" custLinFactNeighborY="1772"/>
      <dgm:spPr/>
      <dgm:t>
        <a:bodyPr/>
        <a:lstStyle/>
        <a:p>
          <a:endParaRPr lang="pt-BR"/>
        </a:p>
      </dgm:t>
    </dgm:pt>
    <dgm:pt modelId="{77FE336A-5113-419F-AA3D-EA31E5E15896}" type="pres">
      <dgm:prSet presAssocID="{81AFD125-B022-43AD-89EE-19FA833CFD20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9C657A-04F5-408E-A916-ECCF3984C534}" type="pres">
      <dgm:prSet presAssocID="{81AFD125-B022-43AD-89EE-19FA833CFD20}" presName="spComp" presStyleCnt="0"/>
      <dgm:spPr/>
    </dgm:pt>
    <dgm:pt modelId="{DDE8010B-7DA7-4C33-931D-86BDDC4E23E0}" type="pres">
      <dgm:prSet presAssocID="{81AFD125-B022-43AD-89EE-19FA833CFD20}" presName="hSp" presStyleCnt="0"/>
      <dgm:spPr/>
    </dgm:pt>
    <dgm:pt modelId="{35AEDA0B-AA81-4E27-81A6-C2D3F5B1E018}" type="pres">
      <dgm:prSet presAssocID="{51C0E680-1C58-465D-97B1-1E4C8C92FC46}" presName="rectComp" presStyleCnt="0"/>
      <dgm:spPr/>
    </dgm:pt>
    <dgm:pt modelId="{8E982D87-B28C-4381-99E2-C803AC2352FC}" type="pres">
      <dgm:prSet presAssocID="{51C0E680-1C58-465D-97B1-1E4C8C92FC46}" presName="bgRect" presStyleLbl="bgShp" presStyleIdx="1" presStyleCnt="5" custLinFactNeighborX="2759" custLinFactNeighborY="-2085"/>
      <dgm:spPr/>
      <dgm:t>
        <a:bodyPr/>
        <a:lstStyle/>
        <a:p>
          <a:endParaRPr lang="pt-BR"/>
        </a:p>
      </dgm:t>
    </dgm:pt>
    <dgm:pt modelId="{8EEBE61B-9F72-4AC1-9E85-436038CED7F5}" type="pres">
      <dgm:prSet presAssocID="{51C0E680-1C58-465D-97B1-1E4C8C92FC46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449BE9-3890-4502-ABA6-6CAED1CDDE7E}" type="pres">
      <dgm:prSet presAssocID="{51C0E680-1C58-465D-97B1-1E4C8C92FC46}" presName="spComp" presStyleCnt="0"/>
      <dgm:spPr/>
    </dgm:pt>
    <dgm:pt modelId="{5BD934C8-3836-460C-89EE-92BEB4CBB123}" type="pres">
      <dgm:prSet presAssocID="{51C0E680-1C58-465D-97B1-1E4C8C92FC46}" presName="hSp" presStyleCnt="0"/>
      <dgm:spPr/>
    </dgm:pt>
    <dgm:pt modelId="{F1AAD467-70A3-440D-84F7-E3F5C6781803}" type="pres">
      <dgm:prSet presAssocID="{D0C0E528-4CA5-475E-AE06-52777AFCD40F}" presName="rectComp" presStyleCnt="0"/>
      <dgm:spPr/>
    </dgm:pt>
    <dgm:pt modelId="{01717AE0-099D-48EB-8522-6C3C0AB19858}" type="pres">
      <dgm:prSet presAssocID="{D0C0E528-4CA5-475E-AE06-52777AFCD40F}" presName="bgRect" presStyleLbl="bgShp" presStyleIdx="2" presStyleCnt="5" custLinFactNeighborX="0" custLinFactNeighborY="-2085"/>
      <dgm:spPr/>
      <dgm:t>
        <a:bodyPr/>
        <a:lstStyle/>
        <a:p>
          <a:endParaRPr lang="pt-BR"/>
        </a:p>
      </dgm:t>
    </dgm:pt>
    <dgm:pt modelId="{1200EE9F-68E4-4B98-988E-661487930590}" type="pres">
      <dgm:prSet presAssocID="{D0C0E528-4CA5-475E-AE06-52777AFCD40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AE37343-1362-49E7-8122-C32BEF2003C1}" type="pres">
      <dgm:prSet presAssocID="{D0C0E528-4CA5-475E-AE06-52777AFCD40F}" presName="spComp" presStyleCnt="0"/>
      <dgm:spPr/>
    </dgm:pt>
    <dgm:pt modelId="{9F35AC3B-B146-48D7-AD09-959E620B65B8}" type="pres">
      <dgm:prSet presAssocID="{D0C0E528-4CA5-475E-AE06-52777AFCD40F}" presName="hSp" presStyleCnt="0"/>
      <dgm:spPr/>
    </dgm:pt>
    <dgm:pt modelId="{59B0EB98-24A7-4C44-8867-FE48DEA65177}" type="pres">
      <dgm:prSet presAssocID="{B12A86EE-4737-474D-8745-061255A805EB}" presName="rectComp" presStyleCnt="0"/>
      <dgm:spPr/>
    </dgm:pt>
    <dgm:pt modelId="{AB64FC27-8A16-4B5C-A848-B04769ACDF8E}" type="pres">
      <dgm:prSet presAssocID="{B12A86EE-4737-474D-8745-061255A805EB}" presName="bgRect" presStyleLbl="bgShp" presStyleIdx="3" presStyleCnt="5"/>
      <dgm:spPr/>
      <dgm:t>
        <a:bodyPr/>
        <a:lstStyle/>
        <a:p>
          <a:endParaRPr lang="pt-BR"/>
        </a:p>
      </dgm:t>
    </dgm:pt>
    <dgm:pt modelId="{6A6F7301-C0C0-4CE8-8B22-C8085ABBD9C2}" type="pres">
      <dgm:prSet presAssocID="{B12A86EE-4737-474D-8745-061255A805EB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72C94A-F1FE-4576-93FA-47D3E662DE98}" type="pres">
      <dgm:prSet presAssocID="{B12A86EE-4737-474D-8745-061255A805EB}" presName="spComp" presStyleCnt="0"/>
      <dgm:spPr/>
    </dgm:pt>
    <dgm:pt modelId="{5B00FA5D-38DC-4987-9CFF-DF9C132C75E0}" type="pres">
      <dgm:prSet presAssocID="{B12A86EE-4737-474D-8745-061255A805EB}" presName="hSp" presStyleCnt="0"/>
      <dgm:spPr/>
    </dgm:pt>
    <dgm:pt modelId="{DE455D21-3264-430D-A9FC-8E5E90BE50C9}" type="pres">
      <dgm:prSet presAssocID="{AEB8659B-CF92-46F5-AECA-C66F3CE11AD1}" presName="rectComp" presStyleCnt="0"/>
      <dgm:spPr/>
    </dgm:pt>
    <dgm:pt modelId="{A780AA79-43E5-4DF3-AF54-0D5FEB66A11B}" type="pres">
      <dgm:prSet presAssocID="{AEB8659B-CF92-46F5-AECA-C66F3CE11AD1}" presName="bgRect" presStyleLbl="bgShp" presStyleIdx="4" presStyleCnt="5" custLinFactNeighborX="35" custLinFactNeighborY="-8461"/>
      <dgm:spPr/>
      <dgm:t>
        <a:bodyPr/>
        <a:lstStyle/>
        <a:p>
          <a:endParaRPr lang="pt-BR"/>
        </a:p>
      </dgm:t>
    </dgm:pt>
    <dgm:pt modelId="{5ED903C2-827A-4A66-9086-36BC4D24CDCA}" type="pres">
      <dgm:prSet presAssocID="{AEB8659B-CF92-46F5-AECA-C66F3CE11AD1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7BF8947-A3D3-4B74-89B7-AA80C0CA6053}" srcId="{B12A86EE-4737-474D-8745-061255A805EB}" destId="{BAD03393-39F3-4EFB-91CD-F701C16D484D}" srcOrd="0" destOrd="0" parTransId="{80D87B51-64A2-44A3-AB97-D83F75443D55}" sibTransId="{E61E6E67-8BA2-4A89-A39A-9531F4C09DA1}"/>
    <dgm:cxn modelId="{6113CD33-75B8-4F7B-A18E-4619616C5CC6}" srcId="{E5991ED9-D0ED-4D28-A2C6-681757A4D607}" destId="{C6902111-BFA2-49E4-86EF-944C8D9701A9}" srcOrd="1" destOrd="0" parTransId="{565B77D7-987A-4000-9EEF-6F97ADE8C828}" sibTransId="{57A134FD-C01B-48BE-AF32-8DBB8B704F09}"/>
    <dgm:cxn modelId="{138CD015-BB05-48BB-A06A-24A001220C6D}" type="presOf" srcId="{51C0E680-1C58-465D-97B1-1E4C8C92FC46}" destId="{8E982D87-B28C-4381-99E2-C803AC2352FC}" srcOrd="0" destOrd="0" presId="urn:microsoft.com/office/officeart/2005/8/layout/hierarchy5"/>
    <dgm:cxn modelId="{8036A84D-1AD9-4737-A93A-EFE24FECEA30}" srcId="{E5991ED9-D0ED-4D28-A2C6-681757A4D607}" destId="{BCA7BE79-0299-4B45-A211-98B64D70F7BB}" srcOrd="0" destOrd="0" parTransId="{0D75E402-2F93-40EB-844A-F0C0DBFE9951}" sibTransId="{12EC7A9E-8478-47B7-AB73-E6068913089E}"/>
    <dgm:cxn modelId="{38F1E60A-375B-4751-8CAE-CA60F7AA6587}" type="presOf" srcId="{D01095F1-CE00-429A-A6EB-E53E22F0C474}" destId="{89C55C4D-68DA-406D-B1D6-6481DD134492}" srcOrd="1" destOrd="0" presId="urn:microsoft.com/office/officeart/2005/8/layout/hierarchy5"/>
    <dgm:cxn modelId="{926745FF-6892-4A24-A677-63A98F8F1D79}" srcId="{4DBB3E5A-EAE0-4F29-BDCE-FF7138CF6A1E}" destId="{539FC4A4-7C51-41D9-9A20-6087F6C41AA1}" srcOrd="0" destOrd="0" parTransId="{55B5D463-95C7-4658-B08A-D0C978DB56E8}" sibTransId="{787D2DDF-224D-41D5-B91B-2E7AC892D64C}"/>
    <dgm:cxn modelId="{ADF97DC1-C9EC-470B-A202-078DABCDE8AA}" srcId="{81AFD125-B022-43AD-89EE-19FA833CFD20}" destId="{E324736F-1670-4DBC-99E3-355E90625474}" srcOrd="0" destOrd="0" parTransId="{084E18D9-4D65-46A8-94C9-B37BF33B6EB4}" sibTransId="{4D3F3974-8DFC-4F33-8AF2-ECE6F7007C2D}"/>
    <dgm:cxn modelId="{4A4B8B50-E003-450E-BA2D-B436E75BD821}" type="presOf" srcId="{D0C0E528-4CA5-475E-AE06-52777AFCD40F}" destId="{01717AE0-099D-48EB-8522-6C3C0AB19858}" srcOrd="0" destOrd="0" presId="urn:microsoft.com/office/officeart/2005/8/layout/hierarchy5"/>
    <dgm:cxn modelId="{8FC4DC62-7D58-438A-ACBD-D1682BEB7FAB}" srcId="{9D451B33-4246-4D18-A195-4B386F4FCB6E}" destId="{AEB8659B-CF92-46F5-AECA-C66F3CE11AD1}" srcOrd="5" destOrd="0" parTransId="{9FEEEB6E-DE0A-4DE0-8B72-AE1B9DA08F09}" sibTransId="{B3B2DCC2-CF76-4053-A621-747FA7F76E3D}"/>
    <dgm:cxn modelId="{33C9FA65-BFE1-46ED-89D5-908337F843EB}" srcId="{D0C0E528-4CA5-475E-AE06-52777AFCD40F}" destId="{44634207-818E-4024-BA4F-A04690B2686C}" srcOrd="0" destOrd="0" parTransId="{CC1AC85F-4780-42A4-99F6-11FF79297569}" sibTransId="{699E8786-308D-421A-ADBE-5A9096BBCE86}"/>
    <dgm:cxn modelId="{9C79B313-49ED-4098-ABB4-F65C7FF2CCF2}" type="presOf" srcId="{539FC4A4-7C51-41D9-9A20-6087F6C41AA1}" destId="{F1ABEC24-6CFE-4A8E-864C-5AE81682169B}" srcOrd="0" destOrd="0" presId="urn:microsoft.com/office/officeart/2005/8/layout/hierarchy5"/>
    <dgm:cxn modelId="{C54FD9BD-FCDD-45B3-9412-D0DEF8291AF9}" type="presOf" srcId="{0D75E402-2F93-40EB-844A-F0C0DBFE9951}" destId="{E0BDAFCC-6DF0-4FFB-A545-6A04BE9F6A21}" srcOrd="1" destOrd="0" presId="urn:microsoft.com/office/officeart/2005/8/layout/hierarchy5"/>
    <dgm:cxn modelId="{DC97A258-5030-424A-BD61-E89770661BAF}" type="presOf" srcId="{565B77D7-987A-4000-9EEF-6F97ADE8C828}" destId="{121E16BD-B6B1-4A54-927E-C5D577ECA71E}" srcOrd="1" destOrd="0" presId="urn:microsoft.com/office/officeart/2005/8/layout/hierarchy5"/>
    <dgm:cxn modelId="{8E5751BF-6F0D-4B4A-9E43-4ED8548C7E1F}" srcId="{9D451B33-4246-4D18-A195-4B386F4FCB6E}" destId="{B12A86EE-4737-474D-8745-061255A805EB}" srcOrd="4" destOrd="0" parTransId="{2187FB59-ACEB-4BBF-9AD2-68B6BE6B6CB9}" sibTransId="{CF0F3EF3-6C1C-4EE5-AB3F-3CBE2959648E}"/>
    <dgm:cxn modelId="{CA0DC3E8-837B-4B62-BB1F-09BD9E9F84A1}" type="presOf" srcId="{C6902111-BFA2-49E4-86EF-944C8D9701A9}" destId="{881EF76C-7CB3-4496-9009-6C1EFF3A1960}" srcOrd="0" destOrd="0" presId="urn:microsoft.com/office/officeart/2005/8/layout/hierarchy5"/>
    <dgm:cxn modelId="{D8ACB98C-E994-4FB1-B181-B84B82B65324}" type="presOf" srcId="{B58DDA61-E06B-4D60-98AC-B2F6905D7248}" destId="{11A41601-270E-427A-8937-76736A995528}" srcOrd="0" destOrd="0" presId="urn:microsoft.com/office/officeart/2005/8/layout/hierarchy5"/>
    <dgm:cxn modelId="{6BF601E4-234B-426B-8686-FF2461CB9301}" type="presOf" srcId="{BAD03393-39F3-4EFB-91CD-F701C16D484D}" destId="{AB64FC27-8A16-4B5C-A848-B04769ACDF8E}" srcOrd="0" destOrd="1" presId="urn:microsoft.com/office/officeart/2005/8/layout/hierarchy5"/>
    <dgm:cxn modelId="{DCE20A37-8F79-4AFC-ACA3-484494392B98}" type="presOf" srcId="{B12A86EE-4737-474D-8745-061255A805EB}" destId="{6A6F7301-C0C0-4CE8-8B22-C8085ABBD9C2}" srcOrd="1" destOrd="0" presId="urn:microsoft.com/office/officeart/2005/8/layout/hierarchy5"/>
    <dgm:cxn modelId="{13E55DB4-6131-4538-A36F-ADAE10C36080}" srcId="{9D451B33-4246-4D18-A195-4B386F4FCB6E}" destId="{81AFD125-B022-43AD-89EE-19FA833CFD20}" srcOrd="1" destOrd="0" parTransId="{921F2D8E-9BA3-4912-8C76-CAA15964C514}" sibTransId="{AD5D77D0-7CA6-402B-B900-2E9CEB2A1615}"/>
    <dgm:cxn modelId="{A8AFBFEA-DDE3-4630-8113-7021514AEB9F}" type="presOf" srcId="{8780854D-CD43-4F05-9869-2165881AC021}" destId="{1B3A040A-86DC-4E6E-B8EA-388ABEF101DC}" srcOrd="0" destOrd="0" presId="urn:microsoft.com/office/officeart/2005/8/layout/hierarchy5"/>
    <dgm:cxn modelId="{21ADF1EC-6C2B-44D3-8DCA-B0366CE6C177}" type="presOf" srcId="{E5991ED9-D0ED-4D28-A2C6-681757A4D607}" destId="{D8913ECE-AC23-42E6-BDDF-E9001F924C16}" srcOrd="0" destOrd="0" presId="urn:microsoft.com/office/officeart/2005/8/layout/hierarchy5"/>
    <dgm:cxn modelId="{A830434C-260B-4A60-B090-95EEF28EEDAE}" type="presOf" srcId="{AEB8659B-CF92-46F5-AECA-C66F3CE11AD1}" destId="{A780AA79-43E5-4DF3-AF54-0D5FEB66A11B}" srcOrd="0" destOrd="0" presId="urn:microsoft.com/office/officeart/2005/8/layout/hierarchy5"/>
    <dgm:cxn modelId="{C4997B26-05A9-44A1-9849-7C620FC9493F}" type="presOf" srcId="{4DBB3E5A-EAE0-4F29-BDCE-FF7138CF6A1E}" destId="{90E84A16-2B68-413C-826E-B70C2E6D7FB1}" srcOrd="0" destOrd="0" presId="urn:microsoft.com/office/officeart/2005/8/layout/hierarchy5"/>
    <dgm:cxn modelId="{EA963935-21B9-46EA-9DAD-C58AB7ADBD56}" type="presOf" srcId="{8780854D-CD43-4F05-9869-2165881AC021}" destId="{A845C833-9EB8-4381-A8A5-D9EA599DEE58}" srcOrd="1" destOrd="0" presId="urn:microsoft.com/office/officeart/2005/8/layout/hierarchy5"/>
    <dgm:cxn modelId="{66527C2B-B80F-4FFF-891E-AACFCFE02DA6}" srcId="{9D451B33-4246-4D18-A195-4B386F4FCB6E}" destId="{51C0E680-1C58-465D-97B1-1E4C8C92FC46}" srcOrd="2" destOrd="0" parTransId="{87AC0A5E-0050-41DA-8DFA-DFAC843BA69B}" sibTransId="{8D17D27E-A2CD-4BD4-9D6D-21ED03175FA7}"/>
    <dgm:cxn modelId="{5FE9BCE7-A0BC-41A2-B1E1-66682CC1D796}" type="presOf" srcId="{D0C0E528-4CA5-475E-AE06-52777AFCD40F}" destId="{1200EE9F-68E4-4B98-988E-661487930590}" srcOrd="1" destOrd="0" presId="urn:microsoft.com/office/officeart/2005/8/layout/hierarchy5"/>
    <dgm:cxn modelId="{A55DFEAF-D647-42E1-83B7-F5F2784899EE}" type="presOf" srcId="{E324736F-1670-4DBC-99E3-355E90625474}" destId="{F5B25FB5-DB01-41CC-AE8B-E74BC2E826A3}" srcOrd="0" destOrd="1" presId="urn:microsoft.com/office/officeart/2005/8/layout/hierarchy5"/>
    <dgm:cxn modelId="{67A140FB-39F0-4EE1-ADF9-679473287FF0}" type="presOf" srcId="{3C79AD3F-6E4A-4309-8D26-FB7F6AC93676}" destId="{8E982D87-B28C-4381-99E2-C803AC2352FC}" srcOrd="0" destOrd="1" presId="urn:microsoft.com/office/officeart/2005/8/layout/hierarchy5"/>
    <dgm:cxn modelId="{8073EEE5-ADCC-4616-BD7E-D1B1965C7FD6}" type="presOf" srcId="{3C79AD3F-6E4A-4309-8D26-FB7F6AC93676}" destId="{8EEBE61B-9F72-4AC1-9E85-436038CED7F5}" srcOrd="1" destOrd="1" presId="urn:microsoft.com/office/officeart/2005/8/layout/hierarchy5"/>
    <dgm:cxn modelId="{DAE40329-FD56-4831-B6D7-970EFB8BE7BE}" type="presOf" srcId="{81AFD125-B022-43AD-89EE-19FA833CFD20}" destId="{77FE336A-5113-419F-AA3D-EA31E5E15896}" srcOrd="1" destOrd="0" presId="urn:microsoft.com/office/officeart/2005/8/layout/hierarchy5"/>
    <dgm:cxn modelId="{C5E1A3C0-C38D-41EB-90FA-E8A6FACE604B}" type="presOf" srcId="{565B77D7-987A-4000-9EEF-6F97ADE8C828}" destId="{6F85F201-DFE1-44D4-9B3B-A33546274E69}" srcOrd="0" destOrd="0" presId="urn:microsoft.com/office/officeart/2005/8/layout/hierarchy5"/>
    <dgm:cxn modelId="{D12A60F3-21E0-47BF-BE5C-AF4AE17FD67E}" type="presOf" srcId="{55B5D463-95C7-4658-B08A-D0C978DB56E8}" destId="{04C59225-F2E1-441C-BA40-8E73DC4DA836}" srcOrd="0" destOrd="0" presId="urn:microsoft.com/office/officeart/2005/8/layout/hierarchy5"/>
    <dgm:cxn modelId="{5551998A-4BE0-4C3A-9F8C-B40C40EBA4BD}" srcId="{AEB8659B-CF92-46F5-AECA-C66F3CE11AD1}" destId="{E5B6A257-A4B1-4ECD-9A8E-C7554AEB7771}" srcOrd="0" destOrd="0" parTransId="{FB46F69F-8487-454A-B772-89BD70EC5089}" sibTransId="{36742920-C9E8-4708-B1F9-82BA3F60864C}"/>
    <dgm:cxn modelId="{1CAC35E6-3685-4832-AE95-F4AA27EF95F3}" type="presOf" srcId="{44634207-818E-4024-BA4F-A04690B2686C}" destId="{1200EE9F-68E4-4B98-988E-661487930590}" srcOrd="1" destOrd="1" presId="urn:microsoft.com/office/officeart/2005/8/layout/hierarchy5"/>
    <dgm:cxn modelId="{34E2E59F-3E83-4B61-8616-D7FF8B1FC324}" srcId="{9D451B33-4246-4D18-A195-4B386F4FCB6E}" destId="{E5991ED9-D0ED-4D28-A2C6-681757A4D607}" srcOrd="0" destOrd="0" parTransId="{72D10521-0BF3-4802-8364-F6999F8BC43B}" sibTransId="{6FF39E38-ECAB-44BA-BF4C-85FA40BE6952}"/>
    <dgm:cxn modelId="{9961EC42-A562-445A-8744-71FE81685F6C}" type="presOf" srcId="{55B5D463-95C7-4658-B08A-D0C978DB56E8}" destId="{8563A19F-7D1F-416E-9549-FBD72E7E1074}" srcOrd="1" destOrd="0" presId="urn:microsoft.com/office/officeart/2005/8/layout/hierarchy5"/>
    <dgm:cxn modelId="{80CE7097-2DEF-461F-AA23-030A5C5FD2C4}" type="presOf" srcId="{81AFD125-B022-43AD-89EE-19FA833CFD20}" destId="{F5B25FB5-DB01-41CC-AE8B-E74BC2E826A3}" srcOrd="0" destOrd="0" presId="urn:microsoft.com/office/officeart/2005/8/layout/hierarchy5"/>
    <dgm:cxn modelId="{2B9518B1-D9C8-43E6-9848-99C5A09D0FBC}" srcId="{BCA7BE79-0299-4B45-A211-98B64D70F7BB}" destId="{B58DDA61-E06B-4D60-98AC-B2F6905D7248}" srcOrd="0" destOrd="0" parTransId="{D74CA5FA-2DA3-4CC3-891C-DBE4F39D2C07}" sibTransId="{F833B9F6-3F6F-48EE-AB8B-B813ECD44967}"/>
    <dgm:cxn modelId="{E838EFA2-EA7A-4AFB-85F4-D377788CBC94}" type="presOf" srcId="{6070B9A6-D41A-4DCE-A096-A6F047050296}" destId="{10D8F8C0-76AF-40CB-A903-178C1FEEBE75}" srcOrd="0" destOrd="0" presId="urn:microsoft.com/office/officeart/2005/8/layout/hierarchy5"/>
    <dgm:cxn modelId="{AE0006E8-62FC-47BB-B7A5-354A820076EC}" srcId="{C6902111-BFA2-49E4-86EF-944C8D9701A9}" destId="{6070B9A6-D41A-4DCE-A096-A6F047050296}" srcOrd="0" destOrd="0" parTransId="{8780854D-CD43-4F05-9869-2165881AC021}" sibTransId="{A1D89C26-C3D6-4DAE-9AE4-CBC8ECBBD3E9}"/>
    <dgm:cxn modelId="{08F55CD1-51D8-45D7-AA28-BBE80A4168DE}" srcId="{9D451B33-4246-4D18-A195-4B386F4FCB6E}" destId="{D0C0E528-4CA5-475E-AE06-52777AFCD40F}" srcOrd="3" destOrd="0" parTransId="{5406644C-11AA-44A4-A905-E0955B89C2F4}" sibTransId="{37024904-ACDE-4984-B3E1-E04010998B73}"/>
    <dgm:cxn modelId="{78A1DECA-7B09-40AB-998C-A51A570D0355}" type="presOf" srcId="{D74CA5FA-2DA3-4CC3-891C-DBE4F39D2C07}" destId="{253A7923-3D2A-407B-B637-A53725272DF6}" srcOrd="1" destOrd="0" presId="urn:microsoft.com/office/officeart/2005/8/layout/hierarchy5"/>
    <dgm:cxn modelId="{08DC4C80-6F60-4172-B2B0-FE7FFDB00E6C}" type="presOf" srcId="{E324736F-1670-4DBC-99E3-355E90625474}" destId="{77FE336A-5113-419F-AA3D-EA31E5E15896}" srcOrd="1" destOrd="1" presId="urn:microsoft.com/office/officeart/2005/8/layout/hierarchy5"/>
    <dgm:cxn modelId="{2BB8652C-249D-4B2E-9AF7-E4FA78E80610}" srcId="{51C0E680-1C58-465D-97B1-1E4C8C92FC46}" destId="{3C79AD3F-6E4A-4309-8D26-FB7F6AC93676}" srcOrd="0" destOrd="0" parTransId="{D843AC8F-2B1B-45DD-9823-A1E270F246CB}" sibTransId="{0BB0C5F1-F061-4272-9F31-B098FECE0CA6}"/>
    <dgm:cxn modelId="{0DC90553-DCE2-4C31-89F2-E3F2681FB9C7}" type="presOf" srcId="{E5B6A257-A4B1-4ECD-9A8E-C7554AEB7771}" destId="{5ED903C2-827A-4A66-9086-36BC4D24CDCA}" srcOrd="1" destOrd="1" presId="urn:microsoft.com/office/officeart/2005/8/layout/hierarchy5"/>
    <dgm:cxn modelId="{5E7CD6F8-F23A-416B-B359-54A312417381}" type="presOf" srcId="{D74CA5FA-2DA3-4CC3-891C-DBE4F39D2C07}" destId="{A2937038-775D-43D6-BAA7-03CF43B59DBE}" srcOrd="0" destOrd="0" presId="urn:microsoft.com/office/officeart/2005/8/layout/hierarchy5"/>
    <dgm:cxn modelId="{81506FB2-EA32-478A-B31F-686C6A9F2489}" type="presOf" srcId="{0D75E402-2F93-40EB-844A-F0C0DBFE9951}" destId="{37E65D09-977C-4A7B-91F9-ED63B7B81764}" srcOrd="0" destOrd="0" presId="urn:microsoft.com/office/officeart/2005/8/layout/hierarchy5"/>
    <dgm:cxn modelId="{B150BB5B-B9D6-44D4-98DA-D543F9649685}" type="presOf" srcId="{B12A86EE-4737-474D-8745-061255A805EB}" destId="{AB64FC27-8A16-4B5C-A848-B04769ACDF8E}" srcOrd="0" destOrd="0" presId="urn:microsoft.com/office/officeart/2005/8/layout/hierarchy5"/>
    <dgm:cxn modelId="{7C488F08-3DDA-45EF-AC7E-627FF04345B3}" type="presOf" srcId="{51C0E680-1C58-465D-97B1-1E4C8C92FC46}" destId="{8EEBE61B-9F72-4AC1-9E85-436038CED7F5}" srcOrd="1" destOrd="0" presId="urn:microsoft.com/office/officeart/2005/8/layout/hierarchy5"/>
    <dgm:cxn modelId="{C1677F7A-8166-42BB-AFBC-6BC3CB772DF8}" type="presOf" srcId="{AEB8659B-CF92-46F5-AECA-C66F3CE11AD1}" destId="{5ED903C2-827A-4A66-9086-36BC4D24CDCA}" srcOrd="1" destOrd="0" presId="urn:microsoft.com/office/officeart/2005/8/layout/hierarchy5"/>
    <dgm:cxn modelId="{ED95522E-CD46-4C86-826F-B29F839B1D23}" srcId="{B58DDA61-E06B-4D60-98AC-B2F6905D7248}" destId="{4DBB3E5A-EAE0-4F29-BDCE-FF7138CF6A1E}" srcOrd="0" destOrd="0" parTransId="{D01095F1-CE00-429A-A6EB-E53E22F0C474}" sibTransId="{40774C1F-8F71-4265-B646-A99A60408AC8}"/>
    <dgm:cxn modelId="{E7961181-C058-4B07-A564-1F7D0B2D39E8}" type="presOf" srcId="{44634207-818E-4024-BA4F-A04690B2686C}" destId="{01717AE0-099D-48EB-8522-6C3C0AB19858}" srcOrd="0" destOrd="1" presId="urn:microsoft.com/office/officeart/2005/8/layout/hierarchy5"/>
    <dgm:cxn modelId="{15989185-7E31-42D5-9825-F762F724B780}" type="presOf" srcId="{9D451B33-4246-4D18-A195-4B386F4FCB6E}" destId="{B60EDE57-CD5A-4316-A0D8-E42F8AAE7F5F}" srcOrd="0" destOrd="0" presId="urn:microsoft.com/office/officeart/2005/8/layout/hierarchy5"/>
    <dgm:cxn modelId="{232E064B-F5A3-47AB-AF4F-DE49E465C36F}" type="presOf" srcId="{E5B6A257-A4B1-4ECD-9A8E-C7554AEB7771}" destId="{A780AA79-43E5-4DF3-AF54-0D5FEB66A11B}" srcOrd="0" destOrd="1" presId="urn:microsoft.com/office/officeart/2005/8/layout/hierarchy5"/>
    <dgm:cxn modelId="{2A4F61A1-B14C-4AF1-9E64-0CF6D0A5DB63}" type="presOf" srcId="{BCA7BE79-0299-4B45-A211-98B64D70F7BB}" destId="{66B83896-4B46-4F2C-88A2-FC160E346B3B}" srcOrd="0" destOrd="0" presId="urn:microsoft.com/office/officeart/2005/8/layout/hierarchy5"/>
    <dgm:cxn modelId="{3F55DAF9-7414-4480-ACFA-A824607AAF13}" type="presOf" srcId="{BAD03393-39F3-4EFB-91CD-F701C16D484D}" destId="{6A6F7301-C0C0-4CE8-8B22-C8085ABBD9C2}" srcOrd="1" destOrd="1" presId="urn:microsoft.com/office/officeart/2005/8/layout/hierarchy5"/>
    <dgm:cxn modelId="{7788F660-C8FD-44E5-A9CE-180347308869}" type="presOf" srcId="{D01095F1-CE00-429A-A6EB-E53E22F0C474}" destId="{11948494-08BE-42B9-8D0A-70918DDE3186}" srcOrd="0" destOrd="0" presId="urn:microsoft.com/office/officeart/2005/8/layout/hierarchy5"/>
    <dgm:cxn modelId="{69FFF7E9-00DE-4D57-B67E-AFCDD83D4B2E}" type="presParOf" srcId="{B60EDE57-CD5A-4316-A0D8-E42F8AAE7F5F}" destId="{260C9FB9-CA6C-4A07-90B9-9B5021709CCC}" srcOrd="0" destOrd="0" presId="urn:microsoft.com/office/officeart/2005/8/layout/hierarchy5"/>
    <dgm:cxn modelId="{FF082063-3F87-428A-AAAA-1890E16E73D7}" type="presParOf" srcId="{260C9FB9-CA6C-4A07-90B9-9B5021709CCC}" destId="{8810730B-EEB3-48FB-83C5-3E8F771956A0}" srcOrd="0" destOrd="0" presId="urn:microsoft.com/office/officeart/2005/8/layout/hierarchy5"/>
    <dgm:cxn modelId="{C5B0D5FF-6A54-4463-B07F-5EB4E000AC10}" type="presParOf" srcId="{260C9FB9-CA6C-4A07-90B9-9B5021709CCC}" destId="{B7CBC5D8-BA5B-413B-96FC-44DE038017A4}" srcOrd="1" destOrd="0" presId="urn:microsoft.com/office/officeart/2005/8/layout/hierarchy5"/>
    <dgm:cxn modelId="{0E8ECBD3-1ABD-422C-B615-8B32CD7359B9}" type="presParOf" srcId="{B7CBC5D8-BA5B-413B-96FC-44DE038017A4}" destId="{D834F312-3C46-46A0-985F-EF0C5C11EC47}" srcOrd="0" destOrd="0" presId="urn:microsoft.com/office/officeart/2005/8/layout/hierarchy5"/>
    <dgm:cxn modelId="{4AE302FF-23CB-4120-88AB-417C180C3B1E}" type="presParOf" srcId="{D834F312-3C46-46A0-985F-EF0C5C11EC47}" destId="{D8913ECE-AC23-42E6-BDDF-E9001F924C16}" srcOrd="0" destOrd="0" presId="urn:microsoft.com/office/officeart/2005/8/layout/hierarchy5"/>
    <dgm:cxn modelId="{35EBB55B-5A47-4E2D-AA40-50AAFD1F09E2}" type="presParOf" srcId="{D834F312-3C46-46A0-985F-EF0C5C11EC47}" destId="{6729039F-C1CD-44B9-9518-780E3C6CDE7F}" srcOrd="1" destOrd="0" presId="urn:microsoft.com/office/officeart/2005/8/layout/hierarchy5"/>
    <dgm:cxn modelId="{350F5C9A-B9ED-4F9A-A720-95CEEC21335D}" type="presParOf" srcId="{6729039F-C1CD-44B9-9518-780E3C6CDE7F}" destId="{37E65D09-977C-4A7B-91F9-ED63B7B81764}" srcOrd="0" destOrd="0" presId="urn:microsoft.com/office/officeart/2005/8/layout/hierarchy5"/>
    <dgm:cxn modelId="{437DF79C-3621-4F1B-844B-9EA35628D2EB}" type="presParOf" srcId="{37E65D09-977C-4A7B-91F9-ED63B7B81764}" destId="{E0BDAFCC-6DF0-4FFB-A545-6A04BE9F6A21}" srcOrd="0" destOrd="0" presId="urn:microsoft.com/office/officeart/2005/8/layout/hierarchy5"/>
    <dgm:cxn modelId="{371CD958-B11D-46AE-A95B-E6141F994528}" type="presParOf" srcId="{6729039F-C1CD-44B9-9518-780E3C6CDE7F}" destId="{0D13C169-1207-4666-8FC6-702DF9D53CE8}" srcOrd="1" destOrd="0" presId="urn:microsoft.com/office/officeart/2005/8/layout/hierarchy5"/>
    <dgm:cxn modelId="{B1FCF1E3-11BF-4970-B453-705F63215BE9}" type="presParOf" srcId="{0D13C169-1207-4666-8FC6-702DF9D53CE8}" destId="{66B83896-4B46-4F2C-88A2-FC160E346B3B}" srcOrd="0" destOrd="0" presId="urn:microsoft.com/office/officeart/2005/8/layout/hierarchy5"/>
    <dgm:cxn modelId="{C89D42F9-0204-4892-9723-2FD312A1A247}" type="presParOf" srcId="{0D13C169-1207-4666-8FC6-702DF9D53CE8}" destId="{0D6932D9-9AA2-4773-B564-13D0B8A0EB2B}" srcOrd="1" destOrd="0" presId="urn:microsoft.com/office/officeart/2005/8/layout/hierarchy5"/>
    <dgm:cxn modelId="{0564352E-7C60-4D7C-BC5D-F51CFB1BD593}" type="presParOf" srcId="{0D6932D9-9AA2-4773-B564-13D0B8A0EB2B}" destId="{A2937038-775D-43D6-BAA7-03CF43B59DBE}" srcOrd="0" destOrd="0" presId="urn:microsoft.com/office/officeart/2005/8/layout/hierarchy5"/>
    <dgm:cxn modelId="{D7285220-1C78-438C-8E47-15BB04E98985}" type="presParOf" srcId="{A2937038-775D-43D6-BAA7-03CF43B59DBE}" destId="{253A7923-3D2A-407B-B637-A53725272DF6}" srcOrd="0" destOrd="0" presId="urn:microsoft.com/office/officeart/2005/8/layout/hierarchy5"/>
    <dgm:cxn modelId="{BEBB2765-73FA-42E4-95F4-1218CF76AB9C}" type="presParOf" srcId="{0D6932D9-9AA2-4773-B564-13D0B8A0EB2B}" destId="{2D4E50D8-FDBE-470B-AC04-A54B7EBA66F8}" srcOrd="1" destOrd="0" presId="urn:microsoft.com/office/officeart/2005/8/layout/hierarchy5"/>
    <dgm:cxn modelId="{3408C922-75BC-46FD-8508-24F2B3590B16}" type="presParOf" srcId="{2D4E50D8-FDBE-470B-AC04-A54B7EBA66F8}" destId="{11A41601-270E-427A-8937-76736A995528}" srcOrd="0" destOrd="0" presId="urn:microsoft.com/office/officeart/2005/8/layout/hierarchy5"/>
    <dgm:cxn modelId="{EFBA517A-2461-4BF6-9805-7A81E77293BA}" type="presParOf" srcId="{2D4E50D8-FDBE-470B-AC04-A54B7EBA66F8}" destId="{310AD6A0-114B-457D-A821-5007B3AB32FF}" srcOrd="1" destOrd="0" presId="urn:microsoft.com/office/officeart/2005/8/layout/hierarchy5"/>
    <dgm:cxn modelId="{1EFFF7F8-CECB-4BB0-903A-675F5FC071BC}" type="presParOf" srcId="{310AD6A0-114B-457D-A821-5007B3AB32FF}" destId="{11948494-08BE-42B9-8D0A-70918DDE3186}" srcOrd="0" destOrd="0" presId="urn:microsoft.com/office/officeart/2005/8/layout/hierarchy5"/>
    <dgm:cxn modelId="{834A3684-1E55-443F-9C4B-0BDDAD44403E}" type="presParOf" srcId="{11948494-08BE-42B9-8D0A-70918DDE3186}" destId="{89C55C4D-68DA-406D-B1D6-6481DD134492}" srcOrd="0" destOrd="0" presId="urn:microsoft.com/office/officeart/2005/8/layout/hierarchy5"/>
    <dgm:cxn modelId="{09EF1BCA-394B-4750-81B1-F2958BD34508}" type="presParOf" srcId="{310AD6A0-114B-457D-A821-5007B3AB32FF}" destId="{7A5BF06B-A349-4F52-8EB8-630B0C738D8A}" srcOrd="1" destOrd="0" presId="urn:microsoft.com/office/officeart/2005/8/layout/hierarchy5"/>
    <dgm:cxn modelId="{116F7816-7DE8-430E-99E8-10069957DD09}" type="presParOf" srcId="{7A5BF06B-A349-4F52-8EB8-630B0C738D8A}" destId="{90E84A16-2B68-413C-826E-B70C2E6D7FB1}" srcOrd="0" destOrd="0" presId="urn:microsoft.com/office/officeart/2005/8/layout/hierarchy5"/>
    <dgm:cxn modelId="{BDC7B583-763A-4AFE-9A5F-55F6AFC56254}" type="presParOf" srcId="{7A5BF06B-A349-4F52-8EB8-630B0C738D8A}" destId="{AB7349F6-DED9-4E73-9DA9-0C183FB012E9}" srcOrd="1" destOrd="0" presId="urn:microsoft.com/office/officeart/2005/8/layout/hierarchy5"/>
    <dgm:cxn modelId="{BDC4DE6F-4999-4FD4-8051-5EB04EE144A3}" type="presParOf" srcId="{AB7349F6-DED9-4E73-9DA9-0C183FB012E9}" destId="{04C59225-F2E1-441C-BA40-8E73DC4DA836}" srcOrd="0" destOrd="0" presId="urn:microsoft.com/office/officeart/2005/8/layout/hierarchy5"/>
    <dgm:cxn modelId="{F15A10C5-8CED-489B-9E88-3B21D791AB33}" type="presParOf" srcId="{04C59225-F2E1-441C-BA40-8E73DC4DA836}" destId="{8563A19F-7D1F-416E-9549-FBD72E7E1074}" srcOrd="0" destOrd="0" presId="urn:microsoft.com/office/officeart/2005/8/layout/hierarchy5"/>
    <dgm:cxn modelId="{0877E981-B8CC-46B2-9302-C9C23711EC87}" type="presParOf" srcId="{AB7349F6-DED9-4E73-9DA9-0C183FB012E9}" destId="{1DF8B799-342E-4A2B-8D66-D1B459F873AD}" srcOrd="1" destOrd="0" presId="urn:microsoft.com/office/officeart/2005/8/layout/hierarchy5"/>
    <dgm:cxn modelId="{F8FC1A74-0028-4F9C-9CA2-B246B9F9ECCB}" type="presParOf" srcId="{1DF8B799-342E-4A2B-8D66-D1B459F873AD}" destId="{F1ABEC24-6CFE-4A8E-864C-5AE81682169B}" srcOrd="0" destOrd="0" presId="urn:microsoft.com/office/officeart/2005/8/layout/hierarchy5"/>
    <dgm:cxn modelId="{55DD7165-FB5E-4434-8A4E-40AAFB2B6F17}" type="presParOf" srcId="{1DF8B799-342E-4A2B-8D66-D1B459F873AD}" destId="{C7010057-DFA9-456F-9D23-4FEE11FB26F6}" srcOrd="1" destOrd="0" presId="urn:microsoft.com/office/officeart/2005/8/layout/hierarchy5"/>
    <dgm:cxn modelId="{A912B52A-EBF2-4176-BD34-3C9ED577D066}" type="presParOf" srcId="{6729039F-C1CD-44B9-9518-780E3C6CDE7F}" destId="{6F85F201-DFE1-44D4-9B3B-A33546274E69}" srcOrd="2" destOrd="0" presId="urn:microsoft.com/office/officeart/2005/8/layout/hierarchy5"/>
    <dgm:cxn modelId="{088BF1CA-40DF-4A90-B205-5235EC61AB65}" type="presParOf" srcId="{6F85F201-DFE1-44D4-9B3B-A33546274E69}" destId="{121E16BD-B6B1-4A54-927E-C5D577ECA71E}" srcOrd="0" destOrd="0" presId="urn:microsoft.com/office/officeart/2005/8/layout/hierarchy5"/>
    <dgm:cxn modelId="{094241B5-DE50-4E3E-8276-D3305F68E7A5}" type="presParOf" srcId="{6729039F-C1CD-44B9-9518-780E3C6CDE7F}" destId="{CB49F829-59D5-43A2-A4E7-5052A759DDBF}" srcOrd="3" destOrd="0" presId="urn:microsoft.com/office/officeart/2005/8/layout/hierarchy5"/>
    <dgm:cxn modelId="{36AEFE73-38F7-4DA7-9388-7C1C179E6E09}" type="presParOf" srcId="{CB49F829-59D5-43A2-A4E7-5052A759DDBF}" destId="{881EF76C-7CB3-4496-9009-6C1EFF3A1960}" srcOrd="0" destOrd="0" presId="urn:microsoft.com/office/officeart/2005/8/layout/hierarchy5"/>
    <dgm:cxn modelId="{3E7BA75C-B6DC-4909-8218-874EE3461EA9}" type="presParOf" srcId="{CB49F829-59D5-43A2-A4E7-5052A759DDBF}" destId="{8D9A76FF-3B86-4126-AD86-D610DADF6211}" srcOrd="1" destOrd="0" presId="urn:microsoft.com/office/officeart/2005/8/layout/hierarchy5"/>
    <dgm:cxn modelId="{D2F58B3D-F7C2-4A60-A293-7F4D39338CA9}" type="presParOf" srcId="{8D9A76FF-3B86-4126-AD86-D610DADF6211}" destId="{1B3A040A-86DC-4E6E-B8EA-388ABEF101DC}" srcOrd="0" destOrd="0" presId="urn:microsoft.com/office/officeart/2005/8/layout/hierarchy5"/>
    <dgm:cxn modelId="{1B350507-60AF-47E3-93CC-D00AF09AD282}" type="presParOf" srcId="{1B3A040A-86DC-4E6E-B8EA-388ABEF101DC}" destId="{A845C833-9EB8-4381-A8A5-D9EA599DEE58}" srcOrd="0" destOrd="0" presId="urn:microsoft.com/office/officeart/2005/8/layout/hierarchy5"/>
    <dgm:cxn modelId="{F21FCBFA-CE4E-4446-8AB2-BE61EBB46B22}" type="presParOf" srcId="{8D9A76FF-3B86-4126-AD86-D610DADF6211}" destId="{F4D60769-9CD3-4A10-8EC0-B82CD8A729B7}" srcOrd="1" destOrd="0" presId="urn:microsoft.com/office/officeart/2005/8/layout/hierarchy5"/>
    <dgm:cxn modelId="{C2D18B8D-C421-4FB6-85C3-670948F32C4A}" type="presParOf" srcId="{F4D60769-9CD3-4A10-8EC0-B82CD8A729B7}" destId="{10D8F8C0-76AF-40CB-A903-178C1FEEBE75}" srcOrd="0" destOrd="0" presId="urn:microsoft.com/office/officeart/2005/8/layout/hierarchy5"/>
    <dgm:cxn modelId="{0843BB1D-A109-4E83-B910-489C38BF299C}" type="presParOf" srcId="{F4D60769-9CD3-4A10-8EC0-B82CD8A729B7}" destId="{FF6E81A2-9378-4D68-9797-417D35EA10F8}" srcOrd="1" destOrd="0" presId="urn:microsoft.com/office/officeart/2005/8/layout/hierarchy5"/>
    <dgm:cxn modelId="{494BFDDE-F33F-44B8-B5D5-89597C9A434F}" type="presParOf" srcId="{B60EDE57-CD5A-4316-A0D8-E42F8AAE7F5F}" destId="{26933E7A-D660-4BB5-B7A4-1D601905C2FB}" srcOrd="1" destOrd="0" presId="urn:microsoft.com/office/officeart/2005/8/layout/hierarchy5"/>
    <dgm:cxn modelId="{F08D2BE2-CCBA-4311-A918-6A537F2BB32A}" type="presParOf" srcId="{26933E7A-D660-4BB5-B7A4-1D601905C2FB}" destId="{BBBD5B55-0126-4D04-87BD-5E089EEBB614}" srcOrd="0" destOrd="0" presId="urn:microsoft.com/office/officeart/2005/8/layout/hierarchy5"/>
    <dgm:cxn modelId="{1EA3B771-BE98-49CD-9837-7AA0A1EEE8F0}" type="presParOf" srcId="{BBBD5B55-0126-4D04-87BD-5E089EEBB614}" destId="{F5B25FB5-DB01-41CC-AE8B-E74BC2E826A3}" srcOrd="0" destOrd="0" presId="urn:microsoft.com/office/officeart/2005/8/layout/hierarchy5"/>
    <dgm:cxn modelId="{41F66775-5503-4CFD-B0C7-C3E4F9618FD4}" type="presParOf" srcId="{BBBD5B55-0126-4D04-87BD-5E089EEBB614}" destId="{77FE336A-5113-419F-AA3D-EA31E5E15896}" srcOrd="1" destOrd="0" presId="urn:microsoft.com/office/officeart/2005/8/layout/hierarchy5"/>
    <dgm:cxn modelId="{779BB96C-DD1B-44E7-BE32-3F73C3966EA7}" type="presParOf" srcId="{26933E7A-D660-4BB5-B7A4-1D601905C2FB}" destId="{949C657A-04F5-408E-A916-ECCF3984C534}" srcOrd="1" destOrd="0" presId="urn:microsoft.com/office/officeart/2005/8/layout/hierarchy5"/>
    <dgm:cxn modelId="{BB3071A5-C85B-436E-92CD-4CA889BF84A4}" type="presParOf" srcId="{949C657A-04F5-408E-A916-ECCF3984C534}" destId="{DDE8010B-7DA7-4C33-931D-86BDDC4E23E0}" srcOrd="0" destOrd="0" presId="urn:microsoft.com/office/officeart/2005/8/layout/hierarchy5"/>
    <dgm:cxn modelId="{EE7FAB28-1532-44D0-9D95-9DFE5A5CA83C}" type="presParOf" srcId="{26933E7A-D660-4BB5-B7A4-1D601905C2FB}" destId="{35AEDA0B-AA81-4E27-81A6-C2D3F5B1E018}" srcOrd="2" destOrd="0" presId="urn:microsoft.com/office/officeart/2005/8/layout/hierarchy5"/>
    <dgm:cxn modelId="{930D831B-A9EF-45CF-A9FF-ABD2781203E3}" type="presParOf" srcId="{35AEDA0B-AA81-4E27-81A6-C2D3F5B1E018}" destId="{8E982D87-B28C-4381-99E2-C803AC2352FC}" srcOrd="0" destOrd="0" presId="urn:microsoft.com/office/officeart/2005/8/layout/hierarchy5"/>
    <dgm:cxn modelId="{4A34092C-7EE3-4C6A-986E-552CDC514220}" type="presParOf" srcId="{35AEDA0B-AA81-4E27-81A6-C2D3F5B1E018}" destId="{8EEBE61B-9F72-4AC1-9E85-436038CED7F5}" srcOrd="1" destOrd="0" presId="urn:microsoft.com/office/officeart/2005/8/layout/hierarchy5"/>
    <dgm:cxn modelId="{C042DE66-D910-48FA-ABD7-75F800D37959}" type="presParOf" srcId="{26933E7A-D660-4BB5-B7A4-1D601905C2FB}" destId="{F5449BE9-3890-4502-ABA6-6CAED1CDDE7E}" srcOrd="3" destOrd="0" presId="urn:microsoft.com/office/officeart/2005/8/layout/hierarchy5"/>
    <dgm:cxn modelId="{9798ACFE-C4F5-4FFF-A657-9A3C7885E4DC}" type="presParOf" srcId="{F5449BE9-3890-4502-ABA6-6CAED1CDDE7E}" destId="{5BD934C8-3836-460C-89EE-92BEB4CBB123}" srcOrd="0" destOrd="0" presId="urn:microsoft.com/office/officeart/2005/8/layout/hierarchy5"/>
    <dgm:cxn modelId="{5FD049AF-E8EA-4326-9788-40B446E407D9}" type="presParOf" srcId="{26933E7A-D660-4BB5-B7A4-1D601905C2FB}" destId="{F1AAD467-70A3-440D-84F7-E3F5C6781803}" srcOrd="4" destOrd="0" presId="urn:microsoft.com/office/officeart/2005/8/layout/hierarchy5"/>
    <dgm:cxn modelId="{F9C18E63-BA85-4C5D-A99A-9AC683C2C2D2}" type="presParOf" srcId="{F1AAD467-70A3-440D-84F7-E3F5C6781803}" destId="{01717AE0-099D-48EB-8522-6C3C0AB19858}" srcOrd="0" destOrd="0" presId="urn:microsoft.com/office/officeart/2005/8/layout/hierarchy5"/>
    <dgm:cxn modelId="{A8B72D28-843F-4F1A-9BA4-A241689232BC}" type="presParOf" srcId="{F1AAD467-70A3-440D-84F7-E3F5C6781803}" destId="{1200EE9F-68E4-4B98-988E-661487930590}" srcOrd="1" destOrd="0" presId="urn:microsoft.com/office/officeart/2005/8/layout/hierarchy5"/>
    <dgm:cxn modelId="{A83F44B1-A3C9-4853-953E-89093339B8C3}" type="presParOf" srcId="{26933E7A-D660-4BB5-B7A4-1D601905C2FB}" destId="{5AE37343-1362-49E7-8122-C32BEF2003C1}" srcOrd="5" destOrd="0" presId="urn:microsoft.com/office/officeart/2005/8/layout/hierarchy5"/>
    <dgm:cxn modelId="{F402D6A2-597F-4D02-A891-C48A61B7CBDA}" type="presParOf" srcId="{5AE37343-1362-49E7-8122-C32BEF2003C1}" destId="{9F35AC3B-B146-48D7-AD09-959E620B65B8}" srcOrd="0" destOrd="0" presId="urn:microsoft.com/office/officeart/2005/8/layout/hierarchy5"/>
    <dgm:cxn modelId="{224EB480-7087-493C-BC4B-83DF221ECF76}" type="presParOf" srcId="{26933E7A-D660-4BB5-B7A4-1D601905C2FB}" destId="{59B0EB98-24A7-4C44-8867-FE48DEA65177}" srcOrd="6" destOrd="0" presId="urn:microsoft.com/office/officeart/2005/8/layout/hierarchy5"/>
    <dgm:cxn modelId="{CF35C24E-03D5-41DE-8D23-3DED4922C4AE}" type="presParOf" srcId="{59B0EB98-24A7-4C44-8867-FE48DEA65177}" destId="{AB64FC27-8A16-4B5C-A848-B04769ACDF8E}" srcOrd="0" destOrd="0" presId="urn:microsoft.com/office/officeart/2005/8/layout/hierarchy5"/>
    <dgm:cxn modelId="{5481BFDC-327E-40C7-9250-5581133ACCCC}" type="presParOf" srcId="{59B0EB98-24A7-4C44-8867-FE48DEA65177}" destId="{6A6F7301-C0C0-4CE8-8B22-C8085ABBD9C2}" srcOrd="1" destOrd="0" presId="urn:microsoft.com/office/officeart/2005/8/layout/hierarchy5"/>
    <dgm:cxn modelId="{AF16B8D7-D4E8-411D-B09B-E61808F13B97}" type="presParOf" srcId="{26933E7A-D660-4BB5-B7A4-1D601905C2FB}" destId="{2E72C94A-F1FE-4576-93FA-47D3E662DE98}" srcOrd="7" destOrd="0" presId="urn:microsoft.com/office/officeart/2005/8/layout/hierarchy5"/>
    <dgm:cxn modelId="{8D6EE7CF-D47A-4273-917A-2493631ADF7D}" type="presParOf" srcId="{2E72C94A-F1FE-4576-93FA-47D3E662DE98}" destId="{5B00FA5D-38DC-4987-9CFF-DF9C132C75E0}" srcOrd="0" destOrd="0" presId="urn:microsoft.com/office/officeart/2005/8/layout/hierarchy5"/>
    <dgm:cxn modelId="{B872A771-B889-4F2D-998B-D3A55C4311D4}" type="presParOf" srcId="{26933E7A-D660-4BB5-B7A4-1D601905C2FB}" destId="{DE455D21-3264-430D-A9FC-8E5E90BE50C9}" srcOrd="8" destOrd="0" presId="urn:microsoft.com/office/officeart/2005/8/layout/hierarchy5"/>
    <dgm:cxn modelId="{016ED773-562F-4708-8930-BA85E887CD6A}" type="presParOf" srcId="{DE455D21-3264-430D-A9FC-8E5E90BE50C9}" destId="{A780AA79-43E5-4DF3-AF54-0D5FEB66A11B}" srcOrd="0" destOrd="0" presId="urn:microsoft.com/office/officeart/2005/8/layout/hierarchy5"/>
    <dgm:cxn modelId="{134D1ACA-64F8-470A-ACA1-2BB027F39B40}" type="presParOf" srcId="{DE455D21-3264-430D-A9FC-8E5E90BE50C9}" destId="{5ED903C2-827A-4A66-9086-36BC4D24CDCA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A35DE-71A2-4ED1-A06C-A88F4B262302}" type="presOf" srcId="{ED44329C-4693-451B-8B3C-7D3DE1D3BD42}" destId="{138F2E86-935B-4AAB-80A0-A8E3FB8514BE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6CCCF61-B0DD-4A02-8900-D90802B14D78}" type="presOf" srcId="{7B76D680-C68D-4294-9CC6-7B16C4907984}" destId="{036DEDB6-3F7D-4265-9536-70444E0F43C5}" srcOrd="0" destOrd="0" presId="urn:microsoft.com/office/officeart/2005/8/layout/chevron1"/>
    <dgm:cxn modelId="{ED33C74A-BE7A-4734-861E-689B5C83139C}" type="presOf" srcId="{7B6A7276-923D-4C23-AD08-4D6A3A4843B7}" destId="{0FD63889-0ED5-496A-98B8-DFA042E705B9}" srcOrd="0" destOrd="0" presId="urn:microsoft.com/office/officeart/2005/8/layout/chevron1"/>
    <dgm:cxn modelId="{C216913A-191C-49AB-9232-BFBB3903AA68}" type="presOf" srcId="{3680D3AC-4900-433B-8C9F-B842E26EFBA1}" destId="{0E54B96F-FCDA-4811-9652-44BD62A0423B}" srcOrd="0" destOrd="0" presId="urn:microsoft.com/office/officeart/2005/8/layout/chevron1"/>
    <dgm:cxn modelId="{32B4FBB9-9EAF-437E-807D-ED13EF82912F}" type="presOf" srcId="{9CFF6ABE-FDBB-4276-B476-D565B3D57550}" destId="{884F73D8-A1DD-409F-B35B-3D4A5D42189F}" srcOrd="0" destOrd="0" presId="urn:microsoft.com/office/officeart/2005/8/layout/chevron1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3FA954B3-A1CC-4261-8CF8-5BAE5A9B7789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082FBE18-1B0B-42A6-B2E3-4006DEF7B971}" type="presParOf" srcId="{0FD63889-0ED5-496A-98B8-DFA042E705B9}" destId="{B2AE8354-10C9-4A4D-9813-CBC639505B78}" srcOrd="0" destOrd="0" presId="urn:microsoft.com/office/officeart/2005/8/layout/chevron1"/>
    <dgm:cxn modelId="{45E756D8-AE74-4E4D-9817-B259B250FEB3}" type="presParOf" srcId="{0FD63889-0ED5-496A-98B8-DFA042E705B9}" destId="{7B64EDB7-C2D1-444C-8DEC-45FEC0A0C8D9}" srcOrd="1" destOrd="0" presId="urn:microsoft.com/office/officeart/2005/8/layout/chevron1"/>
    <dgm:cxn modelId="{A593176B-EA71-4459-B6A6-49D75955F820}" type="presParOf" srcId="{0FD63889-0ED5-496A-98B8-DFA042E705B9}" destId="{0E54B96F-FCDA-4811-9652-44BD62A0423B}" srcOrd="2" destOrd="0" presId="urn:microsoft.com/office/officeart/2005/8/layout/chevron1"/>
    <dgm:cxn modelId="{4C9F43EE-1AA9-4313-B4CA-707560D2CBDE}" type="presParOf" srcId="{0FD63889-0ED5-496A-98B8-DFA042E705B9}" destId="{C2089D65-75A6-4DEB-8F47-E7EE501B0735}" srcOrd="3" destOrd="0" presId="urn:microsoft.com/office/officeart/2005/8/layout/chevron1"/>
    <dgm:cxn modelId="{05739205-28C9-48B8-982A-6DDCB6F3122F}" type="presParOf" srcId="{0FD63889-0ED5-496A-98B8-DFA042E705B9}" destId="{138F2E86-935B-4AAB-80A0-A8E3FB8514BE}" srcOrd="4" destOrd="0" presId="urn:microsoft.com/office/officeart/2005/8/layout/chevron1"/>
    <dgm:cxn modelId="{8CDB46C8-7A1F-419C-9DD6-23CF72FA7C9D}" type="presParOf" srcId="{0FD63889-0ED5-496A-98B8-DFA042E705B9}" destId="{CABDB17E-9120-4D19-BA88-DF023D61F3B0}" srcOrd="5" destOrd="0" presId="urn:microsoft.com/office/officeart/2005/8/layout/chevron1"/>
    <dgm:cxn modelId="{A6853DD7-D98E-4310-95E2-9DE9F6C5EE54}" type="presParOf" srcId="{0FD63889-0ED5-496A-98B8-DFA042E705B9}" destId="{036DEDB6-3F7D-4265-9536-70444E0F43C5}" srcOrd="6" destOrd="0" presId="urn:microsoft.com/office/officeart/2005/8/layout/chevron1"/>
    <dgm:cxn modelId="{10F9D741-6204-41D5-97B0-408A88A96E2D}" type="presParOf" srcId="{0FD63889-0ED5-496A-98B8-DFA042E705B9}" destId="{C69745E8-47AB-408A-9EF5-8FA9E73E163D}" srcOrd="7" destOrd="0" presId="urn:microsoft.com/office/officeart/2005/8/layout/chevron1"/>
    <dgm:cxn modelId="{BE8007F7-032D-488D-A34F-EAAACBDD65DA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EDE592-A0EB-41CF-AB47-086A3B51C4FA}" type="doc">
      <dgm:prSet loTypeId="urn:microsoft.com/office/officeart/2009/3/layout/RandomtoResultProcess" loCatId="process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AEC7EC48-8C02-4B20-8E1F-90500B617624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Vínculo acadêmico</a:t>
          </a:r>
          <a:endParaRPr lang="pt-BR" sz="1600" b="1" dirty="0">
            <a:solidFill>
              <a:srgbClr val="7030A0"/>
            </a:solidFill>
          </a:endParaRPr>
        </a:p>
      </dgm:t>
    </dgm:pt>
    <dgm:pt modelId="{D4C354B0-6CF2-4C5D-8DAA-FEA02DC65661}" type="parTrans" cxnId="{DF1CFBA1-B758-4DE9-A315-FA315515EAF3}">
      <dgm:prSet/>
      <dgm:spPr/>
      <dgm:t>
        <a:bodyPr/>
        <a:lstStyle/>
        <a:p>
          <a:endParaRPr lang="pt-BR"/>
        </a:p>
      </dgm:t>
    </dgm:pt>
    <dgm:pt modelId="{35D481EC-5A30-4509-A548-3FF1DB75A4B2}" type="sibTrans" cxnId="{DF1CFBA1-B758-4DE9-A315-FA315515EAF3}">
      <dgm:prSet/>
      <dgm:spPr/>
      <dgm:t>
        <a:bodyPr/>
        <a:lstStyle/>
        <a:p>
          <a:endParaRPr lang="pt-BR"/>
        </a:p>
      </dgm:t>
    </dgm:pt>
    <dgm:pt modelId="{B29097FC-881E-4BDA-AE34-17BE6DF4FA78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Serviço ativo</a:t>
          </a:r>
          <a:endParaRPr lang="pt-BR" sz="1600" b="1" dirty="0">
            <a:solidFill>
              <a:srgbClr val="7030A0"/>
            </a:solidFill>
          </a:endParaRPr>
        </a:p>
      </dgm:t>
    </dgm:pt>
    <dgm:pt modelId="{1130CEFC-3B2C-4AF6-AAC4-D72F4897740C}" type="parTrans" cxnId="{F9C792D6-EA17-4463-8BC2-4791BFFDBABA}">
      <dgm:prSet/>
      <dgm:spPr/>
      <dgm:t>
        <a:bodyPr/>
        <a:lstStyle/>
        <a:p>
          <a:endParaRPr lang="pt-BR"/>
        </a:p>
      </dgm:t>
    </dgm:pt>
    <dgm:pt modelId="{7F461BAA-C4A6-40D8-A0E9-4E017EC132BE}" type="sibTrans" cxnId="{F9C792D6-EA17-4463-8BC2-4791BFFDBABA}">
      <dgm:prSet/>
      <dgm:spPr/>
      <dgm:t>
        <a:bodyPr/>
        <a:lstStyle/>
        <a:p>
          <a:endParaRPr lang="pt-BR"/>
        </a:p>
      </dgm:t>
    </dgm:pt>
    <dgm:pt modelId="{505F4CD4-2686-42E6-95A9-7B89F6B9C74E}">
      <dgm:prSet phldrT="[Texto]" custT="1"/>
      <dgm:spPr/>
      <dgm:t>
        <a:bodyPr/>
        <a:lstStyle/>
        <a:p>
          <a:r>
            <a:rPr lang="pt-BR" sz="1600" b="1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gm:t>
    </dgm:pt>
    <dgm:pt modelId="{BC60DA09-34E4-4F7A-8E55-EA94F1CAFA3C}" type="parTrans" cxnId="{EB128D22-6BC6-4DF8-87AC-6BDA7C03F6BA}">
      <dgm:prSet/>
      <dgm:spPr/>
      <dgm:t>
        <a:bodyPr/>
        <a:lstStyle/>
        <a:p>
          <a:endParaRPr lang="pt-BR"/>
        </a:p>
      </dgm:t>
    </dgm:pt>
    <dgm:pt modelId="{7AD7802A-E2B9-4D94-B940-26CA447C01CA}" type="sibTrans" cxnId="{EB128D22-6BC6-4DF8-87AC-6BDA7C03F6BA}">
      <dgm:prSet/>
      <dgm:spPr/>
      <dgm:t>
        <a:bodyPr/>
        <a:lstStyle/>
        <a:p>
          <a:endParaRPr lang="pt-BR"/>
        </a:p>
      </dgm:t>
    </dgm:pt>
    <dgm:pt modelId="{C62F95CA-A4A2-429F-B5F9-9BF7203AA612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Regularidade de atividades acadêmicas</a:t>
          </a:r>
          <a:endParaRPr lang="pt-BR" sz="1600" b="1" dirty="0">
            <a:solidFill>
              <a:srgbClr val="7030A0"/>
            </a:solidFill>
          </a:endParaRPr>
        </a:p>
      </dgm:t>
    </dgm:pt>
    <dgm:pt modelId="{508213F6-CBDC-4843-8CCA-3BB288F0668C}" type="parTrans" cxnId="{59D8B790-EA36-4442-977F-2D3A31C10F4F}">
      <dgm:prSet/>
      <dgm:spPr/>
      <dgm:t>
        <a:bodyPr/>
        <a:lstStyle/>
        <a:p>
          <a:endParaRPr lang="pt-BR"/>
        </a:p>
      </dgm:t>
    </dgm:pt>
    <dgm:pt modelId="{45B7446E-FBDF-439B-B7B5-639F3F563037}" type="sibTrans" cxnId="{59D8B790-EA36-4442-977F-2D3A31C10F4F}">
      <dgm:prSet/>
      <dgm:spPr/>
      <dgm:t>
        <a:bodyPr/>
        <a:lstStyle/>
        <a:p>
          <a:endParaRPr lang="pt-BR"/>
        </a:p>
      </dgm:t>
    </dgm:pt>
    <dgm:pt modelId="{CE8DC8A5-33C9-4826-AEF7-4F82CD9B1336}">
      <dgm:prSet phldrT="[Texto]" custT="1"/>
      <dgm:spPr/>
      <dgm:t>
        <a:bodyPr/>
        <a:lstStyle/>
        <a:p>
          <a:r>
            <a:rPr lang="pt-BR" sz="1600" b="1" dirty="0" err="1" smtClean="0">
              <a:solidFill>
                <a:srgbClr val="7030A0"/>
              </a:solidFill>
            </a:rPr>
            <a:t>Login</a:t>
          </a:r>
          <a:endParaRPr lang="pt-BR" sz="1600" b="1" dirty="0">
            <a:solidFill>
              <a:srgbClr val="7030A0"/>
            </a:solidFill>
          </a:endParaRPr>
        </a:p>
      </dgm:t>
    </dgm:pt>
    <dgm:pt modelId="{27BC585C-3760-463B-9A8E-3E783CC38F45}" type="parTrans" cxnId="{45E259A8-B8E1-43F7-9411-5B04CC016DAF}">
      <dgm:prSet/>
      <dgm:spPr/>
      <dgm:t>
        <a:bodyPr/>
        <a:lstStyle/>
        <a:p>
          <a:endParaRPr lang="pt-BR"/>
        </a:p>
      </dgm:t>
    </dgm:pt>
    <dgm:pt modelId="{E9B790F8-FE85-49B3-A297-89693CDC07BF}" type="sibTrans" cxnId="{45E259A8-B8E1-43F7-9411-5B04CC016DAF}">
      <dgm:prSet/>
      <dgm:spPr/>
      <dgm:t>
        <a:bodyPr/>
        <a:lstStyle/>
        <a:p>
          <a:endParaRPr lang="pt-BR"/>
        </a:p>
      </dgm:t>
    </dgm:pt>
    <dgm:pt modelId="{B738F447-C386-4E97-BB17-FC3F98F0CB5E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pt-BR" sz="2000" dirty="0" smtClean="0"/>
            <a:t>Ação</a:t>
          </a:r>
          <a:endParaRPr lang="pt-BR" sz="2000" dirty="0"/>
        </a:p>
      </dgm:t>
    </dgm:pt>
    <dgm:pt modelId="{6E12C5D0-541B-44EA-B2C5-69CE491561C6}" type="parTrans" cxnId="{A6570221-2BD3-4B41-A9E1-B3649C4A7C7B}">
      <dgm:prSet/>
      <dgm:spPr/>
      <dgm:t>
        <a:bodyPr/>
        <a:lstStyle/>
        <a:p>
          <a:endParaRPr lang="pt-BR"/>
        </a:p>
      </dgm:t>
    </dgm:pt>
    <dgm:pt modelId="{FE6BA099-FF4D-45C8-8014-7EF128380DA2}" type="sibTrans" cxnId="{A6570221-2BD3-4B41-A9E1-B3649C4A7C7B}">
      <dgm:prSet/>
      <dgm:spPr/>
      <dgm:t>
        <a:bodyPr/>
        <a:lstStyle/>
        <a:p>
          <a:endParaRPr lang="pt-BR"/>
        </a:p>
      </dgm:t>
    </dgm:pt>
    <dgm:pt modelId="{E4B7F709-29C5-463E-BDA7-70F01B0229DE}" type="pres">
      <dgm:prSet presAssocID="{22EDE592-A0EB-41CF-AB47-086A3B51C4FA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FBF99920-A3E1-47CE-B3FB-32BC06886D3C}" type="pres">
      <dgm:prSet presAssocID="{AEC7EC48-8C02-4B20-8E1F-90500B617624}" presName="chaos" presStyleCnt="0"/>
      <dgm:spPr/>
    </dgm:pt>
    <dgm:pt modelId="{1B027B00-893D-4199-B75D-A9C03757194C}" type="pres">
      <dgm:prSet presAssocID="{AEC7EC48-8C02-4B20-8E1F-90500B617624}" presName="parTx1" presStyleLbl="revTx" presStyleIdx="0" presStyleCnt="5"/>
      <dgm:spPr/>
      <dgm:t>
        <a:bodyPr/>
        <a:lstStyle/>
        <a:p>
          <a:endParaRPr lang="pt-BR"/>
        </a:p>
      </dgm:t>
    </dgm:pt>
    <dgm:pt modelId="{00580EB5-6E14-41C9-BAE4-5D9B53114EEE}" type="pres">
      <dgm:prSet presAssocID="{AEC7EC48-8C02-4B20-8E1F-90500B617624}" presName="c1" presStyleLbl="node1" presStyleIdx="0" presStyleCnt="19"/>
      <dgm:spPr/>
    </dgm:pt>
    <dgm:pt modelId="{4448610D-4D4D-41F4-890F-69C4D3D935FC}" type="pres">
      <dgm:prSet presAssocID="{AEC7EC48-8C02-4B20-8E1F-90500B617624}" presName="c2" presStyleLbl="node1" presStyleIdx="1" presStyleCnt="19"/>
      <dgm:spPr/>
    </dgm:pt>
    <dgm:pt modelId="{E00C693B-520F-47D0-BF8F-47A0DB9CF440}" type="pres">
      <dgm:prSet presAssocID="{AEC7EC48-8C02-4B20-8E1F-90500B617624}" presName="c3" presStyleLbl="node1" presStyleIdx="2" presStyleCnt="19"/>
      <dgm:spPr/>
    </dgm:pt>
    <dgm:pt modelId="{2069A35E-31CE-4145-B4C3-65945DAC45DF}" type="pres">
      <dgm:prSet presAssocID="{AEC7EC48-8C02-4B20-8E1F-90500B617624}" presName="c4" presStyleLbl="node1" presStyleIdx="3" presStyleCnt="19"/>
      <dgm:spPr/>
    </dgm:pt>
    <dgm:pt modelId="{02060C2B-6DFE-469B-955E-1286E3332045}" type="pres">
      <dgm:prSet presAssocID="{AEC7EC48-8C02-4B20-8E1F-90500B617624}" presName="c5" presStyleLbl="node1" presStyleIdx="4" presStyleCnt="19"/>
      <dgm:spPr/>
    </dgm:pt>
    <dgm:pt modelId="{4A3BB8EA-5318-4840-908C-4C12AD3258F5}" type="pres">
      <dgm:prSet presAssocID="{AEC7EC48-8C02-4B20-8E1F-90500B617624}" presName="c6" presStyleLbl="node1" presStyleIdx="5" presStyleCnt="19"/>
      <dgm:spPr/>
    </dgm:pt>
    <dgm:pt modelId="{8CBDDA7E-4803-4C44-99D4-124C240D06E5}" type="pres">
      <dgm:prSet presAssocID="{AEC7EC48-8C02-4B20-8E1F-90500B617624}" presName="c7" presStyleLbl="node1" presStyleIdx="6" presStyleCnt="19"/>
      <dgm:spPr/>
    </dgm:pt>
    <dgm:pt modelId="{A8EDFAC4-0083-41BA-8FB4-0FBD5B49C7E9}" type="pres">
      <dgm:prSet presAssocID="{AEC7EC48-8C02-4B20-8E1F-90500B617624}" presName="c8" presStyleLbl="node1" presStyleIdx="7" presStyleCnt="19"/>
      <dgm:spPr/>
    </dgm:pt>
    <dgm:pt modelId="{F0E3306D-5F74-47EC-AD44-C46708318CFD}" type="pres">
      <dgm:prSet presAssocID="{AEC7EC48-8C02-4B20-8E1F-90500B617624}" presName="c9" presStyleLbl="node1" presStyleIdx="8" presStyleCnt="19"/>
      <dgm:spPr/>
    </dgm:pt>
    <dgm:pt modelId="{46AAA524-6750-4A40-81BB-1CA9ABF48930}" type="pres">
      <dgm:prSet presAssocID="{AEC7EC48-8C02-4B20-8E1F-90500B617624}" presName="c10" presStyleLbl="node1" presStyleIdx="9" presStyleCnt="19"/>
      <dgm:spPr/>
    </dgm:pt>
    <dgm:pt modelId="{4D92DDD5-8D64-4B0E-9FA3-4E4AE1700A15}" type="pres">
      <dgm:prSet presAssocID="{AEC7EC48-8C02-4B20-8E1F-90500B617624}" presName="c11" presStyleLbl="node1" presStyleIdx="10" presStyleCnt="19"/>
      <dgm:spPr/>
    </dgm:pt>
    <dgm:pt modelId="{91772DB1-3A7D-4EA5-81A7-86DAFFF585F2}" type="pres">
      <dgm:prSet presAssocID="{AEC7EC48-8C02-4B20-8E1F-90500B617624}" presName="c12" presStyleLbl="node1" presStyleIdx="11" presStyleCnt="19"/>
      <dgm:spPr/>
    </dgm:pt>
    <dgm:pt modelId="{3E862664-DC2C-4985-B968-AD77D73F8587}" type="pres">
      <dgm:prSet presAssocID="{AEC7EC48-8C02-4B20-8E1F-90500B617624}" presName="c13" presStyleLbl="node1" presStyleIdx="12" presStyleCnt="19"/>
      <dgm:spPr/>
    </dgm:pt>
    <dgm:pt modelId="{5581EE3E-EC0C-436D-8F48-E62FEC748958}" type="pres">
      <dgm:prSet presAssocID="{AEC7EC48-8C02-4B20-8E1F-90500B617624}" presName="c14" presStyleLbl="node1" presStyleIdx="13" presStyleCnt="19"/>
      <dgm:spPr/>
    </dgm:pt>
    <dgm:pt modelId="{AE908452-2532-491A-B351-C4711C5DE25B}" type="pres">
      <dgm:prSet presAssocID="{AEC7EC48-8C02-4B20-8E1F-90500B617624}" presName="c15" presStyleLbl="node1" presStyleIdx="14" presStyleCnt="19"/>
      <dgm:spPr/>
    </dgm:pt>
    <dgm:pt modelId="{41C0A3F5-B9FA-480F-9FE9-F65875326FBC}" type="pres">
      <dgm:prSet presAssocID="{AEC7EC48-8C02-4B20-8E1F-90500B617624}" presName="c16" presStyleLbl="node1" presStyleIdx="15" presStyleCnt="19"/>
      <dgm:spPr/>
    </dgm:pt>
    <dgm:pt modelId="{13E195AE-E1EA-4E19-97C6-55417BA5FEF1}" type="pres">
      <dgm:prSet presAssocID="{AEC7EC48-8C02-4B20-8E1F-90500B617624}" presName="c17" presStyleLbl="node1" presStyleIdx="16" presStyleCnt="19"/>
      <dgm:spPr/>
    </dgm:pt>
    <dgm:pt modelId="{E33FD6B8-956F-4C60-AB20-1143C5DCC8DD}" type="pres">
      <dgm:prSet presAssocID="{AEC7EC48-8C02-4B20-8E1F-90500B617624}" presName="c18" presStyleLbl="node1" presStyleIdx="17" presStyleCnt="19"/>
      <dgm:spPr/>
    </dgm:pt>
    <dgm:pt modelId="{8971B518-2617-4DA8-9693-53AC754B0610}" type="pres">
      <dgm:prSet presAssocID="{35D481EC-5A30-4509-A548-3FF1DB75A4B2}" presName="chevronComposite1" presStyleCnt="0"/>
      <dgm:spPr/>
    </dgm:pt>
    <dgm:pt modelId="{4AC40FF3-008F-4006-B5F6-29CDB6E77DEB}" type="pres">
      <dgm:prSet presAssocID="{35D481EC-5A30-4509-A548-3FF1DB75A4B2}" presName="chevron1" presStyleLbl="sibTrans2D1" presStyleIdx="0" presStyleCnt="4"/>
      <dgm:spPr/>
    </dgm:pt>
    <dgm:pt modelId="{D902790A-FE1A-46F4-BEEC-01C8E2E3BB21}" type="pres">
      <dgm:prSet presAssocID="{35D481EC-5A30-4509-A548-3FF1DB75A4B2}" presName="spChevron1" presStyleCnt="0"/>
      <dgm:spPr/>
    </dgm:pt>
    <dgm:pt modelId="{87AA7DA3-06E3-4442-8EA3-3374768EB3F7}" type="pres">
      <dgm:prSet presAssocID="{CE8DC8A5-33C9-4826-AEF7-4F82CD9B1336}" presName="middle" presStyleCnt="0"/>
      <dgm:spPr/>
    </dgm:pt>
    <dgm:pt modelId="{7E666CA4-5CBD-4C36-BAAC-654BA24805FD}" type="pres">
      <dgm:prSet presAssocID="{CE8DC8A5-33C9-4826-AEF7-4F82CD9B1336}" presName="parTxMid" presStyleLbl="revTx" presStyleIdx="1" presStyleCnt="5"/>
      <dgm:spPr/>
      <dgm:t>
        <a:bodyPr/>
        <a:lstStyle/>
        <a:p>
          <a:endParaRPr lang="pt-BR"/>
        </a:p>
      </dgm:t>
    </dgm:pt>
    <dgm:pt modelId="{4BDA2281-9B9B-44A8-8DDA-964771625DCC}" type="pres">
      <dgm:prSet presAssocID="{CE8DC8A5-33C9-4826-AEF7-4F82CD9B1336}" presName="spMid" presStyleCnt="0"/>
      <dgm:spPr/>
    </dgm:pt>
    <dgm:pt modelId="{C54B9902-3BDD-405F-89BF-497D7EAD3FE5}" type="pres">
      <dgm:prSet presAssocID="{E9B790F8-FE85-49B3-A297-89693CDC07BF}" presName="chevronComposite1" presStyleCnt="0"/>
      <dgm:spPr/>
    </dgm:pt>
    <dgm:pt modelId="{5510BB7F-E98E-4475-A087-C6391C783681}" type="pres">
      <dgm:prSet presAssocID="{E9B790F8-FE85-49B3-A297-89693CDC07BF}" presName="chevron1" presStyleLbl="sibTrans2D1" presStyleIdx="1" presStyleCnt="4" custLinFactNeighborX="-32832" custLinFactNeighborY="3004"/>
      <dgm:spPr/>
    </dgm:pt>
    <dgm:pt modelId="{5383089A-DE8F-4C30-8343-04430CDC116B}" type="pres">
      <dgm:prSet presAssocID="{E9B790F8-FE85-49B3-A297-89693CDC07BF}" presName="spChevron1" presStyleCnt="0"/>
      <dgm:spPr/>
    </dgm:pt>
    <dgm:pt modelId="{1ECD3E19-B412-4A93-9E7A-946C35857172}" type="pres">
      <dgm:prSet presAssocID="{B29097FC-881E-4BDA-AE34-17BE6DF4FA78}" presName="middle" presStyleCnt="0"/>
      <dgm:spPr/>
    </dgm:pt>
    <dgm:pt modelId="{AFD080A8-E866-41A1-B81A-578F566B068A}" type="pres">
      <dgm:prSet presAssocID="{B29097FC-881E-4BDA-AE34-17BE6DF4FA78}" presName="parTxMid" presStyleLbl="revTx" presStyleIdx="2" presStyleCnt="5"/>
      <dgm:spPr/>
      <dgm:t>
        <a:bodyPr/>
        <a:lstStyle/>
        <a:p>
          <a:endParaRPr lang="pt-BR"/>
        </a:p>
      </dgm:t>
    </dgm:pt>
    <dgm:pt modelId="{0C55856E-739C-421F-9815-C23F23F36032}" type="pres">
      <dgm:prSet presAssocID="{B29097FC-881E-4BDA-AE34-17BE6DF4FA78}" presName="spMid" presStyleCnt="0"/>
      <dgm:spPr/>
    </dgm:pt>
    <dgm:pt modelId="{8EEE36BE-A847-4F4C-B148-D5AE2649AABD}" type="pres">
      <dgm:prSet presAssocID="{7F461BAA-C4A6-40D8-A0E9-4E017EC132BE}" presName="chevronComposite1" presStyleCnt="0"/>
      <dgm:spPr/>
    </dgm:pt>
    <dgm:pt modelId="{C5065143-8AF7-4AE9-A44E-5E4DF178427E}" type="pres">
      <dgm:prSet presAssocID="{7F461BAA-C4A6-40D8-A0E9-4E017EC132BE}" presName="chevron1" presStyleLbl="sibTrans2D1" presStyleIdx="2" presStyleCnt="4" custLinFactNeighborX="-37554" custLinFactNeighborY="3004"/>
      <dgm:spPr/>
    </dgm:pt>
    <dgm:pt modelId="{0B3ECFED-BEFB-4AD3-8B13-FE6A9DE76FBF}" type="pres">
      <dgm:prSet presAssocID="{7F461BAA-C4A6-40D8-A0E9-4E017EC132BE}" presName="spChevron1" presStyleCnt="0"/>
      <dgm:spPr/>
    </dgm:pt>
    <dgm:pt modelId="{EDA20C08-5741-4C40-BF10-6701B884719F}" type="pres">
      <dgm:prSet presAssocID="{C62F95CA-A4A2-429F-B5F9-9BF7203AA612}" presName="middle" presStyleCnt="0"/>
      <dgm:spPr/>
    </dgm:pt>
    <dgm:pt modelId="{731B2C02-8FA5-4821-B98E-CF94C3140B85}" type="pres">
      <dgm:prSet presAssocID="{C62F95CA-A4A2-429F-B5F9-9BF7203AA612}" presName="parTxMid" presStyleLbl="revTx" presStyleIdx="3" presStyleCnt="5"/>
      <dgm:spPr/>
      <dgm:t>
        <a:bodyPr/>
        <a:lstStyle/>
        <a:p>
          <a:endParaRPr lang="pt-BR"/>
        </a:p>
      </dgm:t>
    </dgm:pt>
    <dgm:pt modelId="{51047D0C-DA51-4264-AC12-FC76835CCCF2}" type="pres">
      <dgm:prSet presAssocID="{C62F95CA-A4A2-429F-B5F9-9BF7203AA612}" presName="spMid" presStyleCnt="0"/>
      <dgm:spPr/>
    </dgm:pt>
    <dgm:pt modelId="{A97A6211-3FDB-4936-8364-267D311BFAE6}" type="pres">
      <dgm:prSet presAssocID="{45B7446E-FBDF-439B-B7B5-639F3F563037}" presName="chevronComposite1" presStyleCnt="0"/>
      <dgm:spPr/>
    </dgm:pt>
    <dgm:pt modelId="{B9E275C6-562A-432D-BC53-BE29329C92C7}" type="pres">
      <dgm:prSet presAssocID="{45B7446E-FBDF-439B-B7B5-639F3F563037}" presName="chevron1" presStyleLbl="sibTrans2D1" presStyleIdx="3" presStyleCnt="4"/>
      <dgm:spPr/>
    </dgm:pt>
    <dgm:pt modelId="{A32425F3-1A05-480B-8C42-3867B5FF3B43}" type="pres">
      <dgm:prSet presAssocID="{45B7446E-FBDF-439B-B7B5-639F3F563037}" presName="spChevron1" presStyleCnt="0"/>
      <dgm:spPr/>
    </dgm:pt>
    <dgm:pt modelId="{F81925F2-2E66-41B1-858C-E7685CCC5264}" type="pres">
      <dgm:prSet presAssocID="{505F4CD4-2686-42E6-95A9-7B89F6B9C74E}" presName="last" presStyleCnt="0"/>
      <dgm:spPr/>
    </dgm:pt>
    <dgm:pt modelId="{BE15EE83-3B00-4A10-B193-E9EE791FF290}" type="pres">
      <dgm:prSet presAssocID="{505F4CD4-2686-42E6-95A9-7B89F6B9C74E}" presName="circleTx" presStyleLbl="node1" presStyleIdx="18" presStyleCnt="19"/>
      <dgm:spPr/>
      <dgm:t>
        <a:bodyPr/>
        <a:lstStyle/>
        <a:p>
          <a:endParaRPr lang="pt-BR"/>
        </a:p>
      </dgm:t>
    </dgm:pt>
    <dgm:pt modelId="{E051B2E9-E0F1-4F67-B203-7076EBD6126A}" type="pres">
      <dgm:prSet presAssocID="{505F4CD4-2686-42E6-95A9-7B89F6B9C74E}" presName="desTxN" presStyleLbl="revTx" presStyleIdx="4" presStyleCnt="5" custLinFactNeighborY="-41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55A42-CBDA-4E90-A653-54B6C2B8BB49}" type="pres">
      <dgm:prSet presAssocID="{505F4CD4-2686-42E6-95A9-7B89F6B9C74E}" presName="spN" presStyleCnt="0"/>
      <dgm:spPr/>
    </dgm:pt>
  </dgm:ptLst>
  <dgm:cxnLst>
    <dgm:cxn modelId="{45E259A8-B8E1-43F7-9411-5B04CC016DAF}" srcId="{22EDE592-A0EB-41CF-AB47-086A3B51C4FA}" destId="{CE8DC8A5-33C9-4826-AEF7-4F82CD9B1336}" srcOrd="1" destOrd="0" parTransId="{27BC585C-3760-463B-9A8E-3E783CC38F45}" sibTransId="{E9B790F8-FE85-49B3-A297-89693CDC07BF}"/>
    <dgm:cxn modelId="{F9C792D6-EA17-4463-8BC2-4791BFFDBABA}" srcId="{22EDE592-A0EB-41CF-AB47-086A3B51C4FA}" destId="{B29097FC-881E-4BDA-AE34-17BE6DF4FA78}" srcOrd="2" destOrd="0" parTransId="{1130CEFC-3B2C-4AF6-AAC4-D72F4897740C}" sibTransId="{7F461BAA-C4A6-40D8-A0E9-4E017EC132BE}"/>
    <dgm:cxn modelId="{42C78568-173C-44D1-A87B-12C4C737C8C3}" type="presOf" srcId="{C62F95CA-A4A2-429F-B5F9-9BF7203AA612}" destId="{731B2C02-8FA5-4821-B98E-CF94C3140B85}" srcOrd="0" destOrd="0" presId="urn:microsoft.com/office/officeart/2009/3/layout/RandomtoResultProcess"/>
    <dgm:cxn modelId="{8E057E43-72F4-453D-BA58-CFDB3875A52E}" type="presOf" srcId="{505F4CD4-2686-42E6-95A9-7B89F6B9C74E}" destId="{BE15EE83-3B00-4A10-B193-E9EE791FF290}" srcOrd="0" destOrd="0" presId="urn:microsoft.com/office/officeart/2009/3/layout/RandomtoResultProcess"/>
    <dgm:cxn modelId="{EB128D22-6BC6-4DF8-87AC-6BDA7C03F6BA}" srcId="{22EDE592-A0EB-41CF-AB47-086A3B51C4FA}" destId="{505F4CD4-2686-42E6-95A9-7B89F6B9C74E}" srcOrd="4" destOrd="0" parTransId="{BC60DA09-34E4-4F7A-8E55-EA94F1CAFA3C}" sibTransId="{7AD7802A-E2B9-4D94-B940-26CA447C01CA}"/>
    <dgm:cxn modelId="{DF1CFBA1-B758-4DE9-A315-FA315515EAF3}" srcId="{22EDE592-A0EB-41CF-AB47-086A3B51C4FA}" destId="{AEC7EC48-8C02-4B20-8E1F-90500B617624}" srcOrd="0" destOrd="0" parTransId="{D4C354B0-6CF2-4C5D-8DAA-FEA02DC65661}" sibTransId="{35D481EC-5A30-4509-A548-3FF1DB75A4B2}"/>
    <dgm:cxn modelId="{59D8B790-EA36-4442-977F-2D3A31C10F4F}" srcId="{22EDE592-A0EB-41CF-AB47-086A3B51C4FA}" destId="{C62F95CA-A4A2-429F-B5F9-9BF7203AA612}" srcOrd="3" destOrd="0" parTransId="{508213F6-CBDC-4843-8CCA-3BB288F0668C}" sibTransId="{45B7446E-FBDF-439B-B7B5-639F3F563037}"/>
    <dgm:cxn modelId="{CD163514-32BC-43B5-BDC1-39D8990EDDE7}" type="presOf" srcId="{CE8DC8A5-33C9-4826-AEF7-4F82CD9B1336}" destId="{7E666CA4-5CBD-4C36-BAAC-654BA24805FD}" srcOrd="0" destOrd="0" presId="urn:microsoft.com/office/officeart/2009/3/layout/RandomtoResultProcess"/>
    <dgm:cxn modelId="{00BF715C-2F37-4A04-8633-D04EEAF39437}" type="presOf" srcId="{22EDE592-A0EB-41CF-AB47-086A3B51C4FA}" destId="{E4B7F709-29C5-463E-BDA7-70F01B0229DE}" srcOrd="0" destOrd="0" presId="urn:microsoft.com/office/officeart/2009/3/layout/RandomtoResultProcess"/>
    <dgm:cxn modelId="{D0AE9019-B6B0-47AA-B171-EB8992642CA6}" type="presOf" srcId="{B29097FC-881E-4BDA-AE34-17BE6DF4FA78}" destId="{AFD080A8-E866-41A1-B81A-578F566B068A}" srcOrd="0" destOrd="0" presId="urn:microsoft.com/office/officeart/2009/3/layout/RandomtoResultProcess"/>
    <dgm:cxn modelId="{A23187BE-C860-45F1-9DE4-6034022C4EB1}" type="presOf" srcId="{AEC7EC48-8C02-4B20-8E1F-90500B617624}" destId="{1B027B00-893D-4199-B75D-A9C03757194C}" srcOrd="0" destOrd="0" presId="urn:microsoft.com/office/officeart/2009/3/layout/RandomtoResultProcess"/>
    <dgm:cxn modelId="{A6570221-2BD3-4B41-A9E1-B3649C4A7C7B}" srcId="{505F4CD4-2686-42E6-95A9-7B89F6B9C74E}" destId="{B738F447-C386-4E97-BB17-FC3F98F0CB5E}" srcOrd="0" destOrd="0" parTransId="{6E12C5D0-541B-44EA-B2C5-69CE491561C6}" sibTransId="{FE6BA099-FF4D-45C8-8014-7EF128380DA2}"/>
    <dgm:cxn modelId="{57D98E7C-0794-420D-88E4-39A2F3FFD04A}" type="presOf" srcId="{B738F447-C386-4E97-BB17-FC3F98F0CB5E}" destId="{E051B2E9-E0F1-4F67-B203-7076EBD6126A}" srcOrd="0" destOrd="0" presId="urn:microsoft.com/office/officeart/2009/3/layout/RandomtoResultProcess"/>
    <dgm:cxn modelId="{DEE6DF5D-4DA3-420B-8B55-EB89059F751E}" type="presParOf" srcId="{E4B7F709-29C5-463E-BDA7-70F01B0229DE}" destId="{FBF99920-A3E1-47CE-B3FB-32BC06886D3C}" srcOrd="0" destOrd="0" presId="urn:microsoft.com/office/officeart/2009/3/layout/RandomtoResultProcess"/>
    <dgm:cxn modelId="{C088EC10-31CE-46D0-9449-595CBF2A7F11}" type="presParOf" srcId="{FBF99920-A3E1-47CE-B3FB-32BC06886D3C}" destId="{1B027B00-893D-4199-B75D-A9C03757194C}" srcOrd="0" destOrd="0" presId="urn:microsoft.com/office/officeart/2009/3/layout/RandomtoResultProcess"/>
    <dgm:cxn modelId="{D6D5A3C4-6DBF-4D1C-A9D4-37E67DBC8CC3}" type="presParOf" srcId="{FBF99920-A3E1-47CE-B3FB-32BC06886D3C}" destId="{00580EB5-6E14-41C9-BAE4-5D9B53114EEE}" srcOrd="1" destOrd="0" presId="urn:microsoft.com/office/officeart/2009/3/layout/RandomtoResultProcess"/>
    <dgm:cxn modelId="{378D774E-1F5E-49AD-BFCC-470D82146765}" type="presParOf" srcId="{FBF99920-A3E1-47CE-B3FB-32BC06886D3C}" destId="{4448610D-4D4D-41F4-890F-69C4D3D935FC}" srcOrd="2" destOrd="0" presId="urn:microsoft.com/office/officeart/2009/3/layout/RandomtoResultProcess"/>
    <dgm:cxn modelId="{C626B401-F0B3-4095-85E3-51BC98810C4F}" type="presParOf" srcId="{FBF99920-A3E1-47CE-B3FB-32BC06886D3C}" destId="{E00C693B-520F-47D0-BF8F-47A0DB9CF440}" srcOrd="3" destOrd="0" presId="urn:microsoft.com/office/officeart/2009/3/layout/RandomtoResultProcess"/>
    <dgm:cxn modelId="{7F172623-4387-4BF5-B5DD-C23F8717EC59}" type="presParOf" srcId="{FBF99920-A3E1-47CE-B3FB-32BC06886D3C}" destId="{2069A35E-31CE-4145-B4C3-65945DAC45DF}" srcOrd="4" destOrd="0" presId="urn:microsoft.com/office/officeart/2009/3/layout/RandomtoResultProcess"/>
    <dgm:cxn modelId="{5FDCED33-1DC1-4507-A8C9-DDD9010CEAFB}" type="presParOf" srcId="{FBF99920-A3E1-47CE-B3FB-32BC06886D3C}" destId="{02060C2B-6DFE-469B-955E-1286E3332045}" srcOrd="5" destOrd="0" presId="urn:microsoft.com/office/officeart/2009/3/layout/RandomtoResultProcess"/>
    <dgm:cxn modelId="{652F21AB-01D6-4305-9181-76F1A25CF95F}" type="presParOf" srcId="{FBF99920-A3E1-47CE-B3FB-32BC06886D3C}" destId="{4A3BB8EA-5318-4840-908C-4C12AD3258F5}" srcOrd="6" destOrd="0" presId="urn:microsoft.com/office/officeart/2009/3/layout/RandomtoResultProcess"/>
    <dgm:cxn modelId="{DA364930-6B85-468C-B7BB-65F51DEA9634}" type="presParOf" srcId="{FBF99920-A3E1-47CE-B3FB-32BC06886D3C}" destId="{8CBDDA7E-4803-4C44-99D4-124C240D06E5}" srcOrd="7" destOrd="0" presId="urn:microsoft.com/office/officeart/2009/3/layout/RandomtoResultProcess"/>
    <dgm:cxn modelId="{FFDBE20D-5871-444A-95B7-857303C6E610}" type="presParOf" srcId="{FBF99920-A3E1-47CE-B3FB-32BC06886D3C}" destId="{A8EDFAC4-0083-41BA-8FB4-0FBD5B49C7E9}" srcOrd="8" destOrd="0" presId="urn:microsoft.com/office/officeart/2009/3/layout/RandomtoResultProcess"/>
    <dgm:cxn modelId="{D46E2785-D4F6-4163-95E9-87E87F2F8409}" type="presParOf" srcId="{FBF99920-A3E1-47CE-B3FB-32BC06886D3C}" destId="{F0E3306D-5F74-47EC-AD44-C46708318CFD}" srcOrd="9" destOrd="0" presId="urn:microsoft.com/office/officeart/2009/3/layout/RandomtoResultProcess"/>
    <dgm:cxn modelId="{B056EF15-B208-4C9C-BE85-5FD57B634CE5}" type="presParOf" srcId="{FBF99920-A3E1-47CE-B3FB-32BC06886D3C}" destId="{46AAA524-6750-4A40-81BB-1CA9ABF48930}" srcOrd="10" destOrd="0" presId="urn:microsoft.com/office/officeart/2009/3/layout/RandomtoResultProcess"/>
    <dgm:cxn modelId="{D4610DCD-CC3D-4597-9EA7-C64DD48DB588}" type="presParOf" srcId="{FBF99920-A3E1-47CE-B3FB-32BC06886D3C}" destId="{4D92DDD5-8D64-4B0E-9FA3-4E4AE1700A15}" srcOrd="11" destOrd="0" presId="urn:microsoft.com/office/officeart/2009/3/layout/RandomtoResultProcess"/>
    <dgm:cxn modelId="{6A5107F1-348B-445D-8D1D-0DCAA2EF8F7B}" type="presParOf" srcId="{FBF99920-A3E1-47CE-B3FB-32BC06886D3C}" destId="{91772DB1-3A7D-4EA5-81A7-86DAFFF585F2}" srcOrd="12" destOrd="0" presId="urn:microsoft.com/office/officeart/2009/3/layout/RandomtoResultProcess"/>
    <dgm:cxn modelId="{5F77FCB5-BD34-4E22-B7E4-0011C38042F0}" type="presParOf" srcId="{FBF99920-A3E1-47CE-B3FB-32BC06886D3C}" destId="{3E862664-DC2C-4985-B968-AD77D73F8587}" srcOrd="13" destOrd="0" presId="urn:microsoft.com/office/officeart/2009/3/layout/RandomtoResultProcess"/>
    <dgm:cxn modelId="{D39DA0C5-D2F3-4D93-A6A8-6C4C6EE8145A}" type="presParOf" srcId="{FBF99920-A3E1-47CE-B3FB-32BC06886D3C}" destId="{5581EE3E-EC0C-436D-8F48-E62FEC748958}" srcOrd="14" destOrd="0" presId="urn:microsoft.com/office/officeart/2009/3/layout/RandomtoResultProcess"/>
    <dgm:cxn modelId="{81E14418-7559-47AE-91D2-A3079E47A5B3}" type="presParOf" srcId="{FBF99920-A3E1-47CE-B3FB-32BC06886D3C}" destId="{AE908452-2532-491A-B351-C4711C5DE25B}" srcOrd="15" destOrd="0" presId="urn:microsoft.com/office/officeart/2009/3/layout/RandomtoResultProcess"/>
    <dgm:cxn modelId="{3B0308AC-146C-40AF-8CAD-963D66245335}" type="presParOf" srcId="{FBF99920-A3E1-47CE-B3FB-32BC06886D3C}" destId="{41C0A3F5-B9FA-480F-9FE9-F65875326FBC}" srcOrd="16" destOrd="0" presId="urn:microsoft.com/office/officeart/2009/3/layout/RandomtoResultProcess"/>
    <dgm:cxn modelId="{3E54D72E-0403-4C42-AF5A-EE5D70589338}" type="presParOf" srcId="{FBF99920-A3E1-47CE-B3FB-32BC06886D3C}" destId="{13E195AE-E1EA-4E19-97C6-55417BA5FEF1}" srcOrd="17" destOrd="0" presId="urn:microsoft.com/office/officeart/2009/3/layout/RandomtoResultProcess"/>
    <dgm:cxn modelId="{77591DB9-CB8D-4BC1-8F99-E78E8EC73627}" type="presParOf" srcId="{FBF99920-A3E1-47CE-B3FB-32BC06886D3C}" destId="{E33FD6B8-956F-4C60-AB20-1143C5DCC8DD}" srcOrd="18" destOrd="0" presId="urn:microsoft.com/office/officeart/2009/3/layout/RandomtoResultProcess"/>
    <dgm:cxn modelId="{97B4635F-F6C8-4BB5-ACA9-1A1A69C0D32C}" type="presParOf" srcId="{E4B7F709-29C5-463E-BDA7-70F01B0229DE}" destId="{8971B518-2617-4DA8-9693-53AC754B0610}" srcOrd="1" destOrd="0" presId="urn:microsoft.com/office/officeart/2009/3/layout/RandomtoResultProcess"/>
    <dgm:cxn modelId="{3DE102F2-CF53-46F6-9176-63E3984FC521}" type="presParOf" srcId="{8971B518-2617-4DA8-9693-53AC754B0610}" destId="{4AC40FF3-008F-4006-B5F6-29CDB6E77DEB}" srcOrd="0" destOrd="0" presId="urn:microsoft.com/office/officeart/2009/3/layout/RandomtoResultProcess"/>
    <dgm:cxn modelId="{917206E6-9FF5-4B86-A109-5E43D5527006}" type="presParOf" srcId="{8971B518-2617-4DA8-9693-53AC754B0610}" destId="{D902790A-FE1A-46F4-BEEC-01C8E2E3BB21}" srcOrd="1" destOrd="0" presId="urn:microsoft.com/office/officeart/2009/3/layout/RandomtoResultProcess"/>
    <dgm:cxn modelId="{3C41B2CB-EDDD-4A4F-A767-9FFBA2117210}" type="presParOf" srcId="{E4B7F709-29C5-463E-BDA7-70F01B0229DE}" destId="{87AA7DA3-06E3-4442-8EA3-3374768EB3F7}" srcOrd="2" destOrd="0" presId="urn:microsoft.com/office/officeart/2009/3/layout/RandomtoResultProcess"/>
    <dgm:cxn modelId="{E754F5E7-DEF4-4C3D-A2F9-73388ABA06C1}" type="presParOf" srcId="{87AA7DA3-06E3-4442-8EA3-3374768EB3F7}" destId="{7E666CA4-5CBD-4C36-BAAC-654BA24805FD}" srcOrd="0" destOrd="0" presId="urn:microsoft.com/office/officeart/2009/3/layout/RandomtoResultProcess"/>
    <dgm:cxn modelId="{3EEE5C24-9B89-4B41-A3F3-69AEB7E57D97}" type="presParOf" srcId="{87AA7DA3-06E3-4442-8EA3-3374768EB3F7}" destId="{4BDA2281-9B9B-44A8-8DDA-964771625DCC}" srcOrd="1" destOrd="0" presId="urn:microsoft.com/office/officeart/2009/3/layout/RandomtoResultProcess"/>
    <dgm:cxn modelId="{BD628FD4-BCA6-4039-BD95-C8893543950F}" type="presParOf" srcId="{E4B7F709-29C5-463E-BDA7-70F01B0229DE}" destId="{C54B9902-3BDD-405F-89BF-497D7EAD3FE5}" srcOrd="3" destOrd="0" presId="urn:microsoft.com/office/officeart/2009/3/layout/RandomtoResultProcess"/>
    <dgm:cxn modelId="{AD36932F-F46C-45A9-B089-9FF9918284BE}" type="presParOf" srcId="{C54B9902-3BDD-405F-89BF-497D7EAD3FE5}" destId="{5510BB7F-E98E-4475-A087-C6391C783681}" srcOrd="0" destOrd="0" presId="urn:microsoft.com/office/officeart/2009/3/layout/RandomtoResultProcess"/>
    <dgm:cxn modelId="{571F461C-3AA3-4A2D-BAB8-BEF22FC1753E}" type="presParOf" srcId="{C54B9902-3BDD-405F-89BF-497D7EAD3FE5}" destId="{5383089A-DE8F-4C30-8343-04430CDC116B}" srcOrd="1" destOrd="0" presId="urn:microsoft.com/office/officeart/2009/3/layout/RandomtoResultProcess"/>
    <dgm:cxn modelId="{E3369A93-0DDB-4BC4-9551-0AC864854913}" type="presParOf" srcId="{E4B7F709-29C5-463E-BDA7-70F01B0229DE}" destId="{1ECD3E19-B412-4A93-9E7A-946C35857172}" srcOrd="4" destOrd="0" presId="urn:microsoft.com/office/officeart/2009/3/layout/RandomtoResultProcess"/>
    <dgm:cxn modelId="{561260E4-18EF-40DC-8D0C-613AC3C706D3}" type="presParOf" srcId="{1ECD3E19-B412-4A93-9E7A-946C35857172}" destId="{AFD080A8-E866-41A1-B81A-578F566B068A}" srcOrd="0" destOrd="0" presId="urn:microsoft.com/office/officeart/2009/3/layout/RandomtoResultProcess"/>
    <dgm:cxn modelId="{16E1431B-8F37-4869-9D82-9F3CAA46C042}" type="presParOf" srcId="{1ECD3E19-B412-4A93-9E7A-946C35857172}" destId="{0C55856E-739C-421F-9815-C23F23F36032}" srcOrd="1" destOrd="0" presId="urn:microsoft.com/office/officeart/2009/3/layout/RandomtoResultProcess"/>
    <dgm:cxn modelId="{FCC96B79-36D2-45AE-8F23-A316F0BD2554}" type="presParOf" srcId="{E4B7F709-29C5-463E-BDA7-70F01B0229DE}" destId="{8EEE36BE-A847-4F4C-B148-D5AE2649AABD}" srcOrd="5" destOrd="0" presId="urn:microsoft.com/office/officeart/2009/3/layout/RandomtoResultProcess"/>
    <dgm:cxn modelId="{58DB8E73-337A-49AB-8303-BE8F3212D891}" type="presParOf" srcId="{8EEE36BE-A847-4F4C-B148-D5AE2649AABD}" destId="{C5065143-8AF7-4AE9-A44E-5E4DF178427E}" srcOrd="0" destOrd="0" presId="urn:microsoft.com/office/officeart/2009/3/layout/RandomtoResultProcess"/>
    <dgm:cxn modelId="{033D5EA1-C188-419D-B0BC-C5941F1CCC66}" type="presParOf" srcId="{8EEE36BE-A847-4F4C-B148-D5AE2649AABD}" destId="{0B3ECFED-BEFB-4AD3-8B13-FE6A9DE76FBF}" srcOrd="1" destOrd="0" presId="urn:microsoft.com/office/officeart/2009/3/layout/RandomtoResultProcess"/>
    <dgm:cxn modelId="{202CDB42-BC9C-4834-B3C0-2FF61F60A23E}" type="presParOf" srcId="{E4B7F709-29C5-463E-BDA7-70F01B0229DE}" destId="{EDA20C08-5741-4C40-BF10-6701B884719F}" srcOrd="6" destOrd="0" presId="urn:microsoft.com/office/officeart/2009/3/layout/RandomtoResultProcess"/>
    <dgm:cxn modelId="{A178EEC0-D3BE-4249-B59C-18969500CA0B}" type="presParOf" srcId="{EDA20C08-5741-4C40-BF10-6701B884719F}" destId="{731B2C02-8FA5-4821-B98E-CF94C3140B85}" srcOrd="0" destOrd="0" presId="urn:microsoft.com/office/officeart/2009/3/layout/RandomtoResultProcess"/>
    <dgm:cxn modelId="{E8A43724-B9CA-40AB-BF81-61A27BBF9F51}" type="presParOf" srcId="{EDA20C08-5741-4C40-BF10-6701B884719F}" destId="{51047D0C-DA51-4264-AC12-FC76835CCCF2}" srcOrd="1" destOrd="0" presId="urn:microsoft.com/office/officeart/2009/3/layout/RandomtoResultProcess"/>
    <dgm:cxn modelId="{C5FE59D6-3B7D-42C1-A729-6D84A30694AE}" type="presParOf" srcId="{E4B7F709-29C5-463E-BDA7-70F01B0229DE}" destId="{A97A6211-3FDB-4936-8364-267D311BFAE6}" srcOrd="7" destOrd="0" presId="urn:microsoft.com/office/officeart/2009/3/layout/RandomtoResultProcess"/>
    <dgm:cxn modelId="{9CEBACF2-F5E3-4A63-B7B7-28EA8EFB1CF0}" type="presParOf" srcId="{A97A6211-3FDB-4936-8364-267D311BFAE6}" destId="{B9E275C6-562A-432D-BC53-BE29329C92C7}" srcOrd="0" destOrd="0" presId="urn:microsoft.com/office/officeart/2009/3/layout/RandomtoResultProcess"/>
    <dgm:cxn modelId="{EF3EEA52-AB01-49D7-BDA1-4BCD77EA38BD}" type="presParOf" srcId="{A97A6211-3FDB-4936-8364-267D311BFAE6}" destId="{A32425F3-1A05-480B-8C42-3867B5FF3B43}" srcOrd="1" destOrd="0" presId="urn:microsoft.com/office/officeart/2009/3/layout/RandomtoResultProcess"/>
    <dgm:cxn modelId="{1254559A-9F32-4179-9A5A-70B95B829908}" type="presParOf" srcId="{E4B7F709-29C5-463E-BDA7-70F01B0229DE}" destId="{F81925F2-2E66-41B1-858C-E7685CCC5264}" srcOrd="8" destOrd="0" presId="urn:microsoft.com/office/officeart/2009/3/layout/RandomtoResultProcess"/>
    <dgm:cxn modelId="{9A6605F0-66C0-4576-948D-2D8ED4EA5388}" type="presParOf" srcId="{F81925F2-2E66-41B1-858C-E7685CCC5264}" destId="{BE15EE83-3B00-4A10-B193-E9EE791FF290}" srcOrd="0" destOrd="0" presId="urn:microsoft.com/office/officeart/2009/3/layout/RandomtoResultProcess"/>
    <dgm:cxn modelId="{5B09C777-624F-4556-93DE-FA248F47CDF2}" type="presParOf" srcId="{F81925F2-2E66-41B1-858C-E7685CCC5264}" destId="{E051B2E9-E0F1-4F67-B203-7076EBD6126A}" srcOrd="1" destOrd="0" presId="urn:microsoft.com/office/officeart/2009/3/layout/RandomtoResultProcess"/>
    <dgm:cxn modelId="{F4A99E11-32C2-42FD-BABC-985222AF0408}" type="presParOf" srcId="{F81925F2-2E66-41B1-858C-E7685CCC5264}" destId="{59755A42-CBDA-4E90-A653-54B6C2B8BB4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7DAB9C-4D16-4E0A-8978-B68DE9282A0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3171E7-94E3-4B14-86E9-F090B6A44528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0BEB3FFC-0823-4ABE-A98B-3805DFD4A907}" type="parTrans" cxnId="{304A3DA9-A32F-451A-A748-1F2135ADDD82}">
      <dgm:prSet/>
      <dgm:spPr/>
      <dgm:t>
        <a:bodyPr/>
        <a:lstStyle/>
        <a:p>
          <a:endParaRPr lang="pt-BR"/>
        </a:p>
      </dgm:t>
    </dgm:pt>
    <dgm:pt modelId="{285ADC6F-18F5-4DF5-B2E5-C2437F63CEF4}" type="sibTrans" cxnId="{304A3DA9-A32F-451A-A748-1F2135ADDD82}">
      <dgm:prSet/>
      <dgm:spPr/>
      <dgm:t>
        <a:bodyPr/>
        <a:lstStyle/>
        <a:p>
          <a:endParaRPr lang="pt-BR"/>
        </a:p>
      </dgm:t>
    </dgm:pt>
    <dgm:pt modelId="{5E76C9D0-2F43-4501-8EA4-0216205B4D3A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B0EFB1-F2E0-4197-B193-0C172E5A72D2}" type="parTrans" cxnId="{FC2CBF74-9D4F-46BB-91D4-80DFD8A6596B}">
      <dgm:prSet/>
      <dgm:spPr/>
      <dgm:t>
        <a:bodyPr/>
        <a:lstStyle/>
        <a:p>
          <a:endParaRPr lang="pt-BR"/>
        </a:p>
      </dgm:t>
    </dgm:pt>
    <dgm:pt modelId="{0AFF9202-8EA7-4406-B9DB-3A57CB2892A6}" type="sibTrans" cxnId="{FC2CBF74-9D4F-46BB-91D4-80DFD8A6596B}">
      <dgm:prSet/>
      <dgm:spPr/>
      <dgm:t>
        <a:bodyPr/>
        <a:lstStyle/>
        <a:p>
          <a:endParaRPr lang="pt-BR"/>
        </a:p>
      </dgm:t>
    </dgm:pt>
    <dgm:pt modelId="{403266A9-EAD8-4BAD-A8FD-BE8D6D4845DE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883DA68-49A1-42F0-8ABF-8B3D44C9B648}" type="parTrans" cxnId="{C20235C7-6255-4D21-952F-EF337F7C5A0F}">
      <dgm:prSet/>
      <dgm:spPr/>
      <dgm:t>
        <a:bodyPr/>
        <a:lstStyle/>
        <a:p>
          <a:endParaRPr lang="pt-BR"/>
        </a:p>
      </dgm:t>
    </dgm:pt>
    <dgm:pt modelId="{C5112E54-3C4E-4B91-97C4-3FEEC66C216F}" type="sibTrans" cxnId="{C20235C7-6255-4D21-952F-EF337F7C5A0F}">
      <dgm:prSet/>
      <dgm:spPr/>
      <dgm:t>
        <a:bodyPr/>
        <a:lstStyle/>
        <a:p>
          <a:endParaRPr lang="pt-BR"/>
        </a:p>
      </dgm:t>
    </dgm:pt>
    <dgm:pt modelId="{95B8FBE7-44C2-4500-84EE-E30DE1DBD443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751B9EF-B50D-4220-A2E3-EC8AD05F0DEF}" type="parTrans" cxnId="{7FD58E25-9BC9-46A2-B214-C8AAACB0A898}">
      <dgm:prSet/>
      <dgm:spPr/>
      <dgm:t>
        <a:bodyPr/>
        <a:lstStyle/>
        <a:p>
          <a:endParaRPr lang="pt-BR"/>
        </a:p>
      </dgm:t>
    </dgm:pt>
    <dgm:pt modelId="{0DCC10FF-D5DE-4467-92BD-B1BFA214B955}" type="sibTrans" cxnId="{7FD58E25-9BC9-46A2-B214-C8AAACB0A898}">
      <dgm:prSet/>
      <dgm:spPr/>
      <dgm:t>
        <a:bodyPr/>
        <a:lstStyle/>
        <a:p>
          <a:endParaRPr lang="pt-BR"/>
        </a:p>
      </dgm:t>
    </dgm:pt>
    <dgm:pt modelId="{3550A1A8-035B-4FD7-8DE5-851E66C45138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502EBA-D939-426F-8345-8C3C115CFC4B}" type="parTrans" cxnId="{A6F2BFBE-1D66-4F3F-B34D-D4AFAEAC1147}">
      <dgm:prSet/>
      <dgm:spPr/>
      <dgm:t>
        <a:bodyPr/>
        <a:lstStyle/>
        <a:p>
          <a:endParaRPr lang="pt-BR"/>
        </a:p>
      </dgm:t>
    </dgm:pt>
    <dgm:pt modelId="{9760CA11-3C83-41BF-8E7B-6FB77E6E22BD}" type="sibTrans" cxnId="{A6F2BFBE-1D66-4F3F-B34D-D4AFAEAC1147}">
      <dgm:prSet/>
      <dgm:spPr/>
      <dgm:t>
        <a:bodyPr/>
        <a:lstStyle/>
        <a:p>
          <a:endParaRPr lang="pt-BR"/>
        </a:p>
      </dgm:t>
    </dgm:pt>
    <dgm:pt modelId="{76071E02-A5C0-426F-8E21-878FAF07640C}" type="pres">
      <dgm:prSet presAssocID="{A77DAB9C-4D16-4E0A-8978-B68DE9282A0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6B10205-F688-43EC-A19E-F304E4EA2036}" type="pres">
      <dgm:prSet presAssocID="{3550A1A8-035B-4FD7-8DE5-851E66C45138}" presName="root1" presStyleCnt="0"/>
      <dgm:spPr/>
    </dgm:pt>
    <dgm:pt modelId="{5AA8F53C-4E57-4D1F-93E5-A1FBFDF5E9BB}" type="pres">
      <dgm:prSet presAssocID="{3550A1A8-035B-4FD7-8DE5-851E66C45138}" presName="LevelOneTextNode" presStyleLbl="node0" presStyleIdx="0" presStyleCnt="1" custScaleY="2178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1182C4-27F6-416F-B3C7-D8B3EC1AF41A}" type="pres">
      <dgm:prSet presAssocID="{3550A1A8-035B-4FD7-8DE5-851E66C45138}" presName="level2hierChild" presStyleCnt="0"/>
      <dgm:spPr/>
    </dgm:pt>
    <dgm:pt modelId="{631D30B7-3CE4-4384-B757-AE4E559A4AF4}" type="pres">
      <dgm:prSet presAssocID="{0BEB3FFC-0823-4ABE-A98B-3805DFD4A907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26F15C63-2EA8-4978-8C3A-F8ACC5C46C99}" type="pres">
      <dgm:prSet presAssocID="{0BEB3FFC-0823-4ABE-A98B-3805DFD4A907}" presName="connTx" presStyleLbl="parChTrans1D2" presStyleIdx="0" presStyleCnt="1"/>
      <dgm:spPr/>
      <dgm:t>
        <a:bodyPr/>
        <a:lstStyle/>
        <a:p>
          <a:endParaRPr lang="pt-BR"/>
        </a:p>
      </dgm:t>
    </dgm:pt>
    <dgm:pt modelId="{317F2D14-F812-4C87-9B63-1CE2C6D2BB05}" type="pres">
      <dgm:prSet presAssocID="{FF3171E7-94E3-4B14-86E9-F090B6A44528}" presName="root2" presStyleCnt="0"/>
      <dgm:spPr/>
    </dgm:pt>
    <dgm:pt modelId="{4C7E21FC-83C3-4941-9AA4-103238D50E14}" type="pres">
      <dgm:prSet presAssocID="{FF3171E7-94E3-4B14-86E9-F090B6A44528}" presName="LevelTwoTextNode" presStyleLbl="node2" presStyleIdx="0" presStyleCnt="1" custScaleX="133981" custScaleY="253290" custLinFactNeighborX="350" custLinFactNeighborY="20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02F6B3-5100-4FFC-B8B1-296ADDBADE96}" type="pres">
      <dgm:prSet presAssocID="{FF3171E7-94E3-4B14-86E9-F090B6A44528}" presName="level3hierChild" presStyleCnt="0"/>
      <dgm:spPr/>
    </dgm:pt>
    <dgm:pt modelId="{A20F3C8C-E339-442F-BFB1-AED22D284D12}" type="pres">
      <dgm:prSet presAssocID="{13B0EFB1-F2E0-4197-B193-0C172E5A72D2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73A5C523-173E-4689-B4B9-9FA66CA52E93}" type="pres">
      <dgm:prSet presAssocID="{13B0EFB1-F2E0-4197-B193-0C172E5A72D2}" presName="connTx" presStyleLbl="parChTrans1D3" presStyleIdx="0" presStyleCnt="1"/>
      <dgm:spPr/>
      <dgm:t>
        <a:bodyPr/>
        <a:lstStyle/>
        <a:p>
          <a:endParaRPr lang="pt-BR"/>
        </a:p>
      </dgm:t>
    </dgm:pt>
    <dgm:pt modelId="{1962BDB2-E45A-4BDE-B22C-432EB18631B2}" type="pres">
      <dgm:prSet presAssocID="{5E76C9D0-2F43-4501-8EA4-0216205B4D3A}" presName="root2" presStyleCnt="0"/>
      <dgm:spPr/>
    </dgm:pt>
    <dgm:pt modelId="{F6BE6E96-4771-4198-B10E-7C2835266749}" type="pres">
      <dgm:prSet presAssocID="{5E76C9D0-2F43-4501-8EA4-0216205B4D3A}" presName="LevelTwoTextNode" presStyleLbl="node3" presStyleIdx="0" presStyleCnt="1" custScaleX="123836" custScaleY="235242" custLinFactNeighborX="777" custLinFactNeighborY="30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3A55BF-7D2D-4032-B8E6-24D5BF8E9A24}" type="pres">
      <dgm:prSet presAssocID="{5E76C9D0-2F43-4501-8EA4-0216205B4D3A}" presName="level3hierChild" presStyleCnt="0"/>
      <dgm:spPr/>
    </dgm:pt>
    <dgm:pt modelId="{E319C12E-2397-406F-B6D4-2E69B6FC580F}" type="pres">
      <dgm:prSet presAssocID="{D883DA68-49A1-42F0-8ABF-8B3D44C9B648}" presName="conn2-1" presStyleLbl="parChTrans1D4" presStyleIdx="0" presStyleCnt="2"/>
      <dgm:spPr/>
      <dgm:t>
        <a:bodyPr/>
        <a:lstStyle/>
        <a:p>
          <a:endParaRPr lang="pt-BR"/>
        </a:p>
      </dgm:t>
    </dgm:pt>
    <dgm:pt modelId="{C098B0DD-864F-4B96-9B18-5913998545ED}" type="pres">
      <dgm:prSet presAssocID="{D883DA68-49A1-42F0-8ABF-8B3D44C9B648}" presName="connTx" presStyleLbl="parChTrans1D4" presStyleIdx="0" presStyleCnt="2"/>
      <dgm:spPr/>
      <dgm:t>
        <a:bodyPr/>
        <a:lstStyle/>
        <a:p>
          <a:endParaRPr lang="pt-BR"/>
        </a:p>
      </dgm:t>
    </dgm:pt>
    <dgm:pt modelId="{24E3FB95-EDB8-47FE-A69A-0DF1E353E090}" type="pres">
      <dgm:prSet presAssocID="{403266A9-EAD8-4BAD-A8FD-BE8D6D4845DE}" presName="root2" presStyleCnt="0"/>
      <dgm:spPr/>
    </dgm:pt>
    <dgm:pt modelId="{55F096FD-EFF2-45B8-9081-EB515D3FD4FA}" type="pres">
      <dgm:prSet presAssocID="{403266A9-EAD8-4BAD-A8FD-BE8D6D4845DE}" presName="LevelTwoTextNode" presStyleLbl="node4" presStyleIdx="0" presStyleCnt="2" custScaleX="116702" custScaleY="210840" custLinFactNeighborX="3366" custLinFactNeighborY="-4383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702CB0-1569-470E-BD35-5E4AAE59836B}" type="pres">
      <dgm:prSet presAssocID="{403266A9-EAD8-4BAD-A8FD-BE8D6D4845DE}" presName="level3hierChild" presStyleCnt="0"/>
      <dgm:spPr/>
    </dgm:pt>
    <dgm:pt modelId="{83E4D291-21C1-4460-8991-5B7B46FF9CA8}" type="pres">
      <dgm:prSet presAssocID="{D751B9EF-B50D-4220-A2E3-EC8AD05F0DEF}" presName="conn2-1" presStyleLbl="parChTrans1D4" presStyleIdx="1" presStyleCnt="2"/>
      <dgm:spPr/>
      <dgm:t>
        <a:bodyPr/>
        <a:lstStyle/>
        <a:p>
          <a:endParaRPr lang="pt-BR"/>
        </a:p>
      </dgm:t>
    </dgm:pt>
    <dgm:pt modelId="{59EC8FB2-7A54-404C-B4F6-E5BB7192615C}" type="pres">
      <dgm:prSet presAssocID="{D751B9EF-B50D-4220-A2E3-EC8AD05F0DEF}" presName="connTx" presStyleLbl="parChTrans1D4" presStyleIdx="1" presStyleCnt="2"/>
      <dgm:spPr/>
      <dgm:t>
        <a:bodyPr/>
        <a:lstStyle/>
        <a:p>
          <a:endParaRPr lang="pt-BR"/>
        </a:p>
      </dgm:t>
    </dgm:pt>
    <dgm:pt modelId="{9D86A758-41CB-47C6-81BF-3388B4B34055}" type="pres">
      <dgm:prSet presAssocID="{95B8FBE7-44C2-4500-84EE-E30DE1DBD443}" presName="root2" presStyleCnt="0"/>
      <dgm:spPr/>
    </dgm:pt>
    <dgm:pt modelId="{AAEECF93-F96B-4557-8B7E-EB719FA6407A}" type="pres">
      <dgm:prSet presAssocID="{95B8FBE7-44C2-4500-84EE-E30DE1DBD443}" presName="LevelTwoTextNode" presStyleLbl="node4" presStyleIdx="1" presStyleCnt="2" custScaleX="113560" custScaleY="221978" custLinFactNeighborX="5778" custLinFactNeighborY="614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F8356C-4187-432F-81BA-BFA31CA421AC}" type="pres">
      <dgm:prSet presAssocID="{95B8FBE7-44C2-4500-84EE-E30DE1DBD443}" presName="level3hierChild" presStyleCnt="0"/>
      <dgm:spPr/>
    </dgm:pt>
  </dgm:ptLst>
  <dgm:cxnLst>
    <dgm:cxn modelId="{FC2CBF74-9D4F-46BB-91D4-80DFD8A6596B}" srcId="{FF3171E7-94E3-4B14-86E9-F090B6A44528}" destId="{5E76C9D0-2F43-4501-8EA4-0216205B4D3A}" srcOrd="0" destOrd="0" parTransId="{13B0EFB1-F2E0-4197-B193-0C172E5A72D2}" sibTransId="{0AFF9202-8EA7-4406-B9DB-3A57CB2892A6}"/>
    <dgm:cxn modelId="{FB61F878-EAC3-4B76-9CA5-7391A6A59641}" type="presOf" srcId="{0BEB3FFC-0823-4ABE-A98B-3805DFD4A907}" destId="{26F15C63-2EA8-4978-8C3A-F8ACC5C46C99}" srcOrd="1" destOrd="0" presId="urn:microsoft.com/office/officeart/2005/8/layout/hierarchy2"/>
    <dgm:cxn modelId="{13205607-0F4A-4511-9ECD-1952CB041E9E}" type="presOf" srcId="{3550A1A8-035B-4FD7-8DE5-851E66C45138}" destId="{5AA8F53C-4E57-4D1F-93E5-A1FBFDF5E9BB}" srcOrd="0" destOrd="0" presId="urn:microsoft.com/office/officeart/2005/8/layout/hierarchy2"/>
    <dgm:cxn modelId="{8D6BB5C9-62B6-404A-8079-44687E408F86}" type="presOf" srcId="{13B0EFB1-F2E0-4197-B193-0C172E5A72D2}" destId="{A20F3C8C-E339-442F-BFB1-AED22D284D12}" srcOrd="0" destOrd="0" presId="urn:microsoft.com/office/officeart/2005/8/layout/hierarchy2"/>
    <dgm:cxn modelId="{6CA96574-596B-4AD5-833A-E28B2628D3B4}" type="presOf" srcId="{0BEB3FFC-0823-4ABE-A98B-3805DFD4A907}" destId="{631D30B7-3CE4-4384-B757-AE4E559A4AF4}" srcOrd="0" destOrd="0" presId="urn:microsoft.com/office/officeart/2005/8/layout/hierarchy2"/>
    <dgm:cxn modelId="{A6F2BFBE-1D66-4F3F-B34D-D4AFAEAC1147}" srcId="{A77DAB9C-4D16-4E0A-8978-B68DE9282A0C}" destId="{3550A1A8-035B-4FD7-8DE5-851E66C45138}" srcOrd="0" destOrd="0" parTransId="{13502EBA-D939-426F-8345-8C3C115CFC4B}" sibTransId="{9760CA11-3C83-41BF-8E7B-6FB77E6E22BD}"/>
    <dgm:cxn modelId="{7C66382F-F0EC-4971-A456-0CAD858A2C64}" type="presOf" srcId="{403266A9-EAD8-4BAD-A8FD-BE8D6D4845DE}" destId="{55F096FD-EFF2-45B8-9081-EB515D3FD4FA}" srcOrd="0" destOrd="0" presId="urn:microsoft.com/office/officeart/2005/8/layout/hierarchy2"/>
    <dgm:cxn modelId="{B528FDF3-1ECE-438A-8BCD-7CBCE7C4E437}" type="presOf" srcId="{D751B9EF-B50D-4220-A2E3-EC8AD05F0DEF}" destId="{59EC8FB2-7A54-404C-B4F6-E5BB7192615C}" srcOrd="1" destOrd="0" presId="urn:microsoft.com/office/officeart/2005/8/layout/hierarchy2"/>
    <dgm:cxn modelId="{AE215B6F-580A-411B-A9E4-44DA250C0367}" type="presOf" srcId="{95B8FBE7-44C2-4500-84EE-E30DE1DBD443}" destId="{AAEECF93-F96B-4557-8B7E-EB719FA6407A}" srcOrd="0" destOrd="0" presId="urn:microsoft.com/office/officeart/2005/8/layout/hierarchy2"/>
    <dgm:cxn modelId="{7FD58E25-9BC9-46A2-B214-C8AAACB0A898}" srcId="{5E76C9D0-2F43-4501-8EA4-0216205B4D3A}" destId="{95B8FBE7-44C2-4500-84EE-E30DE1DBD443}" srcOrd="1" destOrd="0" parTransId="{D751B9EF-B50D-4220-A2E3-EC8AD05F0DEF}" sibTransId="{0DCC10FF-D5DE-4467-92BD-B1BFA214B955}"/>
    <dgm:cxn modelId="{B5E6010A-6BCC-4DDB-AEFF-269EE0A8AA43}" type="presOf" srcId="{13B0EFB1-F2E0-4197-B193-0C172E5A72D2}" destId="{73A5C523-173E-4689-B4B9-9FA66CA52E93}" srcOrd="1" destOrd="0" presId="urn:microsoft.com/office/officeart/2005/8/layout/hierarchy2"/>
    <dgm:cxn modelId="{C20235C7-6255-4D21-952F-EF337F7C5A0F}" srcId="{5E76C9D0-2F43-4501-8EA4-0216205B4D3A}" destId="{403266A9-EAD8-4BAD-A8FD-BE8D6D4845DE}" srcOrd="0" destOrd="0" parTransId="{D883DA68-49A1-42F0-8ABF-8B3D44C9B648}" sibTransId="{C5112E54-3C4E-4B91-97C4-3FEEC66C216F}"/>
    <dgm:cxn modelId="{4F5729AE-EBEA-46A8-B8DF-BDD175FA66F3}" type="presOf" srcId="{5E76C9D0-2F43-4501-8EA4-0216205B4D3A}" destId="{F6BE6E96-4771-4198-B10E-7C2835266749}" srcOrd="0" destOrd="0" presId="urn:microsoft.com/office/officeart/2005/8/layout/hierarchy2"/>
    <dgm:cxn modelId="{1343EE99-2C68-4050-8EBE-4B28EE59BE21}" type="presOf" srcId="{D883DA68-49A1-42F0-8ABF-8B3D44C9B648}" destId="{C098B0DD-864F-4B96-9B18-5913998545ED}" srcOrd="1" destOrd="0" presId="urn:microsoft.com/office/officeart/2005/8/layout/hierarchy2"/>
    <dgm:cxn modelId="{304A3DA9-A32F-451A-A748-1F2135ADDD82}" srcId="{3550A1A8-035B-4FD7-8DE5-851E66C45138}" destId="{FF3171E7-94E3-4B14-86E9-F090B6A44528}" srcOrd="0" destOrd="0" parTransId="{0BEB3FFC-0823-4ABE-A98B-3805DFD4A907}" sibTransId="{285ADC6F-18F5-4DF5-B2E5-C2437F63CEF4}"/>
    <dgm:cxn modelId="{10E0EF6A-BBF0-4C47-BE77-6B863965E0D6}" type="presOf" srcId="{D883DA68-49A1-42F0-8ABF-8B3D44C9B648}" destId="{E319C12E-2397-406F-B6D4-2E69B6FC580F}" srcOrd="0" destOrd="0" presId="urn:microsoft.com/office/officeart/2005/8/layout/hierarchy2"/>
    <dgm:cxn modelId="{FAC6C5CF-0AF7-4C94-BCA4-B3E45BBCF2B9}" type="presOf" srcId="{FF3171E7-94E3-4B14-86E9-F090B6A44528}" destId="{4C7E21FC-83C3-4941-9AA4-103238D50E14}" srcOrd="0" destOrd="0" presId="urn:microsoft.com/office/officeart/2005/8/layout/hierarchy2"/>
    <dgm:cxn modelId="{28D42273-3E5E-4570-BBA8-91AC3160DE58}" type="presOf" srcId="{A77DAB9C-4D16-4E0A-8978-B68DE9282A0C}" destId="{76071E02-A5C0-426F-8E21-878FAF07640C}" srcOrd="0" destOrd="0" presId="urn:microsoft.com/office/officeart/2005/8/layout/hierarchy2"/>
    <dgm:cxn modelId="{9958ECA4-15B3-48A6-BF16-DBA7C9238FDB}" type="presOf" srcId="{D751B9EF-B50D-4220-A2E3-EC8AD05F0DEF}" destId="{83E4D291-21C1-4460-8991-5B7B46FF9CA8}" srcOrd="0" destOrd="0" presId="urn:microsoft.com/office/officeart/2005/8/layout/hierarchy2"/>
    <dgm:cxn modelId="{890ECA97-45CF-4BFC-BB2A-F5986C2F7278}" type="presParOf" srcId="{76071E02-A5C0-426F-8E21-878FAF07640C}" destId="{06B10205-F688-43EC-A19E-F304E4EA2036}" srcOrd="0" destOrd="0" presId="urn:microsoft.com/office/officeart/2005/8/layout/hierarchy2"/>
    <dgm:cxn modelId="{99082456-1C00-4E23-8B20-26AC0CE639D9}" type="presParOf" srcId="{06B10205-F688-43EC-A19E-F304E4EA2036}" destId="{5AA8F53C-4E57-4D1F-93E5-A1FBFDF5E9BB}" srcOrd="0" destOrd="0" presId="urn:microsoft.com/office/officeart/2005/8/layout/hierarchy2"/>
    <dgm:cxn modelId="{158108E2-1E37-48D5-AE29-CCCF808BDCEA}" type="presParOf" srcId="{06B10205-F688-43EC-A19E-F304E4EA2036}" destId="{991182C4-27F6-416F-B3C7-D8B3EC1AF41A}" srcOrd="1" destOrd="0" presId="urn:microsoft.com/office/officeart/2005/8/layout/hierarchy2"/>
    <dgm:cxn modelId="{A0A7F929-4671-4C04-A7D0-27BB11BF4D76}" type="presParOf" srcId="{991182C4-27F6-416F-B3C7-D8B3EC1AF41A}" destId="{631D30B7-3CE4-4384-B757-AE4E559A4AF4}" srcOrd="0" destOrd="0" presId="urn:microsoft.com/office/officeart/2005/8/layout/hierarchy2"/>
    <dgm:cxn modelId="{41AA77F4-8B6F-4D9D-B2F3-A5300F76A42B}" type="presParOf" srcId="{631D30B7-3CE4-4384-B757-AE4E559A4AF4}" destId="{26F15C63-2EA8-4978-8C3A-F8ACC5C46C99}" srcOrd="0" destOrd="0" presId="urn:microsoft.com/office/officeart/2005/8/layout/hierarchy2"/>
    <dgm:cxn modelId="{78B77206-38E9-4650-938A-1C2765BF723E}" type="presParOf" srcId="{991182C4-27F6-416F-B3C7-D8B3EC1AF41A}" destId="{317F2D14-F812-4C87-9B63-1CE2C6D2BB05}" srcOrd="1" destOrd="0" presId="urn:microsoft.com/office/officeart/2005/8/layout/hierarchy2"/>
    <dgm:cxn modelId="{536EAE6D-431A-469F-A6B8-8E46CDE61BD2}" type="presParOf" srcId="{317F2D14-F812-4C87-9B63-1CE2C6D2BB05}" destId="{4C7E21FC-83C3-4941-9AA4-103238D50E14}" srcOrd="0" destOrd="0" presId="urn:microsoft.com/office/officeart/2005/8/layout/hierarchy2"/>
    <dgm:cxn modelId="{42A7803E-A4BC-4EE1-8B3C-DE83A9744C79}" type="presParOf" srcId="{317F2D14-F812-4C87-9B63-1CE2C6D2BB05}" destId="{0002F6B3-5100-4FFC-B8B1-296ADDBADE96}" srcOrd="1" destOrd="0" presId="urn:microsoft.com/office/officeart/2005/8/layout/hierarchy2"/>
    <dgm:cxn modelId="{21917EEA-2E96-4757-8FFE-4A76D13D908D}" type="presParOf" srcId="{0002F6B3-5100-4FFC-B8B1-296ADDBADE96}" destId="{A20F3C8C-E339-442F-BFB1-AED22D284D12}" srcOrd="0" destOrd="0" presId="urn:microsoft.com/office/officeart/2005/8/layout/hierarchy2"/>
    <dgm:cxn modelId="{9BFC48B8-978E-4E92-B8D1-6512FF5676BC}" type="presParOf" srcId="{A20F3C8C-E339-442F-BFB1-AED22D284D12}" destId="{73A5C523-173E-4689-B4B9-9FA66CA52E93}" srcOrd="0" destOrd="0" presId="urn:microsoft.com/office/officeart/2005/8/layout/hierarchy2"/>
    <dgm:cxn modelId="{9ACC66EF-07D6-4845-B950-F8D85F7FEBE3}" type="presParOf" srcId="{0002F6B3-5100-4FFC-B8B1-296ADDBADE96}" destId="{1962BDB2-E45A-4BDE-B22C-432EB18631B2}" srcOrd="1" destOrd="0" presId="urn:microsoft.com/office/officeart/2005/8/layout/hierarchy2"/>
    <dgm:cxn modelId="{5D230EFC-AB9B-4066-AECF-9287C0018FDF}" type="presParOf" srcId="{1962BDB2-E45A-4BDE-B22C-432EB18631B2}" destId="{F6BE6E96-4771-4198-B10E-7C2835266749}" srcOrd="0" destOrd="0" presId="urn:microsoft.com/office/officeart/2005/8/layout/hierarchy2"/>
    <dgm:cxn modelId="{2FD82559-932C-49AF-9FC2-B1199411445B}" type="presParOf" srcId="{1962BDB2-E45A-4BDE-B22C-432EB18631B2}" destId="{AD3A55BF-7D2D-4032-B8E6-24D5BF8E9A24}" srcOrd="1" destOrd="0" presId="urn:microsoft.com/office/officeart/2005/8/layout/hierarchy2"/>
    <dgm:cxn modelId="{10E67022-AF91-48FD-9B09-B4F4C73F9ED2}" type="presParOf" srcId="{AD3A55BF-7D2D-4032-B8E6-24D5BF8E9A24}" destId="{E319C12E-2397-406F-B6D4-2E69B6FC580F}" srcOrd="0" destOrd="0" presId="urn:microsoft.com/office/officeart/2005/8/layout/hierarchy2"/>
    <dgm:cxn modelId="{936FB12E-59E8-44F1-8790-D8FD3346D744}" type="presParOf" srcId="{E319C12E-2397-406F-B6D4-2E69B6FC580F}" destId="{C098B0DD-864F-4B96-9B18-5913998545ED}" srcOrd="0" destOrd="0" presId="urn:microsoft.com/office/officeart/2005/8/layout/hierarchy2"/>
    <dgm:cxn modelId="{8C2F87A7-74BF-468C-A85F-681DD99C20C7}" type="presParOf" srcId="{AD3A55BF-7D2D-4032-B8E6-24D5BF8E9A24}" destId="{24E3FB95-EDB8-47FE-A69A-0DF1E353E090}" srcOrd="1" destOrd="0" presId="urn:microsoft.com/office/officeart/2005/8/layout/hierarchy2"/>
    <dgm:cxn modelId="{2943C0B4-7E7A-46A0-8787-29C4CA372E9B}" type="presParOf" srcId="{24E3FB95-EDB8-47FE-A69A-0DF1E353E090}" destId="{55F096FD-EFF2-45B8-9081-EB515D3FD4FA}" srcOrd="0" destOrd="0" presId="urn:microsoft.com/office/officeart/2005/8/layout/hierarchy2"/>
    <dgm:cxn modelId="{38F5540F-5F62-4F99-B765-194052D8AEE3}" type="presParOf" srcId="{24E3FB95-EDB8-47FE-A69A-0DF1E353E090}" destId="{91702CB0-1569-470E-BD35-5E4AAE59836B}" srcOrd="1" destOrd="0" presId="urn:microsoft.com/office/officeart/2005/8/layout/hierarchy2"/>
    <dgm:cxn modelId="{7964704E-0CB7-4DF8-A448-D9E30E9A7305}" type="presParOf" srcId="{AD3A55BF-7D2D-4032-B8E6-24D5BF8E9A24}" destId="{83E4D291-21C1-4460-8991-5B7B46FF9CA8}" srcOrd="2" destOrd="0" presId="urn:microsoft.com/office/officeart/2005/8/layout/hierarchy2"/>
    <dgm:cxn modelId="{17C1F0D2-A532-4254-B8D8-C11A09A65F54}" type="presParOf" srcId="{83E4D291-21C1-4460-8991-5B7B46FF9CA8}" destId="{59EC8FB2-7A54-404C-B4F6-E5BB7192615C}" srcOrd="0" destOrd="0" presId="urn:microsoft.com/office/officeart/2005/8/layout/hierarchy2"/>
    <dgm:cxn modelId="{DB55094E-AB72-49E1-8A74-37E383AE5BFC}" type="presParOf" srcId="{AD3A55BF-7D2D-4032-B8E6-24D5BF8E9A24}" destId="{9D86A758-41CB-47C6-81BF-3388B4B34055}" srcOrd="3" destOrd="0" presId="urn:microsoft.com/office/officeart/2005/8/layout/hierarchy2"/>
    <dgm:cxn modelId="{E9DE9C45-A16F-47A8-B39F-3C43AE2EE391}" type="presParOf" srcId="{9D86A758-41CB-47C6-81BF-3388B4B34055}" destId="{AAEECF93-F96B-4557-8B7E-EB719FA6407A}" srcOrd="0" destOrd="0" presId="urn:microsoft.com/office/officeart/2005/8/layout/hierarchy2"/>
    <dgm:cxn modelId="{054C73F0-D165-457B-B195-05CD2670FAE7}" type="presParOf" srcId="{9D86A758-41CB-47C6-81BF-3388B4B34055}" destId="{95F8356C-4187-432F-81BA-BFA31CA421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6F8B1-3706-412B-9C94-D87093E44D17}" type="presOf" srcId="{7B6A7276-923D-4C23-AD08-4D6A3A4843B7}" destId="{0FD63889-0ED5-496A-98B8-DFA042E705B9}" srcOrd="0" destOrd="0" presId="urn:microsoft.com/office/officeart/2005/8/layout/chevron1"/>
    <dgm:cxn modelId="{0BB8F718-2B7E-4993-893E-4818A8770000}" type="presOf" srcId="{7B76D680-C68D-4294-9CC6-7B16C4907984}" destId="{036DEDB6-3F7D-4265-9536-70444E0F43C5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4231B20-136A-4499-A1BC-3A3F691D8127}" type="presOf" srcId="{ED44329C-4693-451B-8B3C-7D3DE1D3BD42}" destId="{138F2E86-935B-4AAB-80A0-A8E3FB8514BE}" srcOrd="0" destOrd="0" presId="urn:microsoft.com/office/officeart/2005/8/layout/chevron1"/>
    <dgm:cxn modelId="{055B401F-912D-4FEB-BB0D-E281049872EB}" type="presOf" srcId="{9CFF6ABE-FDBB-4276-B476-D565B3D57550}" destId="{884F73D8-A1DD-409F-B35B-3D4A5D42189F}" srcOrd="0" destOrd="0" presId="urn:microsoft.com/office/officeart/2005/8/layout/chevron1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16DA5F70-5A81-437F-9655-E98DE295FD34}" type="presOf" srcId="{3680D3AC-4900-433B-8C9F-B842E26EFBA1}" destId="{0E54B96F-FCDA-4811-9652-44BD62A0423B}" srcOrd="0" destOrd="0" presId="urn:microsoft.com/office/officeart/2005/8/layout/chevron1"/>
    <dgm:cxn modelId="{8475D42D-57B2-42EE-A501-D3F8B4D73D61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77CBAB4B-CD4E-40D4-964D-991D17DC7747}" type="presParOf" srcId="{0FD63889-0ED5-496A-98B8-DFA042E705B9}" destId="{B2AE8354-10C9-4A4D-9813-CBC639505B78}" srcOrd="0" destOrd="0" presId="urn:microsoft.com/office/officeart/2005/8/layout/chevron1"/>
    <dgm:cxn modelId="{D0F06080-7FC0-4681-8DFA-DA2B594E7790}" type="presParOf" srcId="{0FD63889-0ED5-496A-98B8-DFA042E705B9}" destId="{7B64EDB7-C2D1-444C-8DEC-45FEC0A0C8D9}" srcOrd="1" destOrd="0" presId="urn:microsoft.com/office/officeart/2005/8/layout/chevron1"/>
    <dgm:cxn modelId="{49EB1E57-C783-47E1-87AB-1689383B634A}" type="presParOf" srcId="{0FD63889-0ED5-496A-98B8-DFA042E705B9}" destId="{0E54B96F-FCDA-4811-9652-44BD62A0423B}" srcOrd="2" destOrd="0" presId="urn:microsoft.com/office/officeart/2005/8/layout/chevron1"/>
    <dgm:cxn modelId="{0E90D49A-5303-46CA-BDB6-CF5E9C34CE4D}" type="presParOf" srcId="{0FD63889-0ED5-496A-98B8-DFA042E705B9}" destId="{C2089D65-75A6-4DEB-8F47-E7EE501B0735}" srcOrd="3" destOrd="0" presId="urn:microsoft.com/office/officeart/2005/8/layout/chevron1"/>
    <dgm:cxn modelId="{F6276954-383C-46C9-8B74-58BA30BD4893}" type="presParOf" srcId="{0FD63889-0ED5-496A-98B8-DFA042E705B9}" destId="{138F2E86-935B-4AAB-80A0-A8E3FB8514BE}" srcOrd="4" destOrd="0" presId="urn:microsoft.com/office/officeart/2005/8/layout/chevron1"/>
    <dgm:cxn modelId="{959E2644-D479-46ED-A931-B9902F3D7728}" type="presParOf" srcId="{0FD63889-0ED5-496A-98B8-DFA042E705B9}" destId="{CABDB17E-9120-4D19-BA88-DF023D61F3B0}" srcOrd="5" destOrd="0" presId="urn:microsoft.com/office/officeart/2005/8/layout/chevron1"/>
    <dgm:cxn modelId="{4E6AAAA4-B16D-4B12-81D3-DC9596815391}" type="presParOf" srcId="{0FD63889-0ED5-496A-98B8-DFA042E705B9}" destId="{036DEDB6-3F7D-4265-9536-70444E0F43C5}" srcOrd="6" destOrd="0" presId="urn:microsoft.com/office/officeart/2005/8/layout/chevron1"/>
    <dgm:cxn modelId="{E5789BA1-74C8-4B23-A006-81C93C6FB996}" type="presParOf" srcId="{0FD63889-0ED5-496A-98B8-DFA042E705B9}" destId="{C69745E8-47AB-408A-9EF5-8FA9E73E163D}" srcOrd="7" destOrd="0" presId="urn:microsoft.com/office/officeart/2005/8/layout/chevron1"/>
    <dgm:cxn modelId="{061FD948-1A31-4070-9339-E32789053665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5FEF4E-378C-48F5-9B5C-A6FE475CE4A9}" type="doc">
      <dgm:prSet loTypeId="urn:microsoft.com/office/officeart/2005/8/layout/hierarchy4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pt-BR"/>
        </a:p>
      </dgm:t>
    </dgm:pt>
    <dgm:pt modelId="{0E754B2D-8606-47D0-8356-E4C83F844983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Seleção do serviço</a:t>
          </a:r>
          <a:endParaRPr lang="pt-BR" sz="1200" b="1" dirty="0">
            <a:solidFill>
              <a:schemeClr val="tx1"/>
            </a:solidFill>
          </a:endParaRPr>
        </a:p>
      </dgm:t>
    </dgm:pt>
    <dgm:pt modelId="{DF0A1A32-9150-4434-AA58-4FD34233C912}" type="parTrans" cxnId="{A6AD676B-0733-41C4-A650-E43005C7B14A}">
      <dgm:prSet/>
      <dgm:spPr/>
      <dgm:t>
        <a:bodyPr/>
        <a:lstStyle/>
        <a:p>
          <a:endParaRPr lang="pt-BR" sz="1200"/>
        </a:p>
      </dgm:t>
    </dgm:pt>
    <dgm:pt modelId="{BE7AA2A8-C718-4006-8924-C337140A2877}" type="sibTrans" cxnId="{A6AD676B-0733-41C4-A650-E43005C7B14A}">
      <dgm:prSet/>
      <dgm:spPr/>
      <dgm:t>
        <a:bodyPr/>
        <a:lstStyle/>
        <a:p>
          <a:endParaRPr lang="pt-BR" sz="1200"/>
        </a:p>
      </dgm:t>
    </dgm:pt>
    <dgm:pt modelId="{3CE37F2B-4AEF-4FDC-BF4B-231229912B97}" type="asst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Ativação</a:t>
          </a:r>
          <a:endParaRPr lang="pt-BR" sz="1200" b="1" dirty="0">
            <a:solidFill>
              <a:schemeClr val="tx1"/>
            </a:solidFill>
          </a:endParaRPr>
        </a:p>
      </dgm:t>
    </dgm:pt>
    <dgm:pt modelId="{F4BDE160-F13B-4A60-A7DF-C4321DCE48A8}" type="parTrans" cxnId="{B1E706D8-7904-48CD-A061-F1041599A61A}">
      <dgm:prSet/>
      <dgm:spPr/>
      <dgm:t>
        <a:bodyPr/>
        <a:lstStyle/>
        <a:p>
          <a:endParaRPr lang="pt-BR" sz="1200"/>
        </a:p>
      </dgm:t>
    </dgm:pt>
    <dgm:pt modelId="{9F61C75C-3529-45DF-BF1F-F2AF41CEECE5}" type="sibTrans" cxnId="{B1E706D8-7904-48CD-A061-F1041599A61A}">
      <dgm:prSet/>
      <dgm:spPr/>
      <dgm:t>
        <a:bodyPr/>
        <a:lstStyle/>
        <a:p>
          <a:endParaRPr lang="pt-BR" sz="1200"/>
        </a:p>
      </dgm:t>
    </dgm:pt>
    <dgm:pt modelId="{D453C90A-5EF4-4C07-ADFC-25C6ACBCDD16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Notificação (Mobile)</a:t>
          </a:r>
          <a:endParaRPr lang="pt-BR" sz="1200" b="1" dirty="0">
            <a:solidFill>
              <a:schemeClr val="tx1"/>
            </a:solidFill>
          </a:endParaRPr>
        </a:p>
      </dgm:t>
    </dgm:pt>
    <dgm:pt modelId="{3E4EB515-FDFC-44F2-883B-A9D08D636379}" type="parTrans" cxnId="{90DD0C7A-F94A-44A9-BE37-669B65411234}">
      <dgm:prSet/>
      <dgm:spPr/>
      <dgm:t>
        <a:bodyPr/>
        <a:lstStyle/>
        <a:p>
          <a:endParaRPr lang="pt-BR" sz="1200"/>
        </a:p>
      </dgm:t>
    </dgm:pt>
    <dgm:pt modelId="{C315C673-5548-4BC6-B333-BE6E89CD3C4B}" type="sibTrans" cxnId="{90DD0C7A-F94A-44A9-BE37-669B65411234}">
      <dgm:prSet/>
      <dgm:spPr/>
      <dgm:t>
        <a:bodyPr/>
        <a:lstStyle/>
        <a:p>
          <a:endParaRPr lang="pt-BR" sz="1200"/>
        </a:p>
      </dgm:t>
    </dgm:pt>
    <dgm:pt modelId="{1E158432-AFAD-4D0C-9AE6-C78F011A7859}" type="asst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Configuração</a:t>
          </a:r>
          <a:endParaRPr lang="pt-BR" sz="1200" b="1" dirty="0">
            <a:solidFill>
              <a:schemeClr val="tx1"/>
            </a:solidFill>
          </a:endParaRPr>
        </a:p>
      </dgm:t>
    </dgm:pt>
    <dgm:pt modelId="{ED442AED-01D9-48A1-B17C-D512B58C0A59}" type="parTrans" cxnId="{CA0DC67E-51AB-40AB-B8FF-C3C39068C9F7}">
      <dgm:prSet/>
      <dgm:spPr/>
      <dgm:t>
        <a:bodyPr/>
        <a:lstStyle/>
        <a:p>
          <a:endParaRPr lang="pt-BR" sz="1200"/>
        </a:p>
      </dgm:t>
    </dgm:pt>
    <dgm:pt modelId="{86546732-B11F-4A03-8B42-6952F05A76ED}" type="sibTrans" cxnId="{CA0DC67E-51AB-40AB-B8FF-C3C39068C9F7}">
      <dgm:prSet/>
      <dgm:spPr/>
      <dgm:t>
        <a:bodyPr/>
        <a:lstStyle/>
        <a:p>
          <a:endParaRPr lang="pt-BR" sz="1200"/>
        </a:p>
      </dgm:t>
    </dgm:pt>
    <dgm:pt modelId="{0EAAD7C1-D454-41D8-BF53-80928B4EC7DF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Sim</a:t>
          </a:r>
          <a:endParaRPr lang="pt-BR" sz="1200" b="1" dirty="0">
            <a:solidFill>
              <a:schemeClr val="tx1"/>
            </a:solidFill>
          </a:endParaRPr>
        </a:p>
      </dgm:t>
    </dgm:pt>
    <dgm:pt modelId="{BC2E4F12-9534-4DF3-AAEF-5A6F92B90FC7}" type="parTrans" cxnId="{94D99631-641A-48E8-8A25-345C977C91BA}">
      <dgm:prSet/>
      <dgm:spPr/>
      <dgm:t>
        <a:bodyPr/>
        <a:lstStyle/>
        <a:p>
          <a:endParaRPr lang="pt-BR" sz="1200"/>
        </a:p>
      </dgm:t>
    </dgm:pt>
    <dgm:pt modelId="{D521A8F2-F89E-4C5B-AF2C-6A23C94CD86D}" type="sibTrans" cxnId="{94D99631-641A-48E8-8A25-345C977C91BA}">
      <dgm:prSet/>
      <dgm:spPr/>
      <dgm:t>
        <a:bodyPr/>
        <a:lstStyle/>
        <a:p>
          <a:endParaRPr lang="pt-BR" sz="1200"/>
        </a:p>
      </dgm:t>
    </dgm:pt>
    <dgm:pt modelId="{2E43C360-5615-4341-9D29-1CDBB80C9D5C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ln>
                <a:noFill/>
              </a:ln>
              <a:solidFill>
                <a:schemeClr val="tx1"/>
              </a:solidFill>
            </a:rPr>
            <a:t>Campus</a:t>
          </a:r>
          <a:endParaRPr lang="pt-BR" sz="1200" b="1" dirty="0">
            <a:ln>
              <a:noFill/>
            </a:ln>
            <a:solidFill>
              <a:schemeClr val="tx1"/>
            </a:solidFill>
          </a:endParaRPr>
        </a:p>
      </dgm:t>
    </dgm:pt>
    <dgm:pt modelId="{CB64B7F7-7F7E-4C66-9059-9E09523B7A9D}" type="parTrans" cxnId="{E61E4FCD-22FD-41E0-95D4-222F4FDCFD7B}">
      <dgm:prSet/>
      <dgm:spPr/>
      <dgm:t>
        <a:bodyPr/>
        <a:lstStyle/>
        <a:p>
          <a:endParaRPr lang="pt-BR" sz="1200"/>
        </a:p>
      </dgm:t>
    </dgm:pt>
    <dgm:pt modelId="{3F86EAA3-1AA1-4E94-A01D-D9362DC2B61B}" type="sibTrans" cxnId="{E61E4FCD-22FD-41E0-95D4-222F4FDCFD7B}">
      <dgm:prSet/>
      <dgm:spPr/>
      <dgm:t>
        <a:bodyPr/>
        <a:lstStyle/>
        <a:p>
          <a:endParaRPr lang="pt-BR" sz="1200"/>
        </a:p>
      </dgm:t>
    </dgm:pt>
    <dgm:pt modelId="{34D4D8D9-685A-4473-BF27-39D805F975CC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dirty="0" smtClean="0">
              <a:solidFill>
                <a:schemeClr val="tx1"/>
              </a:solidFill>
            </a:rPr>
            <a:t>Serviços disponíveis</a:t>
          </a:r>
          <a:endParaRPr lang="pt-BR" sz="1200" b="1" dirty="0">
            <a:solidFill>
              <a:schemeClr val="tx1"/>
            </a:solidFill>
          </a:endParaRPr>
        </a:p>
      </dgm:t>
    </dgm:pt>
    <dgm:pt modelId="{A0F57ADD-9B2E-449E-956E-3140C400532E}" type="parTrans" cxnId="{C31850AA-89E9-4712-A9C4-3ADF30DD73A3}">
      <dgm:prSet/>
      <dgm:spPr/>
      <dgm:t>
        <a:bodyPr/>
        <a:lstStyle/>
        <a:p>
          <a:endParaRPr lang="pt-BR" sz="1200"/>
        </a:p>
      </dgm:t>
    </dgm:pt>
    <dgm:pt modelId="{D9CAFDF9-0335-4C4B-9CBA-901245AAF220}" type="sibTrans" cxnId="{C31850AA-89E9-4712-A9C4-3ADF30DD73A3}">
      <dgm:prSet/>
      <dgm:spPr/>
      <dgm:t>
        <a:bodyPr/>
        <a:lstStyle/>
        <a:p>
          <a:endParaRPr lang="pt-BR" sz="1200"/>
        </a:p>
      </dgm:t>
    </dgm:pt>
    <dgm:pt modelId="{275AAF71-16F5-4639-971E-F4DD4D3CC8E2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Não</a:t>
          </a:r>
          <a:endParaRPr lang="pt-BR" sz="1200" b="1" dirty="0">
            <a:solidFill>
              <a:schemeClr val="tx1"/>
            </a:solidFill>
          </a:endParaRPr>
        </a:p>
      </dgm:t>
    </dgm:pt>
    <dgm:pt modelId="{BE7501BC-0C38-420F-9261-5ACC26FD6D57}" type="parTrans" cxnId="{3576A225-D86B-4157-8620-A3CA75E8DDBA}">
      <dgm:prSet/>
      <dgm:spPr/>
      <dgm:t>
        <a:bodyPr/>
        <a:lstStyle/>
        <a:p>
          <a:endParaRPr lang="pt-BR" sz="1200"/>
        </a:p>
      </dgm:t>
    </dgm:pt>
    <dgm:pt modelId="{6DB66ADC-D678-4205-B855-1451CB47A51F}" type="sibTrans" cxnId="{3576A225-D86B-4157-8620-A3CA75E8DDBA}">
      <dgm:prSet/>
      <dgm:spPr/>
      <dgm:t>
        <a:bodyPr/>
        <a:lstStyle/>
        <a:p>
          <a:endParaRPr lang="pt-BR" sz="1200"/>
        </a:p>
      </dgm:t>
    </dgm:pt>
    <dgm:pt modelId="{5A2BD23B-8B0B-4F68-8534-45A378808B1A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Abre serviço</a:t>
          </a:r>
          <a:endParaRPr lang="pt-BR" sz="1200" b="1" dirty="0">
            <a:solidFill>
              <a:schemeClr val="tx1"/>
            </a:solidFill>
          </a:endParaRPr>
        </a:p>
      </dgm:t>
    </dgm:pt>
    <dgm:pt modelId="{6B2575F3-2DC0-4EB8-B9F6-1797C65D7EBC}" type="parTrans" cxnId="{FA38AA40-56F5-46C8-B389-F28EB79E4705}">
      <dgm:prSet/>
      <dgm:spPr/>
      <dgm:t>
        <a:bodyPr/>
        <a:lstStyle/>
        <a:p>
          <a:endParaRPr lang="pt-BR" sz="1200"/>
        </a:p>
      </dgm:t>
    </dgm:pt>
    <dgm:pt modelId="{94077A82-C842-49DC-96C4-8C06D91BB585}" type="sibTrans" cxnId="{FA38AA40-56F5-46C8-B389-F28EB79E4705}">
      <dgm:prSet/>
      <dgm:spPr/>
      <dgm:t>
        <a:bodyPr/>
        <a:lstStyle/>
        <a:p>
          <a:endParaRPr lang="pt-BR" sz="1200"/>
        </a:p>
      </dgm:t>
    </dgm:pt>
    <dgm:pt modelId="{E68BABC6-33B7-43E0-AE73-B984323129B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Finaliza notificação</a:t>
          </a:r>
          <a:endParaRPr lang="pt-BR" sz="1200" b="1" dirty="0">
            <a:solidFill>
              <a:schemeClr val="tx1"/>
            </a:solidFill>
          </a:endParaRPr>
        </a:p>
      </dgm:t>
    </dgm:pt>
    <dgm:pt modelId="{AF23F03E-CEAB-48FF-A797-656774D90C19}" type="parTrans" cxnId="{70EA3B00-DD78-4877-A4AB-676D432F0198}">
      <dgm:prSet/>
      <dgm:spPr/>
      <dgm:t>
        <a:bodyPr/>
        <a:lstStyle/>
        <a:p>
          <a:endParaRPr lang="pt-BR" sz="1200"/>
        </a:p>
      </dgm:t>
    </dgm:pt>
    <dgm:pt modelId="{7BF55F3D-7FBA-4ECA-960C-742EA1DCF5F1}" type="sibTrans" cxnId="{70EA3B00-DD78-4877-A4AB-676D432F0198}">
      <dgm:prSet/>
      <dgm:spPr/>
      <dgm:t>
        <a:bodyPr/>
        <a:lstStyle/>
        <a:p>
          <a:endParaRPr lang="pt-BR" sz="1200"/>
        </a:p>
      </dgm:t>
    </dgm:pt>
    <dgm:pt modelId="{0ED24D0A-D143-4650-95D4-27867AA0668E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Confirma ação</a:t>
          </a:r>
          <a:endParaRPr lang="pt-BR" sz="1200" b="1" dirty="0">
            <a:solidFill>
              <a:schemeClr val="tx1"/>
            </a:solidFill>
          </a:endParaRPr>
        </a:p>
      </dgm:t>
    </dgm:pt>
    <dgm:pt modelId="{AE433A03-A03A-4C6E-BECD-01F10BF6D930}" type="parTrans" cxnId="{5208C8EB-8A15-468C-886F-4765E3059711}">
      <dgm:prSet/>
      <dgm:spPr/>
      <dgm:t>
        <a:bodyPr/>
        <a:lstStyle/>
        <a:p>
          <a:endParaRPr lang="pt-BR" sz="1200"/>
        </a:p>
      </dgm:t>
    </dgm:pt>
    <dgm:pt modelId="{1C16D3FE-110F-481C-BFAD-F3C1949CCDAC}" type="sibTrans" cxnId="{5208C8EB-8A15-468C-886F-4765E3059711}">
      <dgm:prSet/>
      <dgm:spPr/>
      <dgm:t>
        <a:bodyPr/>
        <a:lstStyle/>
        <a:p>
          <a:endParaRPr lang="pt-BR" sz="1200"/>
        </a:p>
      </dgm:t>
    </dgm:pt>
    <dgm:pt modelId="{12F88B96-6D10-4C7C-87A4-18DEEC6EBF00}" type="asst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Execução</a:t>
          </a:r>
          <a:endParaRPr lang="pt-BR" sz="1200" b="1" dirty="0">
            <a:solidFill>
              <a:schemeClr val="tx1"/>
            </a:solidFill>
          </a:endParaRPr>
        </a:p>
      </dgm:t>
    </dgm:pt>
    <dgm:pt modelId="{6C3776BB-CBDB-4313-8DA2-7DB90C741538}" type="parTrans" cxnId="{1C9C2B0A-0126-4727-8FBF-2CECE1EB17B1}">
      <dgm:prSet/>
      <dgm:spPr/>
      <dgm:t>
        <a:bodyPr/>
        <a:lstStyle/>
        <a:p>
          <a:endParaRPr lang="pt-BR" sz="1200"/>
        </a:p>
      </dgm:t>
    </dgm:pt>
    <dgm:pt modelId="{05ADDF07-5BDE-4716-B67D-E30FEF23E543}" type="sibTrans" cxnId="{1C9C2B0A-0126-4727-8FBF-2CECE1EB17B1}">
      <dgm:prSet/>
      <dgm:spPr/>
      <dgm:t>
        <a:bodyPr/>
        <a:lstStyle/>
        <a:p>
          <a:endParaRPr lang="pt-BR" sz="1200"/>
        </a:p>
      </dgm:t>
    </dgm:pt>
    <dgm:pt modelId="{C770D26E-69D8-45E2-90D2-8346F10BD9EF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Finaliza atividades</a:t>
          </a:r>
          <a:endParaRPr lang="pt-BR" sz="1200" b="1" dirty="0">
            <a:solidFill>
              <a:schemeClr val="tx1"/>
            </a:solidFill>
          </a:endParaRPr>
        </a:p>
      </dgm:t>
    </dgm:pt>
    <dgm:pt modelId="{73D5ABA1-B0DA-4BA0-B894-3D30EAC9E8B1}" type="parTrans" cxnId="{6EBC02AE-9501-4F1A-B30B-3115539D2F16}">
      <dgm:prSet/>
      <dgm:spPr/>
      <dgm:t>
        <a:bodyPr/>
        <a:lstStyle/>
        <a:p>
          <a:endParaRPr lang="pt-BR" sz="1200"/>
        </a:p>
      </dgm:t>
    </dgm:pt>
    <dgm:pt modelId="{58C30012-631A-4900-A420-24A8CF61D917}" type="sibTrans" cxnId="{6EBC02AE-9501-4F1A-B30B-3115539D2F16}">
      <dgm:prSet/>
      <dgm:spPr/>
      <dgm:t>
        <a:bodyPr/>
        <a:lstStyle/>
        <a:p>
          <a:endParaRPr lang="pt-BR" sz="1200"/>
        </a:p>
      </dgm:t>
    </dgm:pt>
    <dgm:pt modelId="{BD8833D8-4D8B-454B-8047-37B18043FB04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Decisão</a:t>
          </a:r>
          <a:endParaRPr lang="pt-BR" sz="1200" b="1" dirty="0">
            <a:solidFill>
              <a:schemeClr val="tx1"/>
            </a:solidFill>
          </a:endParaRPr>
        </a:p>
      </dgm:t>
    </dgm:pt>
    <dgm:pt modelId="{A6965B2C-F463-4240-8E93-C59DC9654B54}" type="sibTrans" cxnId="{6DCDE42F-CDDC-4508-9891-2990CFFF2959}">
      <dgm:prSet/>
      <dgm:spPr/>
      <dgm:t>
        <a:bodyPr/>
        <a:lstStyle/>
        <a:p>
          <a:endParaRPr lang="pt-BR" sz="1200"/>
        </a:p>
      </dgm:t>
    </dgm:pt>
    <dgm:pt modelId="{B9EBB81E-4C7B-4C7C-9D29-B0A157015335}" type="parTrans" cxnId="{6DCDE42F-CDDC-4508-9891-2990CFFF2959}">
      <dgm:prSet/>
      <dgm:spPr/>
      <dgm:t>
        <a:bodyPr/>
        <a:lstStyle/>
        <a:p>
          <a:endParaRPr lang="pt-BR" sz="1200"/>
        </a:p>
      </dgm:t>
    </dgm:pt>
    <dgm:pt modelId="{8231C44E-957C-45EA-8F14-C62AEFB9BAC4}" type="pres">
      <dgm:prSet presAssocID="{3D5FEF4E-378C-48F5-9B5C-A6FE475CE4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7DC71C4-6401-4675-9442-52C78E034DBB}" type="pres">
      <dgm:prSet presAssocID="{2E43C360-5615-4341-9D29-1CDBB80C9D5C}" presName="vertOne" presStyleCnt="0"/>
      <dgm:spPr/>
    </dgm:pt>
    <dgm:pt modelId="{4C3D1E39-5F89-426B-8C24-E8FB283BA725}" type="pres">
      <dgm:prSet presAssocID="{2E43C360-5615-4341-9D29-1CDBB80C9D5C}" presName="txOne" presStyleLbl="node0" presStyleIdx="0" presStyleCnt="3" custScaleX="11347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956B0C-1AA8-4835-8A2F-271B199E4FA7}" type="pres">
      <dgm:prSet presAssocID="{2E43C360-5615-4341-9D29-1CDBB80C9D5C}" presName="horzOne" presStyleCnt="0"/>
      <dgm:spPr/>
    </dgm:pt>
    <dgm:pt modelId="{B170E2BE-E86E-4C6F-8BD0-F3FD9596F546}" type="pres">
      <dgm:prSet presAssocID="{3F86EAA3-1AA1-4E94-A01D-D9362DC2B61B}" presName="sibSpaceOne" presStyleCnt="0"/>
      <dgm:spPr/>
    </dgm:pt>
    <dgm:pt modelId="{6AB0A67D-FD0D-4156-AD6F-0BA3482D0711}" type="pres">
      <dgm:prSet presAssocID="{34D4D8D9-685A-4473-BF27-39D805F975CC}" presName="vertOne" presStyleCnt="0"/>
      <dgm:spPr/>
    </dgm:pt>
    <dgm:pt modelId="{30F2F746-3BA7-4C0B-929D-7D34C5EEA64C}" type="pres">
      <dgm:prSet presAssocID="{34D4D8D9-685A-4473-BF27-39D805F975CC}" presName="txOne" presStyleLbl="node0" presStyleIdx="1" presStyleCnt="3" custScaleX="11668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36679A-827F-494D-A1CA-AFB42F75C9DC}" type="pres">
      <dgm:prSet presAssocID="{34D4D8D9-685A-4473-BF27-39D805F975CC}" presName="horzOne" presStyleCnt="0"/>
      <dgm:spPr/>
    </dgm:pt>
    <dgm:pt modelId="{23CDE277-4A42-4BD1-BB62-8BBDFE1E9A44}" type="pres">
      <dgm:prSet presAssocID="{D9CAFDF9-0335-4C4B-9CBA-901245AAF220}" presName="sibSpaceOne" presStyleCnt="0"/>
      <dgm:spPr/>
    </dgm:pt>
    <dgm:pt modelId="{6E9FF0B5-2730-4B55-821E-EE3ED0B1DDEB}" type="pres">
      <dgm:prSet presAssocID="{0E754B2D-8606-47D0-8356-E4C83F844983}" presName="vertOne" presStyleCnt="0"/>
      <dgm:spPr/>
    </dgm:pt>
    <dgm:pt modelId="{E77A1557-B333-4889-8F64-CEC07BEF4C56}" type="pres">
      <dgm:prSet presAssocID="{0E754B2D-8606-47D0-8356-E4C83F844983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FDC419A-CC06-4ACB-A0EE-E71F99350554}" type="pres">
      <dgm:prSet presAssocID="{0E754B2D-8606-47D0-8356-E4C83F844983}" presName="parTransOne" presStyleCnt="0"/>
      <dgm:spPr/>
    </dgm:pt>
    <dgm:pt modelId="{095CD761-A15D-4092-ADDF-BAF2FB1015BD}" type="pres">
      <dgm:prSet presAssocID="{0E754B2D-8606-47D0-8356-E4C83F844983}" presName="horzOne" presStyleCnt="0"/>
      <dgm:spPr/>
    </dgm:pt>
    <dgm:pt modelId="{CB96C1F0-4B36-4EFC-9555-4A84AFF53749}" type="pres">
      <dgm:prSet presAssocID="{3CE37F2B-4AEF-4FDC-BF4B-231229912B97}" presName="vertTwo" presStyleCnt="0"/>
      <dgm:spPr/>
    </dgm:pt>
    <dgm:pt modelId="{62180683-1482-4A33-8FBB-F63DE3CC3CEE}" type="pres">
      <dgm:prSet presAssocID="{3CE37F2B-4AEF-4FDC-BF4B-231229912B97}" presName="txTwo" presStyleLbl="asst1" presStyleIdx="0" presStyleCnt="3" custScaleX="13573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0DE5B8-4A38-4102-9C62-A99EFB3BC369}" type="pres">
      <dgm:prSet presAssocID="{3CE37F2B-4AEF-4FDC-BF4B-231229912B97}" presName="horzTwo" presStyleCnt="0"/>
      <dgm:spPr/>
    </dgm:pt>
    <dgm:pt modelId="{E02ED8F3-1056-4EFE-A510-46171CA25387}" type="pres">
      <dgm:prSet presAssocID="{9F61C75C-3529-45DF-BF1F-F2AF41CEECE5}" presName="sibSpaceTwo" presStyleCnt="0"/>
      <dgm:spPr/>
    </dgm:pt>
    <dgm:pt modelId="{DDEEA462-158C-4286-B010-EA46C2A678B3}" type="pres">
      <dgm:prSet presAssocID="{1E158432-AFAD-4D0C-9AE6-C78F011A7859}" presName="vertTwo" presStyleCnt="0"/>
      <dgm:spPr/>
    </dgm:pt>
    <dgm:pt modelId="{E5D4FDCF-9450-4734-9035-0CB6AC1F4DDC}" type="pres">
      <dgm:prSet presAssocID="{1E158432-AFAD-4D0C-9AE6-C78F011A7859}" presName="txTwo" presStyleLbl="asst1" presStyleIdx="1" presStyleCnt="3" custScaleX="12053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2718714-A49B-454F-B746-482D7052F06E}" type="pres">
      <dgm:prSet presAssocID="{1E158432-AFAD-4D0C-9AE6-C78F011A7859}" presName="horzTwo" presStyleCnt="0"/>
      <dgm:spPr/>
    </dgm:pt>
    <dgm:pt modelId="{80122486-E0E8-45C7-9C7B-809E68D64A25}" type="pres">
      <dgm:prSet presAssocID="{86546732-B11F-4A03-8B42-6952F05A76ED}" presName="sibSpaceTwo" presStyleCnt="0"/>
      <dgm:spPr/>
    </dgm:pt>
    <dgm:pt modelId="{73DE7BE7-A2B2-4091-8EEB-6C4B630A8D0E}" type="pres">
      <dgm:prSet presAssocID="{12F88B96-6D10-4C7C-87A4-18DEEC6EBF00}" presName="vertTwo" presStyleCnt="0"/>
      <dgm:spPr/>
    </dgm:pt>
    <dgm:pt modelId="{1BC63A0A-19A2-4753-A204-FDFD6D6C0A66}" type="pres">
      <dgm:prSet presAssocID="{12F88B96-6D10-4C7C-87A4-18DEEC6EBF00}" presName="txTwo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1EF559F-A707-4C6B-9C27-E50E3B458D36}" type="pres">
      <dgm:prSet presAssocID="{12F88B96-6D10-4C7C-87A4-18DEEC6EBF00}" presName="parTransTwo" presStyleCnt="0"/>
      <dgm:spPr/>
    </dgm:pt>
    <dgm:pt modelId="{2EA48584-8CED-4B9D-81E1-93421875101B}" type="pres">
      <dgm:prSet presAssocID="{12F88B96-6D10-4C7C-87A4-18DEEC6EBF00}" presName="horzTwo" presStyleCnt="0"/>
      <dgm:spPr/>
    </dgm:pt>
    <dgm:pt modelId="{6880E281-04AE-46DD-B933-14D71C4FCB67}" type="pres">
      <dgm:prSet presAssocID="{D453C90A-5EF4-4C07-ADFC-25C6ACBCDD16}" presName="vertThree" presStyleCnt="0"/>
      <dgm:spPr/>
    </dgm:pt>
    <dgm:pt modelId="{F288AAAD-2078-4D8A-9D78-2B930A2D6506}" type="pres">
      <dgm:prSet presAssocID="{D453C90A-5EF4-4C07-ADFC-25C6ACBCDD16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8C2E6C-C792-45F6-8413-1A19485F78E4}" type="pres">
      <dgm:prSet presAssocID="{D453C90A-5EF4-4C07-ADFC-25C6ACBCDD16}" presName="horzThree" presStyleCnt="0"/>
      <dgm:spPr/>
    </dgm:pt>
    <dgm:pt modelId="{3F0C1317-59D7-4A80-A592-E05BCAB32E93}" type="pres">
      <dgm:prSet presAssocID="{C315C673-5548-4BC6-B333-BE6E89CD3C4B}" presName="sibSpaceThree" presStyleCnt="0"/>
      <dgm:spPr/>
    </dgm:pt>
    <dgm:pt modelId="{A0C034D1-2B65-469F-B274-F98FA4936A54}" type="pres">
      <dgm:prSet presAssocID="{BD8833D8-4D8B-454B-8047-37B18043FB04}" presName="vertThree" presStyleCnt="0"/>
      <dgm:spPr/>
    </dgm:pt>
    <dgm:pt modelId="{B13B8C43-BA0C-45DB-94C0-10DBA8A47E39}" type="pres">
      <dgm:prSet presAssocID="{BD8833D8-4D8B-454B-8047-37B18043FB04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67ED59-5762-4190-B1A8-F5E7667286CA}" type="pres">
      <dgm:prSet presAssocID="{BD8833D8-4D8B-454B-8047-37B18043FB04}" presName="parTransThree" presStyleCnt="0"/>
      <dgm:spPr/>
    </dgm:pt>
    <dgm:pt modelId="{990A18BA-C251-4C38-A8B2-D51CF08E47F7}" type="pres">
      <dgm:prSet presAssocID="{BD8833D8-4D8B-454B-8047-37B18043FB04}" presName="horzThree" presStyleCnt="0"/>
      <dgm:spPr/>
    </dgm:pt>
    <dgm:pt modelId="{430C4A43-472D-41BD-A0CB-2885A5BE2BA9}" type="pres">
      <dgm:prSet presAssocID="{0EAAD7C1-D454-41D8-BF53-80928B4EC7DF}" presName="vertFour" presStyleCnt="0">
        <dgm:presLayoutVars>
          <dgm:chPref val="3"/>
        </dgm:presLayoutVars>
      </dgm:prSet>
      <dgm:spPr/>
    </dgm:pt>
    <dgm:pt modelId="{79E71528-B7F2-4520-8005-9C5C9305C44E}" type="pres">
      <dgm:prSet presAssocID="{0EAAD7C1-D454-41D8-BF53-80928B4EC7DF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1E395BD-B604-4A27-B433-22E8DF12C1B9}" type="pres">
      <dgm:prSet presAssocID="{0EAAD7C1-D454-41D8-BF53-80928B4EC7DF}" presName="parTransFour" presStyleCnt="0"/>
      <dgm:spPr/>
    </dgm:pt>
    <dgm:pt modelId="{55257F15-3360-49DB-985A-545CBC186384}" type="pres">
      <dgm:prSet presAssocID="{0EAAD7C1-D454-41D8-BF53-80928B4EC7DF}" presName="horzFour" presStyleCnt="0"/>
      <dgm:spPr/>
    </dgm:pt>
    <dgm:pt modelId="{E9B8E95A-69BF-478C-B068-027BBD333D4D}" type="pres">
      <dgm:prSet presAssocID="{5A2BD23B-8B0B-4F68-8534-45A378808B1A}" presName="vertFour" presStyleCnt="0">
        <dgm:presLayoutVars>
          <dgm:chPref val="3"/>
        </dgm:presLayoutVars>
      </dgm:prSet>
      <dgm:spPr/>
    </dgm:pt>
    <dgm:pt modelId="{78FFFDD3-9B0A-4238-AC6F-F0CE54BB63B3}" type="pres">
      <dgm:prSet presAssocID="{5A2BD23B-8B0B-4F68-8534-45A378808B1A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99BDD5-F01B-48AC-BFC4-16E83EB68570}" type="pres">
      <dgm:prSet presAssocID="{5A2BD23B-8B0B-4F68-8534-45A378808B1A}" presName="parTransFour" presStyleCnt="0"/>
      <dgm:spPr/>
    </dgm:pt>
    <dgm:pt modelId="{973A1378-E97B-4B9B-9A0C-94ACE0A95C33}" type="pres">
      <dgm:prSet presAssocID="{5A2BD23B-8B0B-4F68-8534-45A378808B1A}" presName="horzFour" presStyleCnt="0"/>
      <dgm:spPr/>
    </dgm:pt>
    <dgm:pt modelId="{842B897E-1E4A-4D77-9ED5-6B4F4B7D540E}" type="pres">
      <dgm:prSet presAssocID="{0ED24D0A-D143-4650-95D4-27867AA0668E}" presName="vertFour" presStyleCnt="0">
        <dgm:presLayoutVars>
          <dgm:chPref val="3"/>
        </dgm:presLayoutVars>
      </dgm:prSet>
      <dgm:spPr/>
    </dgm:pt>
    <dgm:pt modelId="{E233217A-B381-47F0-90C9-81565BCE5BF6}" type="pres">
      <dgm:prSet presAssocID="{0ED24D0A-D143-4650-95D4-27867AA0668E}" presName="txFour" presStyleLbl="node4" presStyleIdx="2" presStyleCnt="6" custScaleX="9307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6C9374-8836-4FAC-B2A9-4A2666B3BC33}" type="pres">
      <dgm:prSet presAssocID="{0ED24D0A-D143-4650-95D4-27867AA0668E}" presName="horzFour" presStyleCnt="0"/>
      <dgm:spPr/>
    </dgm:pt>
    <dgm:pt modelId="{BBEFE1AB-15C2-44A2-9499-83DFBBB22C6D}" type="pres">
      <dgm:prSet presAssocID="{1C16D3FE-110F-481C-BFAD-F3C1949CCDAC}" presName="sibSpaceFour" presStyleCnt="0"/>
      <dgm:spPr/>
    </dgm:pt>
    <dgm:pt modelId="{5C6F0547-EABA-4F24-A98C-53423AA0E5BA}" type="pres">
      <dgm:prSet presAssocID="{C770D26E-69D8-45E2-90D2-8346F10BD9EF}" presName="vertFour" presStyleCnt="0">
        <dgm:presLayoutVars>
          <dgm:chPref val="3"/>
        </dgm:presLayoutVars>
      </dgm:prSet>
      <dgm:spPr/>
    </dgm:pt>
    <dgm:pt modelId="{DD7228AB-2824-4438-B7FE-898E8CEC7E36}" type="pres">
      <dgm:prSet presAssocID="{C770D26E-69D8-45E2-90D2-8346F10BD9EF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3EB9E4-4FC3-4909-AC64-F1F6D22B7C14}" type="pres">
      <dgm:prSet presAssocID="{C770D26E-69D8-45E2-90D2-8346F10BD9EF}" presName="horzFour" presStyleCnt="0"/>
      <dgm:spPr/>
    </dgm:pt>
    <dgm:pt modelId="{F27DEF41-103D-47EE-A676-C180850092D5}" type="pres">
      <dgm:prSet presAssocID="{D521A8F2-F89E-4C5B-AF2C-6A23C94CD86D}" presName="sibSpaceFour" presStyleCnt="0"/>
      <dgm:spPr/>
    </dgm:pt>
    <dgm:pt modelId="{5A84599C-DD2E-456D-BADA-414548F72978}" type="pres">
      <dgm:prSet presAssocID="{275AAF71-16F5-4639-971E-F4DD4D3CC8E2}" presName="vertFour" presStyleCnt="0">
        <dgm:presLayoutVars>
          <dgm:chPref val="3"/>
        </dgm:presLayoutVars>
      </dgm:prSet>
      <dgm:spPr/>
    </dgm:pt>
    <dgm:pt modelId="{D1A280C6-BDF1-4E6F-BDED-EADC41AF2061}" type="pres">
      <dgm:prSet presAssocID="{275AAF71-16F5-4639-971E-F4DD4D3CC8E2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39FB7D7-1C39-4C94-9FAC-00B153BA13B8}" type="pres">
      <dgm:prSet presAssocID="{275AAF71-16F5-4639-971E-F4DD4D3CC8E2}" presName="parTransFour" presStyleCnt="0"/>
      <dgm:spPr/>
    </dgm:pt>
    <dgm:pt modelId="{C17851C9-CA1A-4907-9494-321D3F5E7264}" type="pres">
      <dgm:prSet presAssocID="{275AAF71-16F5-4639-971E-F4DD4D3CC8E2}" presName="horzFour" presStyleCnt="0"/>
      <dgm:spPr/>
    </dgm:pt>
    <dgm:pt modelId="{761A243E-1DDE-4D9D-B593-63C74F5F69FB}" type="pres">
      <dgm:prSet presAssocID="{E68BABC6-33B7-43E0-AE73-B984323129B6}" presName="vertFour" presStyleCnt="0">
        <dgm:presLayoutVars>
          <dgm:chPref val="3"/>
        </dgm:presLayoutVars>
      </dgm:prSet>
      <dgm:spPr/>
    </dgm:pt>
    <dgm:pt modelId="{0F1C65DC-32E0-401F-AD72-CEAB5FCDD885}" type="pres">
      <dgm:prSet presAssocID="{E68BABC6-33B7-43E0-AE73-B984323129B6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DA3DAE8-BF58-41F2-80A5-1D5474D1E7F0}" type="pres">
      <dgm:prSet presAssocID="{E68BABC6-33B7-43E0-AE73-B984323129B6}" presName="horzFour" presStyleCnt="0"/>
      <dgm:spPr/>
    </dgm:pt>
  </dgm:ptLst>
  <dgm:cxnLst>
    <dgm:cxn modelId="{6EBC02AE-9501-4F1A-B30B-3115539D2F16}" srcId="{5A2BD23B-8B0B-4F68-8534-45A378808B1A}" destId="{C770D26E-69D8-45E2-90D2-8346F10BD9EF}" srcOrd="1" destOrd="0" parTransId="{73D5ABA1-B0DA-4BA0-B894-3D30EAC9E8B1}" sibTransId="{58C30012-631A-4900-A420-24A8CF61D917}"/>
    <dgm:cxn modelId="{CC904A7A-D94F-482E-853B-267F80E06B18}" type="presOf" srcId="{2E43C360-5615-4341-9D29-1CDBB80C9D5C}" destId="{4C3D1E39-5F89-426B-8C24-E8FB283BA725}" srcOrd="0" destOrd="0" presId="urn:microsoft.com/office/officeart/2005/8/layout/hierarchy4"/>
    <dgm:cxn modelId="{FE8982D7-357F-4795-AECE-2B2F859A4ED6}" type="presOf" srcId="{0E754B2D-8606-47D0-8356-E4C83F844983}" destId="{E77A1557-B333-4889-8F64-CEC07BEF4C56}" srcOrd="0" destOrd="0" presId="urn:microsoft.com/office/officeart/2005/8/layout/hierarchy4"/>
    <dgm:cxn modelId="{10849F64-0E29-4AF6-BC9A-C8B1A96CD16E}" type="presOf" srcId="{12F88B96-6D10-4C7C-87A4-18DEEC6EBF00}" destId="{1BC63A0A-19A2-4753-A204-FDFD6D6C0A66}" srcOrd="0" destOrd="0" presId="urn:microsoft.com/office/officeart/2005/8/layout/hierarchy4"/>
    <dgm:cxn modelId="{3576A225-D86B-4157-8620-A3CA75E8DDBA}" srcId="{BD8833D8-4D8B-454B-8047-37B18043FB04}" destId="{275AAF71-16F5-4639-971E-F4DD4D3CC8E2}" srcOrd="1" destOrd="0" parTransId="{BE7501BC-0C38-420F-9261-5ACC26FD6D57}" sibTransId="{6DB66ADC-D678-4205-B855-1451CB47A51F}"/>
    <dgm:cxn modelId="{7E4AC0D0-63EC-42E9-A64B-DF540913161E}" type="presOf" srcId="{34D4D8D9-685A-4473-BF27-39D805F975CC}" destId="{30F2F746-3BA7-4C0B-929D-7D34C5EEA64C}" srcOrd="0" destOrd="0" presId="urn:microsoft.com/office/officeart/2005/8/layout/hierarchy4"/>
    <dgm:cxn modelId="{E61E4FCD-22FD-41E0-95D4-222F4FDCFD7B}" srcId="{3D5FEF4E-378C-48F5-9B5C-A6FE475CE4A9}" destId="{2E43C360-5615-4341-9D29-1CDBB80C9D5C}" srcOrd="0" destOrd="0" parTransId="{CB64B7F7-7F7E-4C66-9059-9E09523B7A9D}" sibTransId="{3F86EAA3-1AA1-4E94-A01D-D9362DC2B61B}"/>
    <dgm:cxn modelId="{8B175D95-790A-4C56-A219-B684C22A017C}" type="presOf" srcId="{E68BABC6-33B7-43E0-AE73-B984323129B6}" destId="{0F1C65DC-32E0-401F-AD72-CEAB5FCDD885}" srcOrd="0" destOrd="0" presId="urn:microsoft.com/office/officeart/2005/8/layout/hierarchy4"/>
    <dgm:cxn modelId="{CA0DC67E-51AB-40AB-B8FF-C3C39068C9F7}" srcId="{0E754B2D-8606-47D0-8356-E4C83F844983}" destId="{1E158432-AFAD-4D0C-9AE6-C78F011A7859}" srcOrd="1" destOrd="0" parTransId="{ED442AED-01D9-48A1-B17C-D512B58C0A59}" sibTransId="{86546732-B11F-4A03-8B42-6952F05A76ED}"/>
    <dgm:cxn modelId="{1C9C2B0A-0126-4727-8FBF-2CECE1EB17B1}" srcId="{0E754B2D-8606-47D0-8356-E4C83F844983}" destId="{12F88B96-6D10-4C7C-87A4-18DEEC6EBF00}" srcOrd="2" destOrd="0" parTransId="{6C3776BB-CBDB-4313-8DA2-7DB90C741538}" sibTransId="{05ADDF07-5BDE-4716-B67D-E30FEF23E543}"/>
    <dgm:cxn modelId="{5208C8EB-8A15-468C-886F-4765E3059711}" srcId="{5A2BD23B-8B0B-4F68-8534-45A378808B1A}" destId="{0ED24D0A-D143-4650-95D4-27867AA0668E}" srcOrd="0" destOrd="0" parTransId="{AE433A03-A03A-4C6E-BECD-01F10BF6D930}" sibTransId="{1C16D3FE-110F-481C-BFAD-F3C1949CCDAC}"/>
    <dgm:cxn modelId="{8E5A0DDF-FC27-4187-BAA1-2E9AEB92F783}" type="presOf" srcId="{3CE37F2B-4AEF-4FDC-BF4B-231229912B97}" destId="{62180683-1482-4A33-8FBB-F63DE3CC3CEE}" srcOrd="0" destOrd="0" presId="urn:microsoft.com/office/officeart/2005/8/layout/hierarchy4"/>
    <dgm:cxn modelId="{90C99DC3-CBCE-4833-9697-7C547BFE0E80}" type="presOf" srcId="{C770D26E-69D8-45E2-90D2-8346F10BD9EF}" destId="{DD7228AB-2824-4438-B7FE-898E8CEC7E36}" srcOrd="0" destOrd="0" presId="urn:microsoft.com/office/officeart/2005/8/layout/hierarchy4"/>
    <dgm:cxn modelId="{FA38AA40-56F5-46C8-B389-F28EB79E4705}" srcId="{0EAAD7C1-D454-41D8-BF53-80928B4EC7DF}" destId="{5A2BD23B-8B0B-4F68-8534-45A378808B1A}" srcOrd="0" destOrd="0" parTransId="{6B2575F3-2DC0-4EB8-B9F6-1797C65D7EBC}" sibTransId="{94077A82-C842-49DC-96C4-8C06D91BB585}"/>
    <dgm:cxn modelId="{12F50F6B-9D08-439B-B1AE-AFEA433C6768}" type="presOf" srcId="{275AAF71-16F5-4639-971E-F4DD4D3CC8E2}" destId="{D1A280C6-BDF1-4E6F-BDED-EADC41AF2061}" srcOrd="0" destOrd="0" presId="urn:microsoft.com/office/officeart/2005/8/layout/hierarchy4"/>
    <dgm:cxn modelId="{6DCDE42F-CDDC-4508-9891-2990CFFF2959}" srcId="{12F88B96-6D10-4C7C-87A4-18DEEC6EBF00}" destId="{BD8833D8-4D8B-454B-8047-37B18043FB04}" srcOrd="1" destOrd="0" parTransId="{B9EBB81E-4C7B-4C7C-9D29-B0A157015335}" sibTransId="{A6965B2C-F463-4240-8E93-C59DC9654B54}"/>
    <dgm:cxn modelId="{F406F77F-E79E-4AEF-91B2-C29DA79C814A}" type="presOf" srcId="{3D5FEF4E-378C-48F5-9B5C-A6FE475CE4A9}" destId="{8231C44E-957C-45EA-8F14-C62AEFB9BAC4}" srcOrd="0" destOrd="0" presId="urn:microsoft.com/office/officeart/2005/8/layout/hierarchy4"/>
    <dgm:cxn modelId="{B1E706D8-7904-48CD-A061-F1041599A61A}" srcId="{0E754B2D-8606-47D0-8356-E4C83F844983}" destId="{3CE37F2B-4AEF-4FDC-BF4B-231229912B97}" srcOrd="0" destOrd="0" parTransId="{F4BDE160-F13B-4A60-A7DF-C4321DCE48A8}" sibTransId="{9F61C75C-3529-45DF-BF1F-F2AF41CEECE5}"/>
    <dgm:cxn modelId="{90DD0C7A-F94A-44A9-BE37-669B65411234}" srcId="{12F88B96-6D10-4C7C-87A4-18DEEC6EBF00}" destId="{D453C90A-5EF4-4C07-ADFC-25C6ACBCDD16}" srcOrd="0" destOrd="0" parTransId="{3E4EB515-FDFC-44F2-883B-A9D08D636379}" sibTransId="{C315C673-5548-4BC6-B333-BE6E89CD3C4B}"/>
    <dgm:cxn modelId="{DB1F18D2-96F7-461B-B4E5-D7963B747E0C}" type="presOf" srcId="{D453C90A-5EF4-4C07-ADFC-25C6ACBCDD16}" destId="{F288AAAD-2078-4D8A-9D78-2B930A2D6506}" srcOrd="0" destOrd="0" presId="urn:microsoft.com/office/officeart/2005/8/layout/hierarchy4"/>
    <dgm:cxn modelId="{82365A3F-6BC7-4C1C-BAE2-A61A0CDE7A65}" type="presOf" srcId="{BD8833D8-4D8B-454B-8047-37B18043FB04}" destId="{B13B8C43-BA0C-45DB-94C0-10DBA8A47E39}" srcOrd="0" destOrd="0" presId="urn:microsoft.com/office/officeart/2005/8/layout/hierarchy4"/>
    <dgm:cxn modelId="{F8358333-DEC5-4133-A91A-4CBED02BAB7F}" type="presOf" srcId="{5A2BD23B-8B0B-4F68-8534-45A378808B1A}" destId="{78FFFDD3-9B0A-4238-AC6F-F0CE54BB63B3}" srcOrd="0" destOrd="0" presId="urn:microsoft.com/office/officeart/2005/8/layout/hierarchy4"/>
    <dgm:cxn modelId="{94D99631-641A-48E8-8A25-345C977C91BA}" srcId="{BD8833D8-4D8B-454B-8047-37B18043FB04}" destId="{0EAAD7C1-D454-41D8-BF53-80928B4EC7DF}" srcOrd="0" destOrd="0" parTransId="{BC2E4F12-9534-4DF3-AAEF-5A6F92B90FC7}" sibTransId="{D521A8F2-F89E-4C5B-AF2C-6A23C94CD86D}"/>
    <dgm:cxn modelId="{D4231D75-376C-4BAE-8F45-AB4A3525BF4B}" type="presOf" srcId="{0EAAD7C1-D454-41D8-BF53-80928B4EC7DF}" destId="{79E71528-B7F2-4520-8005-9C5C9305C44E}" srcOrd="0" destOrd="0" presId="urn:microsoft.com/office/officeart/2005/8/layout/hierarchy4"/>
    <dgm:cxn modelId="{A6AD676B-0733-41C4-A650-E43005C7B14A}" srcId="{3D5FEF4E-378C-48F5-9B5C-A6FE475CE4A9}" destId="{0E754B2D-8606-47D0-8356-E4C83F844983}" srcOrd="2" destOrd="0" parTransId="{DF0A1A32-9150-4434-AA58-4FD34233C912}" sibTransId="{BE7AA2A8-C718-4006-8924-C337140A2877}"/>
    <dgm:cxn modelId="{C31850AA-89E9-4712-A9C4-3ADF30DD73A3}" srcId="{3D5FEF4E-378C-48F5-9B5C-A6FE475CE4A9}" destId="{34D4D8D9-685A-4473-BF27-39D805F975CC}" srcOrd="1" destOrd="0" parTransId="{A0F57ADD-9B2E-449E-956E-3140C400532E}" sibTransId="{D9CAFDF9-0335-4C4B-9CBA-901245AAF220}"/>
    <dgm:cxn modelId="{63A12381-9CCB-431E-A74D-33AAA7724CF5}" type="presOf" srcId="{1E158432-AFAD-4D0C-9AE6-C78F011A7859}" destId="{E5D4FDCF-9450-4734-9035-0CB6AC1F4DDC}" srcOrd="0" destOrd="0" presId="urn:microsoft.com/office/officeart/2005/8/layout/hierarchy4"/>
    <dgm:cxn modelId="{70EA3B00-DD78-4877-A4AB-676D432F0198}" srcId="{275AAF71-16F5-4639-971E-F4DD4D3CC8E2}" destId="{E68BABC6-33B7-43E0-AE73-B984323129B6}" srcOrd="0" destOrd="0" parTransId="{AF23F03E-CEAB-48FF-A797-656774D90C19}" sibTransId="{7BF55F3D-7FBA-4ECA-960C-742EA1DCF5F1}"/>
    <dgm:cxn modelId="{03C99B19-E12B-46B6-B540-2B0446D62C84}" type="presOf" srcId="{0ED24D0A-D143-4650-95D4-27867AA0668E}" destId="{E233217A-B381-47F0-90C9-81565BCE5BF6}" srcOrd="0" destOrd="0" presId="urn:microsoft.com/office/officeart/2005/8/layout/hierarchy4"/>
    <dgm:cxn modelId="{C03E8DC7-845E-497F-BD42-B085565562FA}" type="presParOf" srcId="{8231C44E-957C-45EA-8F14-C62AEFB9BAC4}" destId="{E7DC71C4-6401-4675-9442-52C78E034DBB}" srcOrd="0" destOrd="0" presId="urn:microsoft.com/office/officeart/2005/8/layout/hierarchy4"/>
    <dgm:cxn modelId="{3869A297-674E-4C25-A9F9-1847DC0BAE7B}" type="presParOf" srcId="{E7DC71C4-6401-4675-9442-52C78E034DBB}" destId="{4C3D1E39-5F89-426B-8C24-E8FB283BA725}" srcOrd="0" destOrd="0" presId="urn:microsoft.com/office/officeart/2005/8/layout/hierarchy4"/>
    <dgm:cxn modelId="{83E598FB-E801-467E-980C-7C03CC4C64DA}" type="presParOf" srcId="{E7DC71C4-6401-4675-9442-52C78E034DBB}" destId="{5A956B0C-1AA8-4835-8A2F-271B199E4FA7}" srcOrd="1" destOrd="0" presId="urn:microsoft.com/office/officeart/2005/8/layout/hierarchy4"/>
    <dgm:cxn modelId="{7BE1479B-2BC5-4381-8204-1894186682B7}" type="presParOf" srcId="{8231C44E-957C-45EA-8F14-C62AEFB9BAC4}" destId="{B170E2BE-E86E-4C6F-8BD0-F3FD9596F546}" srcOrd="1" destOrd="0" presId="urn:microsoft.com/office/officeart/2005/8/layout/hierarchy4"/>
    <dgm:cxn modelId="{99FAE986-BF7D-4923-84A4-3052F7AC0586}" type="presParOf" srcId="{8231C44E-957C-45EA-8F14-C62AEFB9BAC4}" destId="{6AB0A67D-FD0D-4156-AD6F-0BA3482D0711}" srcOrd="2" destOrd="0" presId="urn:microsoft.com/office/officeart/2005/8/layout/hierarchy4"/>
    <dgm:cxn modelId="{7E3FF351-E165-4ED4-9BDE-B05A5D0CD9EC}" type="presParOf" srcId="{6AB0A67D-FD0D-4156-AD6F-0BA3482D0711}" destId="{30F2F746-3BA7-4C0B-929D-7D34C5EEA64C}" srcOrd="0" destOrd="0" presId="urn:microsoft.com/office/officeart/2005/8/layout/hierarchy4"/>
    <dgm:cxn modelId="{9127C491-B306-4E96-9FBC-16B54130D179}" type="presParOf" srcId="{6AB0A67D-FD0D-4156-AD6F-0BA3482D0711}" destId="{0036679A-827F-494D-A1CA-AFB42F75C9DC}" srcOrd="1" destOrd="0" presId="urn:microsoft.com/office/officeart/2005/8/layout/hierarchy4"/>
    <dgm:cxn modelId="{B789E59B-ECC1-4A0C-BD0F-B6B8E0B66A63}" type="presParOf" srcId="{8231C44E-957C-45EA-8F14-C62AEFB9BAC4}" destId="{23CDE277-4A42-4BD1-BB62-8BBDFE1E9A44}" srcOrd="3" destOrd="0" presId="urn:microsoft.com/office/officeart/2005/8/layout/hierarchy4"/>
    <dgm:cxn modelId="{8EC208D2-B066-48F2-8E57-09550F693332}" type="presParOf" srcId="{8231C44E-957C-45EA-8F14-C62AEFB9BAC4}" destId="{6E9FF0B5-2730-4B55-821E-EE3ED0B1DDEB}" srcOrd="4" destOrd="0" presId="urn:microsoft.com/office/officeart/2005/8/layout/hierarchy4"/>
    <dgm:cxn modelId="{156C55C7-655B-460D-9C38-2B384303B622}" type="presParOf" srcId="{6E9FF0B5-2730-4B55-821E-EE3ED0B1DDEB}" destId="{E77A1557-B333-4889-8F64-CEC07BEF4C56}" srcOrd="0" destOrd="0" presId="urn:microsoft.com/office/officeart/2005/8/layout/hierarchy4"/>
    <dgm:cxn modelId="{3B4351C0-A1EF-417A-A07B-DE3082D07AFF}" type="presParOf" srcId="{6E9FF0B5-2730-4B55-821E-EE3ED0B1DDEB}" destId="{1FDC419A-CC06-4ACB-A0EE-E71F99350554}" srcOrd="1" destOrd="0" presId="urn:microsoft.com/office/officeart/2005/8/layout/hierarchy4"/>
    <dgm:cxn modelId="{B7F7EFA1-6D00-40AE-9630-97B57E5D0FCF}" type="presParOf" srcId="{6E9FF0B5-2730-4B55-821E-EE3ED0B1DDEB}" destId="{095CD761-A15D-4092-ADDF-BAF2FB1015BD}" srcOrd="2" destOrd="0" presId="urn:microsoft.com/office/officeart/2005/8/layout/hierarchy4"/>
    <dgm:cxn modelId="{B295913B-507C-4BD9-AA18-8863AB902FAC}" type="presParOf" srcId="{095CD761-A15D-4092-ADDF-BAF2FB1015BD}" destId="{CB96C1F0-4B36-4EFC-9555-4A84AFF53749}" srcOrd="0" destOrd="0" presId="urn:microsoft.com/office/officeart/2005/8/layout/hierarchy4"/>
    <dgm:cxn modelId="{F06ECD48-7F57-4A7A-BA8A-AA95893DD2C2}" type="presParOf" srcId="{CB96C1F0-4B36-4EFC-9555-4A84AFF53749}" destId="{62180683-1482-4A33-8FBB-F63DE3CC3CEE}" srcOrd="0" destOrd="0" presId="urn:microsoft.com/office/officeart/2005/8/layout/hierarchy4"/>
    <dgm:cxn modelId="{6E7DB91A-C9B8-4A99-9A8D-93854B77603F}" type="presParOf" srcId="{CB96C1F0-4B36-4EFC-9555-4A84AFF53749}" destId="{4F0DE5B8-4A38-4102-9C62-A99EFB3BC369}" srcOrd="1" destOrd="0" presId="urn:microsoft.com/office/officeart/2005/8/layout/hierarchy4"/>
    <dgm:cxn modelId="{EA6CEB58-4477-4C05-8E49-3EECDEA0EA8C}" type="presParOf" srcId="{095CD761-A15D-4092-ADDF-BAF2FB1015BD}" destId="{E02ED8F3-1056-4EFE-A510-46171CA25387}" srcOrd="1" destOrd="0" presId="urn:microsoft.com/office/officeart/2005/8/layout/hierarchy4"/>
    <dgm:cxn modelId="{B029FEB0-8962-4377-A9E3-979D7C6637C4}" type="presParOf" srcId="{095CD761-A15D-4092-ADDF-BAF2FB1015BD}" destId="{DDEEA462-158C-4286-B010-EA46C2A678B3}" srcOrd="2" destOrd="0" presId="urn:microsoft.com/office/officeart/2005/8/layout/hierarchy4"/>
    <dgm:cxn modelId="{5A2F5443-D6B7-420D-825C-04A9E8EF1126}" type="presParOf" srcId="{DDEEA462-158C-4286-B010-EA46C2A678B3}" destId="{E5D4FDCF-9450-4734-9035-0CB6AC1F4DDC}" srcOrd="0" destOrd="0" presId="urn:microsoft.com/office/officeart/2005/8/layout/hierarchy4"/>
    <dgm:cxn modelId="{60D46BC6-B194-48DF-891A-2A55A72BD331}" type="presParOf" srcId="{DDEEA462-158C-4286-B010-EA46C2A678B3}" destId="{B2718714-A49B-454F-B746-482D7052F06E}" srcOrd="1" destOrd="0" presId="urn:microsoft.com/office/officeart/2005/8/layout/hierarchy4"/>
    <dgm:cxn modelId="{81B23A43-A717-4B8A-B420-1C3275CB0BE7}" type="presParOf" srcId="{095CD761-A15D-4092-ADDF-BAF2FB1015BD}" destId="{80122486-E0E8-45C7-9C7B-809E68D64A25}" srcOrd="3" destOrd="0" presId="urn:microsoft.com/office/officeart/2005/8/layout/hierarchy4"/>
    <dgm:cxn modelId="{78A4469F-0691-4651-AA3B-502C8EB9C637}" type="presParOf" srcId="{095CD761-A15D-4092-ADDF-BAF2FB1015BD}" destId="{73DE7BE7-A2B2-4091-8EEB-6C4B630A8D0E}" srcOrd="4" destOrd="0" presId="urn:microsoft.com/office/officeart/2005/8/layout/hierarchy4"/>
    <dgm:cxn modelId="{37C2A868-91AA-439A-943F-350BD1219AF6}" type="presParOf" srcId="{73DE7BE7-A2B2-4091-8EEB-6C4B630A8D0E}" destId="{1BC63A0A-19A2-4753-A204-FDFD6D6C0A66}" srcOrd="0" destOrd="0" presId="urn:microsoft.com/office/officeart/2005/8/layout/hierarchy4"/>
    <dgm:cxn modelId="{00D9EE01-4666-40E8-8BC3-DBD0607A49B7}" type="presParOf" srcId="{73DE7BE7-A2B2-4091-8EEB-6C4B630A8D0E}" destId="{81EF559F-A707-4C6B-9C27-E50E3B458D36}" srcOrd="1" destOrd="0" presId="urn:microsoft.com/office/officeart/2005/8/layout/hierarchy4"/>
    <dgm:cxn modelId="{2681DEFF-2B8D-459D-BC42-2727F8C8D940}" type="presParOf" srcId="{73DE7BE7-A2B2-4091-8EEB-6C4B630A8D0E}" destId="{2EA48584-8CED-4B9D-81E1-93421875101B}" srcOrd="2" destOrd="0" presId="urn:microsoft.com/office/officeart/2005/8/layout/hierarchy4"/>
    <dgm:cxn modelId="{E3DB07F7-2717-48C8-94C6-8C551A19449E}" type="presParOf" srcId="{2EA48584-8CED-4B9D-81E1-93421875101B}" destId="{6880E281-04AE-46DD-B933-14D71C4FCB67}" srcOrd="0" destOrd="0" presId="urn:microsoft.com/office/officeart/2005/8/layout/hierarchy4"/>
    <dgm:cxn modelId="{E85ED150-C53E-419B-80CA-072D482DCB91}" type="presParOf" srcId="{6880E281-04AE-46DD-B933-14D71C4FCB67}" destId="{F288AAAD-2078-4D8A-9D78-2B930A2D6506}" srcOrd="0" destOrd="0" presId="urn:microsoft.com/office/officeart/2005/8/layout/hierarchy4"/>
    <dgm:cxn modelId="{4C692626-EDE7-4720-BC06-E2AF2E61D754}" type="presParOf" srcId="{6880E281-04AE-46DD-B933-14D71C4FCB67}" destId="{178C2E6C-C792-45F6-8413-1A19485F78E4}" srcOrd="1" destOrd="0" presId="urn:microsoft.com/office/officeart/2005/8/layout/hierarchy4"/>
    <dgm:cxn modelId="{1D470E97-F7B9-463C-BFAC-2C360A16EAB4}" type="presParOf" srcId="{2EA48584-8CED-4B9D-81E1-93421875101B}" destId="{3F0C1317-59D7-4A80-A592-E05BCAB32E93}" srcOrd="1" destOrd="0" presId="urn:microsoft.com/office/officeart/2005/8/layout/hierarchy4"/>
    <dgm:cxn modelId="{BAFDFD33-9651-4622-B508-38EBDD2ED5BD}" type="presParOf" srcId="{2EA48584-8CED-4B9D-81E1-93421875101B}" destId="{A0C034D1-2B65-469F-B274-F98FA4936A54}" srcOrd="2" destOrd="0" presId="urn:microsoft.com/office/officeart/2005/8/layout/hierarchy4"/>
    <dgm:cxn modelId="{E9E79FAC-D64E-42BE-9321-A21518E510B1}" type="presParOf" srcId="{A0C034D1-2B65-469F-B274-F98FA4936A54}" destId="{B13B8C43-BA0C-45DB-94C0-10DBA8A47E39}" srcOrd="0" destOrd="0" presId="urn:microsoft.com/office/officeart/2005/8/layout/hierarchy4"/>
    <dgm:cxn modelId="{EB2D4D00-0FDE-4CC7-951A-92FFDB0C0D17}" type="presParOf" srcId="{A0C034D1-2B65-469F-B274-F98FA4936A54}" destId="{E267ED59-5762-4190-B1A8-F5E7667286CA}" srcOrd="1" destOrd="0" presId="urn:microsoft.com/office/officeart/2005/8/layout/hierarchy4"/>
    <dgm:cxn modelId="{F9BFE9E6-4635-40A4-88E3-2C14BACCC1B4}" type="presParOf" srcId="{A0C034D1-2B65-469F-B274-F98FA4936A54}" destId="{990A18BA-C251-4C38-A8B2-D51CF08E47F7}" srcOrd="2" destOrd="0" presId="urn:microsoft.com/office/officeart/2005/8/layout/hierarchy4"/>
    <dgm:cxn modelId="{7FB3E59A-CF1B-41FF-A0AB-CE7C8EF1CD0A}" type="presParOf" srcId="{990A18BA-C251-4C38-A8B2-D51CF08E47F7}" destId="{430C4A43-472D-41BD-A0CB-2885A5BE2BA9}" srcOrd="0" destOrd="0" presId="urn:microsoft.com/office/officeart/2005/8/layout/hierarchy4"/>
    <dgm:cxn modelId="{A2F58A73-519C-468D-858B-18855562A826}" type="presParOf" srcId="{430C4A43-472D-41BD-A0CB-2885A5BE2BA9}" destId="{79E71528-B7F2-4520-8005-9C5C9305C44E}" srcOrd="0" destOrd="0" presId="urn:microsoft.com/office/officeart/2005/8/layout/hierarchy4"/>
    <dgm:cxn modelId="{F0F340AA-7B9D-47B9-A053-00A4335D2332}" type="presParOf" srcId="{430C4A43-472D-41BD-A0CB-2885A5BE2BA9}" destId="{51E395BD-B604-4A27-B433-22E8DF12C1B9}" srcOrd="1" destOrd="0" presId="urn:microsoft.com/office/officeart/2005/8/layout/hierarchy4"/>
    <dgm:cxn modelId="{4100F7B6-90FA-4D5B-86E6-B598FBAFF143}" type="presParOf" srcId="{430C4A43-472D-41BD-A0CB-2885A5BE2BA9}" destId="{55257F15-3360-49DB-985A-545CBC186384}" srcOrd="2" destOrd="0" presId="urn:microsoft.com/office/officeart/2005/8/layout/hierarchy4"/>
    <dgm:cxn modelId="{DECCEABB-3F6D-48D8-A6D1-5FD9299C9049}" type="presParOf" srcId="{55257F15-3360-49DB-985A-545CBC186384}" destId="{E9B8E95A-69BF-478C-B068-027BBD333D4D}" srcOrd="0" destOrd="0" presId="urn:microsoft.com/office/officeart/2005/8/layout/hierarchy4"/>
    <dgm:cxn modelId="{6FD3C3F3-F745-4C00-8E0B-E63F122E92F4}" type="presParOf" srcId="{E9B8E95A-69BF-478C-B068-027BBD333D4D}" destId="{78FFFDD3-9B0A-4238-AC6F-F0CE54BB63B3}" srcOrd="0" destOrd="0" presId="urn:microsoft.com/office/officeart/2005/8/layout/hierarchy4"/>
    <dgm:cxn modelId="{669E2797-CC0A-4AF6-B52D-34F7C4ADDC17}" type="presParOf" srcId="{E9B8E95A-69BF-478C-B068-027BBD333D4D}" destId="{5399BDD5-F01B-48AC-BFC4-16E83EB68570}" srcOrd="1" destOrd="0" presId="urn:microsoft.com/office/officeart/2005/8/layout/hierarchy4"/>
    <dgm:cxn modelId="{AEF911F5-F50B-4A5D-8818-764EB3839E82}" type="presParOf" srcId="{E9B8E95A-69BF-478C-B068-027BBD333D4D}" destId="{973A1378-E97B-4B9B-9A0C-94ACE0A95C33}" srcOrd="2" destOrd="0" presId="urn:microsoft.com/office/officeart/2005/8/layout/hierarchy4"/>
    <dgm:cxn modelId="{262E3B0B-E1B1-46CC-A4FD-CFD4F98DAA4D}" type="presParOf" srcId="{973A1378-E97B-4B9B-9A0C-94ACE0A95C33}" destId="{842B897E-1E4A-4D77-9ED5-6B4F4B7D540E}" srcOrd="0" destOrd="0" presId="urn:microsoft.com/office/officeart/2005/8/layout/hierarchy4"/>
    <dgm:cxn modelId="{1DF03322-2184-4F88-BA1E-F6B0F47A4E2C}" type="presParOf" srcId="{842B897E-1E4A-4D77-9ED5-6B4F4B7D540E}" destId="{E233217A-B381-47F0-90C9-81565BCE5BF6}" srcOrd="0" destOrd="0" presId="urn:microsoft.com/office/officeart/2005/8/layout/hierarchy4"/>
    <dgm:cxn modelId="{04FE3E19-6076-43D4-9366-BF4FC7132AC7}" type="presParOf" srcId="{842B897E-1E4A-4D77-9ED5-6B4F4B7D540E}" destId="{246C9374-8836-4FAC-B2A9-4A2666B3BC33}" srcOrd="1" destOrd="0" presId="urn:microsoft.com/office/officeart/2005/8/layout/hierarchy4"/>
    <dgm:cxn modelId="{83C5E4F8-7A1C-4F0F-80D3-9ACEAB170197}" type="presParOf" srcId="{973A1378-E97B-4B9B-9A0C-94ACE0A95C33}" destId="{BBEFE1AB-15C2-44A2-9499-83DFBBB22C6D}" srcOrd="1" destOrd="0" presId="urn:microsoft.com/office/officeart/2005/8/layout/hierarchy4"/>
    <dgm:cxn modelId="{F9A9CBDD-2BFE-41A3-84DD-14DC694F8DBF}" type="presParOf" srcId="{973A1378-E97B-4B9B-9A0C-94ACE0A95C33}" destId="{5C6F0547-EABA-4F24-A98C-53423AA0E5BA}" srcOrd="2" destOrd="0" presId="urn:microsoft.com/office/officeart/2005/8/layout/hierarchy4"/>
    <dgm:cxn modelId="{61C92AB9-E567-4DB4-B60E-D2DF67924F01}" type="presParOf" srcId="{5C6F0547-EABA-4F24-A98C-53423AA0E5BA}" destId="{DD7228AB-2824-4438-B7FE-898E8CEC7E36}" srcOrd="0" destOrd="0" presId="urn:microsoft.com/office/officeart/2005/8/layout/hierarchy4"/>
    <dgm:cxn modelId="{10B3B926-39DA-4AAE-8083-8968D0044744}" type="presParOf" srcId="{5C6F0547-EABA-4F24-A98C-53423AA0E5BA}" destId="{FF3EB9E4-4FC3-4909-AC64-F1F6D22B7C14}" srcOrd="1" destOrd="0" presId="urn:microsoft.com/office/officeart/2005/8/layout/hierarchy4"/>
    <dgm:cxn modelId="{CDBEA244-468D-42AF-B603-2F918A47A359}" type="presParOf" srcId="{990A18BA-C251-4C38-A8B2-D51CF08E47F7}" destId="{F27DEF41-103D-47EE-A676-C180850092D5}" srcOrd="1" destOrd="0" presId="urn:microsoft.com/office/officeart/2005/8/layout/hierarchy4"/>
    <dgm:cxn modelId="{D229788A-B878-4F61-90D0-5DC2FD053632}" type="presParOf" srcId="{990A18BA-C251-4C38-A8B2-D51CF08E47F7}" destId="{5A84599C-DD2E-456D-BADA-414548F72978}" srcOrd="2" destOrd="0" presId="urn:microsoft.com/office/officeart/2005/8/layout/hierarchy4"/>
    <dgm:cxn modelId="{56925777-D719-472E-9421-85A9EABCB3D6}" type="presParOf" srcId="{5A84599C-DD2E-456D-BADA-414548F72978}" destId="{D1A280C6-BDF1-4E6F-BDED-EADC41AF2061}" srcOrd="0" destOrd="0" presId="urn:microsoft.com/office/officeart/2005/8/layout/hierarchy4"/>
    <dgm:cxn modelId="{6E62D3CE-7FEB-4ED6-88C0-1F6A62BA6433}" type="presParOf" srcId="{5A84599C-DD2E-456D-BADA-414548F72978}" destId="{239FB7D7-1C39-4C94-9FAC-00B153BA13B8}" srcOrd="1" destOrd="0" presId="urn:microsoft.com/office/officeart/2005/8/layout/hierarchy4"/>
    <dgm:cxn modelId="{C68FB3D6-E84B-4CE0-AA98-596E480DEBB8}" type="presParOf" srcId="{5A84599C-DD2E-456D-BADA-414548F72978}" destId="{C17851C9-CA1A-4907-9494-321D3F5E7264}" srcOrd="2" destOrd="0" presId="urn:microsoft.com/office/officeart/2005/8/layout/hierarchy4"/>
    <dgm:cxn modelId="{31912D0B-699B-4669-B315-3E52C532496D}" type="presParOf" srcId="{C17851C9-CA1A-4907-9494-321D3F5E7264}" destId="{761A243E-1DDE-4D9D-B593-63C74F5F69FB}" srcOrd="0" destOrd="0" presId="urn:microsoft.com/office/officeart/2005/8/layout/hierarchy4"/>
    <dgm:cxn modelId="{A3CE22D0-C3C5-4CFE-BED3-8D2316A2C5DE}" type="presParOf" srcId="{761A243E-1DDE-4D9D-B593-63C74F5F69FB}" destId="{0F1C65DC-32E0-401F-AD72-CEAB5FCDD885}" srcOrd="0" destOrd="0" presId="urn:microsoft.com/office/officeart/2005/8/layout/hierarchy4"/>
    <dgm:cxn modelId="{1CA92226-2AB2-4951-8EC1-11281D5A6D0D}" type="presParOf" srcId="{761A243E-1DDE-4D9D-B593-63C74F5F69FB}" destId="{1DA3DAE8-BF58-41F2-80A5-1D5474D1E7F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7E4721-08AD-4056-9D97-280A0288FF5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7DF7B6DD-8D79-468E-B015-C667742FBFEB}">
      <dgm:prSet phldrT="[Texto]"/>
      <dgm:spPr/>
      <dgm:t>
        <a:bodyPr/>
        <a:lstStyle/>
        <a:p>
          <a:r>
            <a:rPr lang="pt-BR" smtClean="0">
              <a:ln/>
            </a:rPr>
            <a:t>Site</a:t>
          </a:r>
          <a:endParaRPr lang="pt-BR" dirty="0">
            <a:ln/>
          </a:endParaRPr>
        </a:p>
      </dgm:t>
    </dgm:pt>
    <dgm:pt modelId="{1B8AF3C6-2F66-4552-8F48-4A75818AB395}" type="parTrans" cxnId="{9F3DCA4B-DDEA-4D57-A2BE-01EDAA20879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73ED60A-3384-44E1-AF12-F229B86CAE9E}" type="sibTrans" cxnId="{9F3DCA4B-DDEA-4D57-A2BE-01EDAA20879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A1CE773-3E85-4B37-BA18-CB28DF37705F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Cadastros</a:t>
          </a:r>
          <a:endParaRPr lang="pt-BR" dirty="0">
            <a:ln/>
          </a:endParaRPr>
        </a:p>
      </dgm:t>
    </dgm:pt>
    <dgm:pt modelId="{C970C188-F04F-415C-B685-2C4E7AFB148E}" type="parTrans" cxnId="{A67FD952-7E3E-42C2-B9AC-9786F65D1584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1EF5A848-6056-46B2-8C3B-F197EDA52614}" type="sibTrans" cxnId="{A67FD952-7E3E-42C2-B9AC-9786F65D1584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7DBA1AE-1E15-431B-816E-E3495D91D50D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Serviços</a:t>
          </a:r>
          <a:endParaRPr lang="pt-BR" dirty="0">
            <a:ln/>
          </a:endParaRPr>
        </a:p>
      </dgm:t>
    </dgm:pt>
    <dgm:pt modelId="{DB96E258-2D1C-4B1E-950D-055EBF0AF5CA}" type="parTrans" cxnId="{27FA3CE5-0EFE-4E17-AEF1-7436EA42B042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1669A65-5834-4388-8EB8-E7B6090E317E}" type="sibTrans" cxnId="{27FA3CE5-0EFE-4E17-AEF1-7436EA42B042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B0E06C2-4430-4C22-92AF-6D91175F2E8B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Lembretes</a:t>
          </a:r>
          <a:endParaRPr lang="pt-BR" dirty="0">
            <a:ln/>
          </a:endParaRPr>
        </a:p>
      </dgm:t>
    </dgm:pt>
    <dgm:pt modelId="{B3A3E97E-B1F5-4285-B3CC-626A9AFB88AF}" type="parTrans" cxnId="{38540718-F67F-4C11-9B24-F182E409F9F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7EF15AAC-523E-46E8-BCE2-0064739EBD0B}" type="sibTrans" cxnId="{38540718-F67F-4C11-9B24-F182E409F9F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0ED25E3A-194B-4DBD-AE05-C5BAB2D4B322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Login</a:t>
          </a:r>
          <a:endParaRPr lang="pt-BR" dirty="0">
            <a:ln/>
          </a:endParaRPr>
        </a:p>
      </dgm:t>
    </dgm:pt>
    <dgm:pt modelId="{305D8F76-DE5C-477C-9DE0-661AB94732FF}" type="parTrans" cxnId="{A9BC8CC8-D9B4-420C-A71C-562C76E994F1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64FDF4F-7DC1-44AC-84EA-F8B8AA5B99EA}" type="sibTrans" cxnId="{A9BC8CC8-D9B4-420C-A71C-562C76E994F1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7D4A7BEA-0826-4D7F-9B13-830276B86077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Lista notificações</a:t>
          </a:r>
          <a:endParaRPr lang="pt-BR" dirty="0">
            <a:ln/>
          </a:endParaRPr>
        </a:p>
      </dgm:t>
    </dgm:pt>
    <dgm:pt modelId="{80A8E8CD-E500-4265-9EBD-08F5903454F8}" type="parTrans" cxnId="{91BB3751-AE35-42E3-9C14-D0C99A4298F0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52FD5D0-86D7-4337-9B75-D2CD6C870809}" type="sibTrans" cxnId="{91BB3751-AE35-42E3-9C14-D0C99A4298F0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D24B9365-C298-4D09-9B43-19F1F42CB936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decisão</a:t>
          </a:r>
          <a:endParaRPr lang="pt-BR" dirty="0">
            <a:ln/>
          </a:endParaRPr>
        </a:p>
      </dgm:t>
    </dgm:pt>
    <dgm:pt modelId="{63FF3E21-F438-42A5-8D7B-E965B1D3812A}" type="parTrans" cxnId="{FBC35013-D260-4A4E-A0AB-B35E1343F84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8DD4E92C-112D-485C-B591-98B1A3C4F30E}" type="sibTrans" cxnId="{FBC35013-D260-4A4E-A0AB-B35E1343F84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CDE7211-7213-4221-9E18-349FFE24B791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Ação serviço</a:t>
          </a:r>
          <a:endParaRPr lang="pt-BR" dirty="0">
            <a:ln/>
          </a:endParaRPr>
        </a:p>
      </dgm:t>
    </dgm:pt>
    <dgm:pt modelId="{DC5DA3D9-0E16-42DE-894D-7A0ACA3BEA89}" type="parTrans" cxnId="{8F03D61F-9583-4BD6-9C0A-EAE164CEDD1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29A5C94B-43C5-43DC-83C7-D6A9D3B54949}" type="sibTrans" cxnId="{8F03D61F-9583-4BD6-9C0A-EAE164CEDD1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31A7FA4E-1377-4668-AA4A-F847E0BA75F9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execução ação</a:t>
          </a:r>
          <a:endParaRPr lang="pt-BR" dirty="0">
            <a:ln/>
          </a:endParaRPr>
        </a:p>
      </dgm:t>
    </dgm:pt>
    <dgm:pt modelId="{BCECA982-1209-40D3-90B9-DB39233875A5}" type="parTrans" cxnId="{CC6C77C6-FE6E-49D4-86B7-B41D722DE6F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84D3DBC8-A14D-46AC-9625-01BC5680C226}" type="sibTrans" cxnId="{CC6C77C6-FE6E-49D4-86B7-B41D722DE6F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9705CEA-F570-453E-89C2-BF794F678958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Execução</a:t>
          </a:r>
          <a:endParaRPr lang="pt-BR" dirty="0">
            <a:ln/>
          </a:endParaRPr>
        </a:p>
      </dgm:t>
    </dgm:pt>
    <dgm:pt modelId="{C00D11A3-9D06-466C-BA99-53F0B6A1B1FC}" type="parTrans" cxnId="{100C4F7D-2A1A-4546-B2DC-F10C4BB3C755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2CA70043-153C-4528-8CBA-351914359EE1}" type="sibTrans" cxnId="{100C4F7D-2A1A-4546-B2DC-F10C4BB3C755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08C55BA2-31D6-43CA-BE8B-18095A33123C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Home</a:t>
          </a:r>
          <a:endParaRPr lang="pt-BR" dirty="0">
            <a:ln/>
          </a:endParaRPr>
        </a:p>
      </dgm:t>
    </dgm:pt>
    <dgm:pt modelId="{6DB745CF-1A78-406B-8408-ECE8759E9FA1}" type="parTrans" cxnId="{0E9DAE43-BD16-4A14-9821-2524BC241F48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E3EE3127-9860-436D-80DB-2AE4EBD12F9F}" type="sibTrans" cxnId="{0E9DAE43-BD16-4A14-9821-2524BC241F48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CE13128E-9149-4B70-91DE-630C4ABBFE00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Configuração</a:t>
          </a:r>
          <a:endParaRPr lang="pt-BR" dirty="0">
            <a:ln/>
          </a:endParaRPr>
        </a:p>
      </dgm:t>
    </dgm:pt>
    <dgm:pt modelId="{C6E5B58F-10F1-4A0F-B24B-83ABFC7283E8}" type="parTrans" cxnId="{A9952C7E-C879-479B-834A-6036B1AB152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CE5C753-8F6C-4D7B-8CBB-35D97C591B3B}" type="sibTrans" cxnId="{A9952C7E-C879-479B-834A-6036B1AB152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8EA20E2-9F73-4378-9103-C6F25598EA7F}" type="pres">
      <dgm:prSet presAssocID="{3D7E4721-08AD-4056-9D97-280A0288FF5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6C845A6-4E5D-48FE-9B1B-66F63DBF6920}" type="pres">
      <dgm:prSet presAssocID="{7DF7B6DD-8D79-468E-B015-C667742FBFEB}" presName="root1" presStyleCnt="0"/>
      <dgm:spPr/>
      <dgm:t>
        <a:bodyPr/>
        <a:lstStyle/>
        <a:p>
          <a:endParaRPr lang="pt-BR"/>
        </a:p>
      </dgm:t>
    </dgm:pt>
    <dgm:pt modelId="{85F62DE2-963F-4C4E-96AF-E89F91C81D5C}" type="pres">
      <dgm:prSet presAssocID="{7DF7B6DD-8D79-468E-B015-C667742FBFEB}" presName="LevelOneTextNode" presStyleLbl="node0" presStyleIdx="0" presStyleCnt="1" custScaleX="18346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D192E8-B60F-4363-ADBD-30FA0B008AD7}" type="pres">
      <dgm:prSet presAssocID="{7DF7B6DD-8D79-468E-B015-C667742FBFEB}" presName="level2hierChild" presStyleCnt="0"/>
      <dgm:spPr/>
      <dgm:t>
        <a:bodyPr/>
        <a:lstStyle/>
        <a:p>
          <a:endParaRPr lang="pt-BR"/>
        </a:p>
      </dgm:t>
    </dgm:pt>
    <dgm:pt modelId="{E04E75EF-3FF5-4F99-9454-4458B90560B9}" type="pres">
      <dgm:prSet presAssocID="{C6E5B58F-10F1-4A0F-B24B-83ABFC7283E8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350094D2-7DCD-4D6D-BF3C-22BADCB8186A}" type="pres">
      <dgm:prSet presAssocID="{C6E5B58F-10F1-4A0F-B24B-83ABFC7283E8}" presName="connTx" presStyleLbl="parChTrans1D2" presStyleIdx="0" presStyleCnt="2"/>
      <dgm:spPr/>
      <dgm:t>
        <a:bodyPr/>
        <a:lstStyle/>
        <a:p>
          <a:endParaRPr lang="pt-BR"/>
        </a:p>
      </dgm:t>
    </dgm:pt>
    <dgm:pt modelId="{31236BB1-1EFF-46B7-8213-FFC989F06A1C}" type="pres">
      <dgm:prSet presAssocID="{CE13128E-9149-4B70-91DE-630C4ABBFE00}" presName="root2" presStyleCnt="0"/>
      <dgm:spPr/>
      <dgm:t>
        <a:bodyPr/>
        <a:lstStyle/>
        <a:p>
          <a:endParaRPr lang="pt-BR"/>
        </a:p>
      </dgm:t>
    </dgm:pt>
    <dgm:pt modelId="{CCC824B9-6D4D-4981-9C76-2E02AF6A080B}" type="pres">
      <dgm:prSet presAssocID="{CE13128E-9149-4B70-91DE-630C4ABBFE00}" presName="LevelTwoTextNode" presStyleLbl="node2" presStyleIdx="0" presStyleCnt="2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1E822F-CBBA-4E16-90C5-B1C05178913D}" type="pres">
      <dgm:prSet presAssocID="{CE13128E-9149-4B70-91DE-630C4ABBFE00}" presName="level3hierChild" presStyleCnt="0"/>
      <dgm:spPr/>
      <dgm:t>
        <a:bodyPr/>
        <a:lstStyle/>
        <a:p>
          <a:endParaRPr lang="pt-BR"/>
        </a:p>
      </dgm:t>
    </dgm:pt>
    <dgm:pt modelId="{040CB96B-06C3-4570-9EDB-C32DFC727847}" type="pres">
      <dgm:prSet presAssocID="{305D8F76-DE5C-477C-9DE0-661AB94732FF}" presName="conn2-1" presStyleLbl="parChTrans1D3" presStyleIdx="0" presStyleCnt="3"/>
      <dgm:spPr/>
      <dgm:t>
        <a:bodyPr/>
        <a:lstStyle/>
        <a:p>
          <a:endParaRPr lang="pt-BR"/>
        </a:p>
      </dgm:t>
    </dgm:pt>
    <dgm:pt modelId="{2DB62359-910D-4F81-A286-8DE2D01AD00D}" type="pres">
      <dgm:prSet presAssocID="{305D8F76-DE5C-477C-9DE0-661AB94732FF}" presName="connTx" presStyleLbl="parChTrans1D3" presStyleIdx="0" presStyleCnt="3"/>
      <dgm:spPr/>
      <dgm:t>
        <a:bodyPr/>
        <a:lstStyle/>
        <a:p>
          <a:endParaRPr lang="pt-BR"/>
        </a:p>
      </dgm:t>
    </dgm:pt>
    <dgm:pt modelId="{BDE7E41B-D126-4C71-BF0F-D51985E15CD0}" type="pres">
      <dgm:prSet presAssocID="{0ED25E3A-194B-4DBD-AE05-C5BAB2D4B322}" presName="root2" presStyleCnt="0"/>
      <dgm:spPr/>
      <dgm:t>
        <a:bodyPr/>
        <a:lstStyle/>
        <a:p>
          <a:endParaRPr lang="pt-BR"/>
        </a:p>
      </dgm:t>
    </dgm:pt>
    <dgm:pt modelId="{FBCAE61C-F8F7-4954-B5B0-98F173752588}" type="pres">
      <dgm:prSet presAssocID="{0ED25E3A-194B-4DBD-AE05-C5BAB2D4B322}" presName="LevelTwoTextNode" presStyleLbl="node3" presStyleIdx="0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4EB9D1-76CE-48BF-A319-BA3F76500DCF}" type="pres">
      <dgm:prSet presAssocID="{0ED25E3A-194B-4DBD-AE05-C5BAB2D4B322}" presName="level3hierChild" presStyleCnt="0"/>
      <dgm:spPr/>
      <dgm:t>
        <a:bodyPr/>
        <a:lstStyle/>
        <a:p>
          <a:endParaRPr lang="pt-BR"/>
        </a:p>
      </dgm:t>
    </dgm:pt>
    <dgm:pt modelId="{7FF2BF7D-A4BE-4AF2-9EFD-0878EA33F434}" type="pres">
      <dgm:prSet presAssocID="{6DB745CF-1A78-406B-8408-ECE8759E9FA1}" presName="conn2-1" presStyleLbl="parChTrans1D3" presStyleIdx="1" presStyleCnt="3"/>
      <dgm:spPr/>
      <dgm:t>
        <a:bodyPr/>
        <a:lstStyle/>
        <a:p>
          <a:endParaRPr lang="pt-BR"/>
        </a:p>
      </dgm:t>
    </dgm:pt>
    <dgm:pt modelId="{3E2CFF2C-518D-45AB-95AC-8B2259762694}" type="pres">
      <dgm:prSet presAssocID="{6DB745CF-1A78-406B-8408-ECE8759E9FA1}" presName="connTx" presStyleLbl="parChTrans1D3" presStyleIdx="1" presStyleCnt="3"/>
      <dgm:spPr/>
      <dgm:t>
        <a:bodyPr/>
        <a:lstStyle/>
        <a:p>
          <a:endParaRPr lang="pt-BR"/>
        </a:p>
      </dgm:t>
    </dgm:pt>
    <dgm:pt modelId="{99AD735D-0296-4510-86F1-FA40AEAB6137}" type="pres">
      <dgm:prSet presAssocID="{08C55BA2-31D6-43CA-BE8B-18095A33123C}" presName="root2" presStyleCnt="0"/>
      <dgm:spPr/>
      <dgm:t>
        <a:bodyPr/>
        <a:lstStyle/>
        <a:p>
          <a:endParaRPr lang="pt-BR"/>
        </a:p>
      </dgm:t>
    </dgm:pt>
    <dgm:pt modelId="{E44A7F6B-CDD6-46D7-8C6D-31E128DCFA9B}" type="pres">
      <dgm:prSet presAssocID="{08C55BA2-31D6-43CA-BE8B-18095A33123C}" presName="LevelTwoTextNode" presStyleLbl="node3" presStyleIdx="1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F0E11E-67C2-4A3A-84EA-4379062E85A0}" type="pres">
      <dgm:prSet presAssocID="{08C55BA2-31D6-43CA-BE8B-18095A33123C}" presName="level3hierChild" presStyleCnt="0"/>
      <dgm:spPr/>
      <dgm:t>
        <a:bodyPr/>
        <a:lstStyle/>
        <a:p>
          <a:endParaRPr lang="pt-BR"/>
        </a:p>
      </dgm:t>
    </dgm:pt>
    <dgm:pt modelId="{D9A7ED5D-FF3B-42E9-A95A-82691CE48DCF}" type="pres">
      <dgm:prSet presAssocID="{C970C188-F04F-415C-B685-2C4E7AFB148E}" presName="conn2-1" presStyleLbl="parChTrans1D4" presStyleIdx="0" presStyleCnt="6"/>
      <dgm:spPr/>
      <dgm:t>
        <a:bodyPr/>
        <a:lstStyle/>
        <a:p>
          <a:endParaRPr lang="pt-BR"/>
        </a:p>
      </dgm:t>
    </dgm:pt>
    <dgm:pt modelId="{C592C0A8-EC42-4A45-91EE-9CDFDF8DA551}" type="pres">
      <dgm:prSet presAssocID="{C970C188-F04F-415C-B685-2C4E7AFB148E}" presName="connTx" presStyleLbl="parChTrans1D4" presStyleIdx="0" presStyleCnt="6"/>
      <dgm:spPr/>
      <dgm:t>
        <a:bodyPr/>
        <a:lstStyle/>
        <a:p>
          <a:endParaRPr lang="pt-BR"/>
        </a:p>
      </dgm:t>
    </dgm:pt>
    <dgm:pt modelId="{40586085-B9E8-4DB2-9017-DA539A39D789}" type="pres">
      <dgm:prSet presAssocID="{4A1CE773-3E85-4B37-BA18-CB28DF37705F}" presName="root2" presStyleCnt="0"/>
      <dgm:spPr/>
      <dgm:t>
        <a:bodyPr/>
        <a:lstStyle/>
        <a:p>
          <a:endParaRPr lang="pt-BR"/>
        </a:p>
      </dgm:t>
    </dgm:pt>
    <dgm:pt modelId="{08C3CC76-66C0-40DD-B207-18615301AEA6}" type="pres">
      <dgm:prSet presAssocID="{4A1CE773-3E85-4B37-BA18-CB28DF37705F}" presName="LevelTwoTextNode" presStyleLbl="node4" presStyleIdx="0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2AFCE8-5BA0-4542-B181-130FB5E533F7}" type="pres">
      <dgm:prSet presAssocID="{4A1CE773-3E85-4B37-BA18-CB28DF37705F}" presName="level3hierChild" presStyleCnt="0"/>
      <dgm:spPr/>
      <dgm:t>
        <a:bodyPr/>
        <a:lstStyle/>
        <a:p>
          <a:endParaRPr lang="pt-BR"/>
        </a:p>
      </dgm:t>
    </dgm:pt>
    <dgm:pt modelId="{C0070F97-A64B-4B18-A039-4EA6BBCC45E3}" type="pres">
      <dgm:prSet presAssocID="{DB96E258-2D1C-4B1E-950D-055EBF0AF5CA}" presName="conn2-1" presStyleLbl="parChTrans1D4" presStyleIdx="1" presStyleCnt="6"/>
      <dgm:spPr/>
      <dgm:t>
        <a:bodyPr/>
        <a:lstStyle/>
        <a:p>
          <a:endParaRPr lang="pt-BR"/>
        </a:p>
      </dgm:t>
    </dgm:pt>
    <dgm:pt modelId="{1B00757B-AD37-414D-BCDF-A22538F398D1}" type="pres">
      <dgm:prSet presAssocID="{DB96E258-2D1C-4B1E-950D-055EBF0AF5CA}" presName="connTx" presStyleLbl="parChTrans1D4" presStyleIdx="1" presStyleCnt="6"/>
      <dgm:spPr/>
      <dgm:t>
        <a:bodyPr/>
        <a:lstStyle/>
        <a:p>
          <a:endParaRPr lang="pt-BR"/>
        </a:p>
      </dgm:t>
    </dgm:pt>
    <dgm:pt modelId="{45262E9E-17E0-4976-B1BA-EF5579FD9764}" type="pres">
      <dgm:prSet presAssocID="{47DBA1AE-1E15-431B-816E-E3495D91D50D}" presName="root2" presStyleCnt="0"/>
      <dgm:spPr/>
      <dgm:t>
        <a:bodyPr/>
        <a:lstStyle/>
        <a:p>
          <a:endParaRPr lang="pt-BR"/>
        </a:p>
      </dgm:t>
    </dgm:pt>
    <dgm:pt modelId="{C3B714E9-8D56-4F47-AE83-1B4A1B36E261}" type="pres">
      <dgm:prSet presAssocID="{47DBA1AE-1E15-431B-816E-E3495D91D50D}" presName="LevelTwoTextNode" presStyleLbl="node4" presStyleIdx="1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F70A239-EDC9-447F-AF71-D05AA282690A}" type="pres">
      <dgm:prSet presAssocID="{47DBA1AE-1E15-431B-816E-E3495D91D50D}" presName="level3hierChild" presStyleCnt="0"/>
      <dgm:spPr/>
      <dgm:t>
        <a:bodyPr/>
        <a:lstStyle/>
        <a:p>
          <a:endParaRPr lang="pt-BR"/>
        </a:p>
      </dgm:t>
    </dgm:pt>
    <dgm:pt modelId="{7F8C45BB-9C92-4B8F-B244-3A92D6C34FF5}" type="pres">
      <dgm:prSet presAssocID="{B3A3E97E-B1F5-4285-B3CC-626A9AFB88AF}" presName="conn2-1" presStyleLbl="parChTrans1D4" presStyleIdx="2" presStyleCnt="6"/>
      <dgm:spPr/>
      <dgm:t>
        <a:bodyPr/>
        <a:lstStyle/>
        <a:p>
          <a:endParaRPr lang="pt-BR"/>
        </a:p>
      </dgm:t>
    </dgm:pt>
    <dgm:pt modelId="{962A20E9-4E8A-4469-B9A9-712648A37A7E}" type="pres">
      <dgm:prSet presAssocID="{B3A3E97E-B1F5-4285-B3CC-626A9AFB88AF}" presName="connTx" presStyleLbl="parChTrans1D4" presStyleIdx="2" presStyleCnt="6"/>
      <dgm:spPr/>
      <dgm:t>
        <a:bodyPr/>
        <a:lstStyle/>
        <a:p>
          <a:endParaRPr lang="pt-BR"/>
        </a:p>
      </dgm:t>
    </dgm:pt>
    <dgm:pt modelId="{C5B93E1F-ED1F-4876-87DF-C73C5A71CAF6}" type="pres">
      <dgm:prSet presAssocID="{9B0E06C2-4430-4C22-92AF-6D91175F2E8B}" presName="root2" presStyleCnt="0"/>
      <dgm:spPr/>
      <dgm:t>
        <a:bodyPr/>
        <a:lstStyle/>
        <a:p>
          <a:endParaRPr lang="pt-BR"/>
        </a:p>
      </dgm:t>
    </dgm:pt>
    <dgm:pt modelId="{99E58E7E-BFE3-414B-AF9D-7BB998895FEF}" type="pres">
      <dgm:prSet presAssocID="{9B0E06C2-4430-4C22-92AF-6D91175F2E8B}" presName="LevelTwoTextNode" presStyleLbl="node4" presStyleIdx="2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AF0210F-70C3-4C98-BBBE-B72EA9072B1D}" type="pres">
      <dgm:prSet presAssocID="{9B0E06C2-4430-4C22-92AF-6D91175F2E8B}" presName="level3hierChild" presStyleCnt="0"/>
      <dgm:spPr/>
      <dgm:t>
        <a:bodyPr/>
        <a:lstStyle/>
        <a:p>
          <a:endParaRPr lang="pt-BR"/>
        </a:p>
      </dgm:t>
    </dgm:pt>
    <dgm:pt modelId="{2FAEB9D7-2202-48D6-BEFE-7691405C0023}" type="pres">
      <dgm:prSet presAssocID="{C00D11A3-9D06-466C-BA99-53F0B6A1B1FC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4A7E1716-0151-45F0-9631-89C21FC2D372}" type="pres">
      <dgm:prSet presAssocID="{C00D11A3-9D06-466C-BA99-53F0B6A1B1FC}" presName="connTx" presStyleLbl="parChTrans1D2" presStyleIdx="1" presStyleCnt="2"/>
      <dgm:spPr/>
      <dgm:t>
        <a:bodyPr/>
        <a:lstStyle/>
        <a:p>
          <a:endParaRPr lang="pt-BR"/>
        </a:p>
      </dgm:t>
    </dgm:pt>
    <dgm:pt modelId="{821DBADD-AB7A-46BF-8EF5-0EA3DF1BDA7F}" type="pres">
      <dgm:prSet presAssocID="{69705CEA-F570-453E-89C2-BF794F678958}" presName="root2" presStyleCnt="0"/>
      <dgm:spPr/>
      <dgm:t>
        <a:bodyPr/>
        <a:lstStyle/>
        <a:p>
          <a:endParaRPr lang="pt-BR"/>
        </a:p>
      </dgm:t>
    </dgm:pt>
    <dgm:pt modelId="{BC230F88-AF16-401E-847A-5EB6F35167B5}" type="pres">
      <dgm:prSet presAssocID="{69705CEA-F570-453E-89C2-BF794F678958}" presName="LevelTwoTextNode" presStyleLbl="node2" presStyleIdx="1" presStyleCnt="2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B7F740-701A-4783-AB19-7E340B574012}" type="pres">
      <dgm:prSet presAssocID="{69705CEA-F570-453E-89C2-BF794F678958}" presName="level3hierChild" presStyleCnt="0"/>
      <dgm:spPr/>
      <dgm:t>
        <a:bodyPr/>
        <a:lstStyle/>
        <a:p>
          <a:endParaRPr lang="pt-BR"/>
        </a:p>
      </dgm:t>
    </dgm:pt>
    <dgm:pt modelId="{A8088930-A153-477E-9029-C095C3D50AF4}" type="pres">
      <dgm:prSet presAssocID="{80A8E8CD-E500-4265-9EBD-08F5903454F8}" presName="conn2-1" presStyleLbl="parChTrans1D3" presStyleIdx="2" presStyleCnt="3"/>
      <dgm:spPr/>
      <dgm:t>
        <a:bodyPr/>
        <a:lstStyle/>
        <a:p>
          <a:endParaRPr lang="pt-BR"/>
        </a:p>
      </dgm:t>
    </dgm:pt>
    <dgm:pt modelId="{4E7B5B8A-E25E-4056-A287-F1501FE9A818}" type="pres">
      <dgm:prSet presAssocID="{80A8E8CD-E500-4265-9EBD-08F5903454F8}" presName="connTx" presStyleLbl="parChTrans1D3" presStyleIdx="2" presStyleCnt="3"/>
      <dgm:spPr/>
      <dgm:t>
        <a:bodyPr/>
        <a:lstStyle/>
        <a:p>
          <a:endParaRPr lang="pt-BR"/>
        </a:p>
      </dgm:t>
    </dgm:pt>
    <dgm:pt modelId="{3F89C485-5486-4A36-BF07-76D1A9E6E47C}" type="pres">
      <dgm:prSet presAssocID="{7D4A7BEA-0826-4D7F-9B13-830276B86077}" presName="root2" presStyleCnt="0"/>
      <dgm:spPr/>
      <dgm:t>
        <a:bodyPr/>
        <a:lstStyle/>
        <a:p>
          <a:endParaRPr lang="pt-BR"/>
        </a:p>
      </dgm:t>
    </dgm:pt>
    <dgm:pt modelId="{175FB72B-84C8-486C-9686-3AA16043A190}" type="pres">
      <dgm:prSet presAssocID="{7D4A7BEA-0826-4D7F-9B13-830276B86077}" presName="LevelTwoTextNode" presStyleLbl="node3" presStyleIdx="2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16D8CDF-D8E0-4069-AB83-FCE12E8B9C6D}" type="pres">
      <dgm:prSet presAssocID="{7D4A7BEA-0826-4D7F-9B13-830276B86077}" presName="level3hierChild" presStyleCnt="0"/>
      <dgm:spPr/>
      <dgm:t>
        <a:bodyPr/>
        <a:lstStyle/>
        <a:p>
          <a:endParaRPr lang="pt-BR"/>
        </a:p>
      </dgm:t>
    </dgm:pt>
    <dgm:pt modelId="{11F12F7E-0B93-41A3-87BC-24FCC6E0289B}" type="pres">
      <dgm:prSet presAssocID="{63FF3E21-F438-42A5-8D7B-E965B1D3812A}" presName="conn2-1" presStyleLbl="parChTrans1D4" presStyleIdx="3" presStyleCnt="6"/>
      <dgm:spPr/>
      <dgm:t>
        <a:bodyPr/>
        <a:lstStyle/>
        <a:p>
          <a:endParaRPr lang="pt-BR"/>
        </a:p>
      </dgm:t>
    </dgm:pt>
    <dgm:pt modelId="{9539C340-DD91-4CCB-9617-C26D5EA57291}" type="pres">
      <dgm:prSet presAssocID="{63FF3E21-F438-42A5-8D7B-E965B1D3812A}" presName="connTx" presStyleLbl="parChTrans1D4" presStyleIdx="3" presStyleCnt="6"/>
      <dgm:spPr/>
      <dgm:t>
        <a:bodyPr/>
        <a:lstStyle/>
        <a:p>
          <a:endParaRPr lang="pt-BR"/>
        </a:p>
      </dgm:t>
    </dgm:pt>
    <dgm:pt modelId="{DA99CDBB-47E1-4635-B43C-53001E8BF463}" type="pres">
      <dgm:prSet presAssocID="{D24B9365-C298-4D09-9B43-19F1F42CB936}" presName="root2" presStyleCnt="0"/>
      <dgm:spPr/>
      <dgm:t>
        <a:bodyPr/>
        <a:lstStyle/>
        <a:p>
          <a:endParaRPr lang="pt-BR"/>
        </a:p>
      </dgm:t>
    </dgm:pt>
    <dgm:pt modelId="{C1F3184D-BED2-4588-91D0-6026066D0495}" type="pres">
      <dgm:prSet presAssocID="{D24B9365-C298-4D09-9B43-19F1F42CB936}" presName="LevelTwoTextNode" presStyleLbl="node4" presStyleIdx="3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357E011-1DDA-45BE-92A8-4F647FBCF1AC}" type="pres">
      <dgm:prSet presAssocID="{D24B9365-C298-4D09-9B43-19F1F42CB936}" presName="level3hierChild" presStyleCnt="0"/>
      <dgm:spPr/>
      <dgm:t>
        <a:bodyPr/>
        <a:lstStyle/>
        <a:p>
          <a:endParaRPr lang="pt-BR"/>
        </a:p>
      </dgm:t>
    </dgm:pt>
    <dgm:pt modelId="{76804D07-263C-4BFE-886B-E38C63B4A639}" type="pres">
      <dgm:prSet presAssocID="{DC5DA3D9-0E16-42DE-894D-7A0ACA3BEA89}" presName="conn2-1" presStyleLbl="parChTrans1D4" presStyleIdx="4" presStyleCnt="6"/>
      <dgm:spPr/>
      <dgm:t>
        <a:bodyPr/>
        <a:lstStyle/>
        <a:p>
          <a:endParaRPr lang="pt-BR"/>
        </a:p>
      </dgm:t>
    </dgm:pt>
    <dgm:pt modelId="{5AE26B0C-D01B-45E0-A33F-6264A326BBFD}" type="pres">
      <dgm:prSet presAssocID="{DC5DA3D9-0E16-42DE-894D-7A0ACA3BEA89}" presName="connTx" presStyleLbl="parChTrans1D4" presStyleIdx="4" presStyleCnt="6"/>
      <dgm:spPr/>
      <dgm:t>
        <a:bodyPr/>
        <a:lstStyle/>
        <a:p>
          <a:endParaRPr lang="pt-BR"/>
        </a:p>
      </dgm:t>
    </dgm:pt>
    <dgm:pt modelId="{B510FEF1-548E-4423-B477-C87352E4C2F4}" type="pres">
      <dgm:prSet presAssocID="{9CDE7211-7213-4221-9E18-349FFE24B791}" presName="root2" presStyleCnt="0"/>
      <dgm:spPr/>
      <dgm:t>
        <a:bodyPr/>
        <a:lstStyle/>
        <a:p>
          <a:endParaRPr lang="pt-BR"/>
        </a:p>
      </dgm:t>
    </dgm:pt>
    <dgm:pt modelId="{9D43B9EB-EF57-4CA9-8875-07E50AC536FE}" type="pres">
      <dgm:prSet presAssocID="{9CDE7211-7213-4221-9E18-349FFE24B791}" presName="LevelTwoTextNode" presStyleLbl="node4" presStyleIdx="4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9EDC221-3EF6-4917-96B5-111C0BE17989}" type="pres">
      <dgm:prSet presAssocID="{9CDE7211-7213-4221-9E18-349FFE24B791}" presName="level3hierChild" presStyleCnt="0"/>
      <dgm:spPr/>
      <dgm:t>
        <a:bodyPr/>
        <a:lstStyle/>
        <a:p>
          <a:endParaRPr lang="pt-BR"/>
        </a:p>
      </dgm:t>
    </dgm:pt>
    <dgm:pt modelId="{85116997-987D-40A8-AFCA-C5A54CBB823D}" type="pres">
      <dgm:prSet presAssocID="{BCECA982-1209-40D3-90B9-DB39233875A5}" presName="conn2-1" presStyleLbl="parChTrans1D4" presStyleIdx="5" presStyleCnt="6"/>
      <dgm:spPr/>
      <dgm:t>
        <a:bodyPr/>
        <a:lstStyle/>
        <a:p>
          <a:endParaRPr lang="pt-BR"/>
        </a:p>
      </dgm:t>
    </dgm:pt>
    <dgm:pt modelId="{59995DB5-1B81-4758-85FC-551EB375F06C}" type="pres">
      <dgm:prSet presAssocID="{BCECA982-1209-40D3-90B9-DB39233875A5}" presName="connTx" presStyleLbl="parChTrans1D4" presStyleIdx="5" presStyleCnt="6"/>
      <dgm:spPr/>
      <dgm:t>
        <a:bodyPr/>
        <a:lstStyle/>
        <a:p>
          <a:endParaRPr lang="pt-BR"/>
        </a:p>
      </dgm:t>
    </dgm:pt>
    <dgm:pt modelId="{89FDCB7D-EC93-4BD7-AA1F-AFABBDB8782B}" type="pres">
      <dgm:prSet presAssocID="{31A7FA4E-1377-4668-AA4A-F847E0BA75F9}" presName="root2" presStyleCnt="0"/>
      <dgm:spPr/>
      <dgm:t>
        <a:bodyPr/>
        <a:lstStyle/>
        <a:p>
          <a:endParaRPr lang="pt-BR"/>
        </a:p>
      </dgm:t>
    </dgm:pt>
    <dgm:pt modelId="{64DC2729-4AEE-46FC-A4B3-43AAC41F9DD2}" type="pres">
      <dgm:prSet presAssocID="{31A7FA4E-1377-4668-AA4A-F847E0BA75F9}" presName="LevelTwoTextNode" presStyleLbl="node4" presStyleIdx="5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58ABA8-BFB6-43E6-AB67-5C2B2EBF7444}" type="pres">
      <dgm:prSet presAssocID="{31A7FA4E-1377-4668-AA4A-F847E0BA75F9}" presName="level3hierChild" presStyleCnt="0"/>
      <dgm:spPr/>
      <dgm:t>
        <a:bodyPr/>
        <a:lstStyle/>
        <a:p>
          <a:endParaRPr lang="pt-BR"/>
        </a:p>
      </dgm:t>
    </dgm:pt>
  </dgm:ptLst>
  <dgm:cxnLst>
    <dgm:cxn modelId="{AE1EFA4F-43D7-4B31-9E7F-940D6FCC10FD}" type="presOf" srcId="{7DF7B6DD-8D79-468E-B015-C667742FBFEB}" destId="{85F62DE2-963F-4C4E-96AF-E89F91C81D5C}" srcOrd="0" destOrd="0" presId="urn:microsoft.com/office/officeart/2008/layout/HorizontalMultiLevelHierarchy"/>
    <dgm:cxn modelId="{B4FD77FA-C77B-48AF-8FBC-9D705ED00DE4}" type="presOf" srcId="{9B0E06C2-4430-4C22-92AF-6D91175F2E8B}" destId="{99E58E7E-BFE3-414B-AF9D-7BB998895FEF}" srcOrd="0" destOrd="0" presId="urn:microsoft.com/office/officeart/2008/layout/HorizontalMultiLevelHierarchy"/>
    <dgm:cxn modelId="{AE4F2E6D-309B-4F80-8E06-C12019005D59}" type="presOf" srcId="{DB96E258-2D1C-4B1E-950D-055EBF0AF5CA}" destId="{1B00757B-AD37-414D-BCDF-A22538F398D1}" srcOrd="1" destOrd="0" presId="urn:microsoft.com/office/officeart/2008/layout/HorizontalMultiLevelHierarchy"/>
    <dgm:cxn modelId="{9F3DCA4B-DDEA-4D57-A2BE-01EDAA20879E}" srcId="{3D7E4721-08AD-4056-9D97-280A0288FF53}" destId="{7DF7B6DD-8D79-468E-B015-C667742FBFEB}" srcOrd="0" destOrd="0" parTransId="{1B8AF3C6-2F66-4552-8F48-4A75818AB395}" sibTransId="{473ED60A-3384-44E1-AF12-F229B86CAE9E}"/>
    <dgm:cxn modelId="{0911AA29-B75D-4350-AE96-7B3FAD2DFDF5}" type="presOf" srcId="{C00D11A3-9D06-466C-BA99-53F0B6A1B1FC}" destId="{4A7E1716-0151-45F0-9631-89C21FC2D372}" srcOrd="1" destOrd="0" presId="urn:microsoft.com/office/officeart/2008/layout/HorizontalMultiLevelHierarchy"/>
    <dgm:cxn modelId="{6C19DA65-7600-49E5-A4BA-A0BBEFEC9683}" type="presOf" srcId="{6DB745CF-1A78-406B-8408-ECE8759E9FA1}" destId="{7FF2BF7D-A4BE-4AF2-9EFD-0878EA33F434}" srcOrd="0" destOrd="0" presId="urn:microsoft.com/office/officeart/2008/layout/HorizontalMultiLevelHierarchy"/>
    <dgm:cxn modelId="{DC17CFEB-C2B6-4EF4-A568-2436AA4299E9}" type="presOf" srcId="{BCECA982-1209-40D3-90B9-DB39233875A5}" destId="{85116997-987D-40A8-AFCA-C5A54CBB823D}" srcOrd="0" destOrd="0" presId="urn:microsoft.com/office/officeart/2008/layout/HorizontalMultiLevelHierarchy"/>
    <dgm:cxn modelId="{E47C819D-D54E-4599-897F-5F05D785E91C}" type="presOf" srcId="{80A8E8CD-E500-4265-9EBD-08F5903454F8}" destId="{4E7B5B8A-E25E-4056-A287-F1501FE9A818}" srcOrd="1" destOrd="0" presId="urn:microsoft.com/office/officeart/2008/layout/HorizontalMultiLevelHierarchy"/>
    <dgm:cxn modelId="{84BE7329-BE44-40EF-A84C-01DCF7EA027F}" type="presOf" srcId="{0ED25E3A-194B-4DBD-AE05-C5BAB2D4B322}" destId="{FBCAE61C-F8F7-4954-B5B0-98F173752588}" srcOrd="0" destOrd="0" presId="urn:microsoft.com/office/officeart/2008/layout/HorizontalMultiLevelHierarchy"/>
    <dgm:cxn modelId="{4A871634-BAF2-4366-8270-342BEC8E9356}" type="presOf" srcId="{BCECA982-1209-40D3-90B9-DB39233875A5}" destId="{59995DB5-1B81-4758-85FC-551EB375F06C}" srcOrd="1" destOrd="0" presId="urn:microsoft.com/office/officeart/2008/layout/HorizontalMultiLevelHierarchy"/>
    <dgm:cxn modelId="{EA349AEE-F38C-4392-A380-76DF0CF9C396}" type="presOf" srcId="{C970C188-F04F-415C-B685-2C4E7AFB148E}" destId="{D9A7ED5D-FF3B-42E9-A95A-82691CE48DCF}" srcOrd="0" destOrd="0" presId="urn:microsoft.com/office/officeart/2008/layout/HorizontalMultiLevelHierarchy"/>
    <dgm:cxn modelId="{27FA3CE5-0EFE-4E17-AEF1-7436EA42B042}" srcId="{4A1CE773-3E85-4B37-BA18-CB28DF37705F}" destId="{47DBA1AE-1E15-431B-816E-E3495D91D50D}" srcOrd="0" destOrd="0" parTransId="{DB96E258-2D1C-4B1E-950D-055EBF0AF5CA}" sibTransId="{91669A65-5834-4388-8EB8-E7B6090E317E}"/>
    <dgm:cxn modelId="{B671D779-080D-46B7-806E-9D6D7A129DE5}" type="presOf" srcId="{B3A3E97E-B1F5-4285-B3CC-626A9AFB88AF}" destId="{7F8C45BB-9C92-4B8F-B244-3A92D6C34FF5}" srcOrd="0" destOrd="0" presId="urn:microsoft.com/office/officeart/2008/layout/HorizontalMultiLevelHierarchy"/>
    <dgm:cxn modelId="{BB8CC356-122F-4E4D-BF7E-874EEDB47A04}" type="presOf" srcId="{C6E5B58F-10F1-4A0F-B24B-83ABFC7283E8}" destId="{E04E75EF-3FF5-4F99-9454-4458B90560B9}" srcOrd="0" destOrd="0" presId="urn:microsoft.com/office/officeart/2008/layout/HorizontalMultiLevelHierarchy"/>
    <dgm:cxn modelId="{BB366179-8CB8-48F8-B469-8D59183C75FA}" type="presOf" srcId="{DC5DA3D9-0E16-42DE-894D-7A0ACA3BEA89}" destId="{76804D07-263C-4BFE-886B-E38C63B4A639}" srcOrd="0" destOrd="0" presId="urn:microsoft.com/office/officeart/2008/layout/HorizontalMultiLevelHierarchy"/>
    <dgm:cxn modelId="{A9952C7E-C879-479B-834A-6036B1AB1527}" srcId="{7DF7B6DD-8D79-468E-B015-C667742FBFEB}" destId="{CE13128E-9149-4B70-91DE-630C4ABBFE00}" srcOrd="0" destOrd="0" parTransId="{C6E5B58F-10F1-4A0F-B24B-83ABFC7283E8}" sibTransId="{6CE5C753-8F6C-4D7B-8CBB-35D97C591B3B}"/>
    <dgm:cxn modelId="{82597DAD-63A8-4A76-B9BE-23D8DF04E26F}" type="presOf" srcId="{CE13128E-9149-4B70-91DE-630C4ABBFE00}" destId="{CCC824B9-6D4D-4981-9C76-2E02AF6A080B}" srcOrd="0" destOrd="0" presId="urn:microsoft.com/office/officeart/2008/layout/HorizontalMultiLevelHierarchy"/>
    <dgm:cxn modelId="{B54418A1-3FDE-464D-B17A-A04C569FE824}" type="presOf" srcId="{6DB745CF-1A78-406B-8408-ECE8759E9FA1}" destId="{3E2CFF2C-518D-45AB-95AC-8B2259762694}" srcOrd="1" destOrd="0" presId="urn:microsoft.com/office/officeart/2008/layout/HorizontalMultiLevelHierarchy"/>
    <dgm:cxn modelId="{F693BDB5-3E8E-4D97-A21C-531C30DC49A7}" type="presOf" srcId="{C00D11A3-9D06-466C-BA99-53F0B6A1B1FC}" destId="{2FAEB9D7-2202-48D6-BEFE-7691405C0023}" srcOrd="0" destOrd="0" presId="urn:microsoft.com/office/officeart/2008/layout/HorizontalMultiLevelHierarchy"/>
    <dgm:cxn modelId="{8F03D61F-9583-4BD6-9C0A-EAE164CEDD1E}" srcId="{D24B9365-C298-4D09-9B43-19F1F42CB936}" destId="{9CDE7211-7213-4221-9E18-349FFE24B791}" srcOrd="0" destOrd="0" parTransId="{DC5DA3D9-0E16-42DE-894D-7A0ACA3BEA89}" sibTransId="{29A5C94B-43C5-43DC-83C7-D6A9D3B54949}"/>
    <dgm:cxn modelId="{FBC35013-D260-4A4E-A0AB-B35E1343F84D}" srcId="{7D4A7BEA-0826-4D7F-9B13-830276B86077}" destId="{D24B9365-C298-4D09-9B43-19F1F42CB936}" srcOrd="0" destOrd="0" parTransId="{63FF3E21-F438-42A5-8D7B-E965B1D3812A}" sibTransId="{8DD4E92C-112D-485C-B591-98B1A3C4F30E}"/>
    <dgm:cxn modelId="{020A2310-5D97-4D7E-9909-51E2CE9FB027}" type="presOf" srcId="{7D4A7BEA-0826-4D7F-9B13-830276B86077}" destId="{175FB72B-84C8-486C-9686-3AA16043A190}" srcOrd="0" destOrd="0" presId="urn:microsoft.com/office/officeart/2008/layout/HorizontalMultiLevelHierarchy"/>
    <dgm:cxn modelId="{100C4F7D-2A1A-4546-B2DC-F10C4BB3C755}" srcId="{7DF7B6DD-8D79-468E-B015-C667742FBFEB}" destId="{69705CEA-F570-453E-89C2-BF794F678958}" srcOrd="1" destOrd="0" parTransId="{C00D11A3-9D06-466C-BA99-53F0B6A1B1FC}" sibTransId="{2CA70043-153C-4528-8CBA-351914359EE1}"/>
    <dgm:cxn modelId="{788DF614-934B-4CDE-8FF1-17B10ABAAFDA}" type="presOf" srcId="{C970C188-F04F-415C-B685-2C4E7AFB148E}" destId="{C592C0A8-EC42-4A45-91EE-9CDFDF8DA551}" srcOrd="1" destOrd="0" presId="urn:microsoft.com/office/officeart/2008/layout/HorizontalMultiLevelHierarchy"/>
    <dgm:cxn modelId="{E7A7BC4A-FA59-4FC2-A70C-7826F6D84463}" type="presOf" srcId="{3D7E4721-08AD-4056-9D97-280A0288FF53}" destId="{48EA20E2-9F73-4378-9103-C6F25598EA7F}" srcOrd="0" destOrd="0" presId="urn:microsoft.com/office/officeart/2008/layout/HorizontalMultiLevelHierarchy"/>
    <dgm:cxn modelId="{C91CC287-7190-42C4-97C0-2D91E272BCC3}" type="presOf" srcId="{47DBA1AE-1E15-431B-816E-E3495D91D50D}" destId="{C3B714E9-8D56-4F47-AE83-1B4A1B36E261}" srcOrd="0" destOrd="0" presId="urn:microsoft.com/office/officeart/2008/layout/HorizontalMultiLevelHierarchy"/>
    <dgm:cxn modelId="{A9BC8CC8-D9B4-420C-A71C-562C76E994F1}" srcId="{CE13128E-9149-4B70-91DE-630C4ABBFE00}" destId="{0ED25E3A-194B-4DBD-AE05-C5BAB2D4B322}" srcOrd="0" destOrd="0" parTransId="{305D8F76-DE5C-477C-9DE0-661AB94732FF}" sibTransId="{964FDF4F-7DC1-44AC-84EA-F8B8AA5B99EA}"/>
    <dgm:cxn modelId="{9A780A0D-89E7-413B-80CA-0ADF2A767F6C}" type="presOf" srcId="{D24B9365-C298-4D09-9B43-19F1F42CB936}" destId="{C1F3184D-BED2-4588-91D0-6026066D0495}" srcOrd="0" destOrd="0" presId="urn:microsoft.com/office/officeart/2008/layout/HorizontalMultiLevelHierarchy"/>
    <dgm:cxn modelId="{39F6116F-B56E-4177-8F3B-03B043793E50}" type="presOf" srcId="{DB96E258-2D1C-4B1E-950D-055EBF0AF5CA}" destId="{C0070F97-A64B-4B18-A039-4EA6BBCC45E3}" srcOrd="0" destOrd="0" presId="urn:microsoft.com/office/officeart/2008/layout/HorizontalMultiLevelHierarchy"/>
    <dgm:cxn modelId="{D4921EC2-E1FF-4937-9022-063F086BEBF0}" type="presOf" srcId="{305D8F76-DE5C-477C-9DE0-661AB94732FF}" destId="{040CB96B-06C3-4570-9EDB-C32DFC727847}" srcOrd="0" destOrd="0" presId="urn:microsoft.com/office/officeart/2008/layout/HorizontalMultiLevelHierarchy"/>
    <dgm:cxn modelId="{B3194426-8F2C-4599-8334-A77C24E85D70}" type="presOf" srcId="{63FF3E21-F438-42A5-8D7B-E965B1D3812A}" destId="{11F12F7E-0B93-41A3-87BC-24FCC6E0289B}" srcOrd="0" destOrd="0" presId="urn:microsoft.com/office/officeart/2008/layout/HorizontalMultiLevelHierarchy"/>
    <dgm:cxn modelId="{8E4EFBD5-37F1-443C-8D37-89A4DC4A200B}" type="presOf" srcId="{31A7FA4E-1377-4668-AA4A-F847E0BA75F9}" destId="{64DC2729-4AEE-46FC-A4B3-43AAC41F9DD2}" srcOrd="0" destOrd="0" presId="urn:microsoft.com/office/officeart/2008/layout/HorizontalMultiLevelHierarchy"/>
    <dgm:cxn modelId="{D5162A70-9646-4B9A-9D47-8847B119A36D}" type="presOf" srcId="{DC5DA3D9-0E16-42DE-894D-7A0ACA3BEA89}" destId="{5AE26B0C-D01B-45E0-A33F-6264A326BBFD}" srcOrd="1" destOrd="0" presId="urn:microsoft.com/office/officeart/2008/layout/HorizontalMultiLevelHierarchy"/>
    <dgm:cxn modelId="{C1B85BF8-8C75-4508-BDA6-ED7D32829F8E}" type="presOf" srcId="{9CDE7211-7213-4221-9E18-349FFE24B791}" destId="{9D43B9EB-EF57-4CA9-8875-07E50AC536FE}" srcOrd="0" destOrd="0" presId="urn:microsoft.com/office/officeart/2008/layout/HorizontalMultiLevelHierarchy"/>
    <dgm:cxn modelId="{38540718-F67F-4C11-9B24-F182E409F9F7}" srcId="{4A1CE773-3E85-4B37-BA18-CB28DF37705F}" destId="{9B0E06C2-4430-4C22-92AF-6D91175F2E8B}" srcOrd="1" destOrd="0" parTransId="{B3A3E97E-B1F5-4285-B3CC-626A9AFB88AF}" sibTransId="{7EF15AAC-523E-46E8-BCE2-0064739EBD0B}"/>
    <dgm:cxn modelId="{E8E957DC-8B5E-4F8C-B5ED-96F2A805E2A8}" type="presOf" srcId="{4A1CE773-3E85-4B37-BA18-CB28DF37705F}" destId="{08C3CC76-66C0-40DD-B207-18615301AEA6}" srcOrd="0" destOrd="0" presId="urn:microsoft.com/office/officeart/2008/layout/HorizontalMultiLevelHierarchy"/>
    <dgm:cxn modelId="{91BB3751-AE35-42E3-9C14-D0C99A4298F0}" srcId="{69705CEA-F570-453E-89C2-BF794F678958}" destId="{7D4A7BEA-0826-4D7F-9B13-830276B86077}" srcOrd="0" destOrd="0" parTransId="{80A8E8CD-E500-4265-9EBD-08F5903454F8}" sibTransId="{652FD5D0-86D7-4337-9B75-D2CD6C870809}"/>
    <dgm:cxn modelId="{18D20495-54B2-41BA-B806-37002FB53632}" type="presOf" srcId="{69705CEA-F570-453E-89C2-BF794F678958}" destId="{BC230F88-AF16-401E-847A-5EB6F35167B5}" srcOrd="0" destOrd="0" presId="urn:microsoft.com/office/officeart/2008/layout/HorizontalMultiLevelHierarchy"/>
    <dgm:cxn modelId="{1A56D051-FCD1-4ACE-B517-CA53D4CD293A}" type="presOf" srcId="{C6E5B58F-10F1-4A0F-B24B-83ABFC7283E8}" destId="{350094D2-7DCD-4D6D-BF3C-22BADCB8186A}" srcOrd="1" destOrd="0" presId="urn:microsoft.com/office/officeart/2008/layout/HorizontalMultiLevelHierarchy"/>
    <dgm:cxn modelId="{D6CC8C56-3DAD-4CE5-BB65-51B263CD22D9}" type="presOf" srcId="{80A8E8CD-E500-4265-9EBD-08F5903454F8}" destId="{A8088930-A153-477E-9029-C095C3D50AF4}" srcOrd="0" destOrd="0" presId="urn:microsoft.com/office/officeart/2008/layout/HorizontalMultiLevelHierarchy"/>
    <dgm:cxn modelId="{CC33FE3A-2675-4C05-AC2C-C262B46663BD}" type="presOf" srcId="{08C55BA2-31D6-43CA-BE8B-18095A33123C}" destId="{E44A7F6B-CDD6-46D7-8C6D-31E128DCFA9B}" srcOrd="0" destOrd="0" presId="urn:microsoft.com/office/officeart/2008/layout/HorizontalMultiLevelHierarchy"/>
    <dgm:cxn modelId="{A67FD952-7E3E-42C2-B9AC-9786F65D1584}" srcId="{08C55BA2-31D6-43CA-BE8B-18095A33123C}" destId="{4A1CE773-3E85-4B37-BA18-CB28DF37705F}" srcOrd="0" destOrd="0" parTransId="{C970C188-F04F-415C-B685-2C4E7AFB148E}" sibTransId="{1EF5A848-6056-46B2-8C3B-F197EDA52614}"/>
    <dgm:cxn modelId="{CC6C77C6-FE6E-49D4-86B7-B41D722DE6FD}" srcId="{D24B9365-C298-4D09-9B43-19F1F42CB936}" destId="{31A7FA4E-1377-4668-AA4A-F847E0BA75F9}" srcOrd="1" destOrd="0" parTransId="{BCECA982-1209-40D3-90B9-DB39233875A5}" sibTransId="{84D3DBC8-A14D-46AC-9625-01BC5680C226}"/>
    <dgm:cxn modelId="{1BF0094A-FEFC-422B-B205-AFF45445190D}" type="presOf" srcId="{63FF3E21-F438-42A5-8D7B-E965B1D3812A}" destId="{9539C340-DD91-4CCB-9617-C26D5EA57291}" srcOrd="1" destOrd="0" presId="urn:microsoft.com/office/officeart/2008/layout/HorizontalMultiLevelHierarchy"/>
    <dgm:cxn modelId="{68BEAA0F-F727-404F-A1C3-B6A93BF7DE79}" type="presOf" srcId="{B3A3E97E-B1F5-4285-B3CC-626A9AFB88AF}" destId="{962A20E9-4E8A-4469-B9A9-712648A37A7E}" srcOrd="1" destOrd="0" presId="urn:microsoft.com/office/officeart/2008/layout/HorizontalMultiLevelHierarchy"/>
    <dgm:cxn modelId="{0E9DAE43-BD16-4A14-9821-2524BC241F48}" srcId="{CE13128E-9149-4B70-91DE-630C4ABBFE00}" destId="{08C55BA2-31D6-43CA-BE8B-18095A33123C}" srcOrd="1" destOrd="0" parTransId="{6DB745CF-1A78-406B-8408-ECE8759E9FA1}" sibTransId="{E3EE3127-9860-436D-80DB-2AE4EBD12F9F}"/>
    <dgm:cxn modelId="{B353EAEA-C1EF-497E-AD8A-EEFA8A1765D1}" type="presOf" srcId="{305D8F76-DE5C-477C-9DE0-661AB94732FF}" destId="{2DB62359-910D-4F81-A286-8DE2D01AD00D}" srcOrd="1" destOrd="0" presId="urn:microsoft.com/office/officeart/2008/layout/HorizontalMultiLevelHierarchy"/>
    <dgm:cxn modelId="{E85A5082-869E-40EA-9C36-EDCB529A800C}" type="presParOf" srcId="{48EA20E2-9F73-4378-9103-C6F25598EA7F}" destId="{86C845A6-4E5D-48FE-9B1B-66F63DBF6920}" srcOrd="0" destOrd="0" presId="urn:microsoft.com/office/officeart/2008/layout/HorizontalMultiLevelHierarchy"/>
    <dgm:cxn modelId="{40337B89-9F14-49F4-B9A9-FB9EEE4ADA72}" type="presParOf" srcId="{86C845A6-4E5D-48FE-9B1B-66F63DBF6920}" destId="{85F62DE2-963F-4C4E-96AF-E89F91C81D5C}" srcOrd="0" destOrd="0" presId="urn:microsoft.com/office/officeart/2008/layout/HorizontalMultiLevelHierarchy"/>
    <dgm:cxn modelId="{22D98093-D67B-4619-B710-0A51376D5E73}" type="presParOf" srcId="{86C845A6-4E5D-48FE-9B1B-66F63DBF6920}" destId="{67D192E8-B60F-4363-ADBD-30FA0B008AD7}" srcOrd="1" destOrd="0" presId="urn:microsoft.com/office/officeart/2008/layout/HorizontalMultiLevelHierarchy"/>
    <dgm:cxn modelId="{983A9FFC-F68B-45C7-94F6-7571C53691D6}" type="presParOf" srcId="{67D192E8-B60F-4363-ADBD-30FA0B008AD7}" destId="{E04E75EF-3FF5-4F99-9454-4458B90560B9}" srcOrd="0" destOrd="0" presId="urn:microsoft.com/office/officeart/2008/layout/HorizontalMultiLevelHierarchy"/>
    <dgm:cxn modelId="{3EB03386-822F-452B-B205-6F0AF01C4C88}" type="presParOf" srcId="{E04E75EF-3FF5-4F99-9454-4458B90560B9}" destId="{350094D2-7DCD-4D6D-BF3C-22BADCB8186A}" srcOrd="0" destOrd="0" presId="urn:microsoft.com/office/officeart/2008/layout/HorizontalMultiLevelHierarchy"/>
    <dgm:cxn modelId="{D83968E9-0C7C-4862-A7F9-52B7B6FAAA57}" type="presParOf" srcId="{67D192E8-B60F-4363-ADBD-30FA0B008AD7}" destId="{31236BB1-1EFF-46B7-8213-FFC989F06A1C}" srcOrd="1" destOrd="0" presId="urn:microsoft.com/office/officeart/2008/layout/HorizontalMultiLevelHierarchy"/>
    <dgm:cxn modelId="{E0542536-70A6-4A65-80CB-FC8AA346D9D0}" type="presParOf" srcId="{31236BB1-1EFF-46B7-8213-FFC989F06A1C}" destId="{CCC824B9-6D4D-4981-9C76-2E02AF6A080B}" srcOrd="0" destOrd="0" presId="urn:microsoft.com/office/officeart/2008/layout/HorizontalMultiLevelHierarchy"/>
    <dgm:cxn modelId="{A155010A-1E5C-423E-8814-0008FD11AF57}" type="presParOf" srcId="{31236BB1-1EFF-46B7-8213-FFC989F06A1C}" destId="{711E822F-CBBA-4E16-90C5-B1C05178913D}" srcOrd="1" destOrd="0" presId="urn:microsoft.com/office/officeart/2008/layout/HorizontalMultiLevelHierarchy"/>
    <dgm:cxn modelId="{89F73138-F9CE-48E9-894E-7B69C2B43F62}" type="presParOf" srcId="{711E822F-CBBA-4E16-90C5-B1C05178913D}" destId="{040CB96B-06C3-4570-9EDB-C32DFC727847}" srcOrd="0" destOrd="0" presId="urn:microsoft.com/office/officeart/2008/layout/HorizontalMultiLevelHierarchy"/>
    <dgm:cxn modelId="{1CF14232-DBBA-4110-9E22-8779CC9BFBD9}" type="presParOf" srcId="{040CB96B-06C3-4570-9EDB-C32DFC727847}" destId="{2DB62359-910D-4F81-A286-8DE2D01AD00D}" srcOrd="0" destOrd="0" presId="urn:microsoft.com/office/officeart/2008/layout/HorizontalMultiLevelHierarchy"/>
    <dgm:cxn modelId="{AD9C619E-4224-4063-B513-7C778B6FAA05}" type="presParOf" srcId="{711E822F-CBBA-4E16-90C5-B1C05178913D}" destId="{BDE7E41B-D126-4C71-BF0F-D51985E15CD0}" srcOrd="1" destOrd="0" presId="urn:microsoft.com/office/officeart/2008/layout/HorizontalMultiLevelHierarchy"/>
    <dgm:cxn modelId="{8BF2010E-64D8-4A3A-AF9E-C27E191C3C78}" type="presParOf" srcId="{BDE7E41B-D126-4C71-BF0F-D51985E15CD0}" destId="{FBCAE61C-F8F7-4954-B5B0-98F173752588}" srcOrd="0" destOrd="0" presId="urn:microsoft.com/office/officeart/2008/layout/HorizontalMultiLevelHierarchy"/>
    <dgm:cxn modelId="{75A39DDE-E53F-4FCE-AD0A-C317915A4045}" type="presParOf" srcId="{BDE7E41B-D126-4C71-BF0F-D51985E15CD0}" destId="{0F4EB9D1-76CE-48BF-A319-BA3F76500DCF}" srcOrd="1" destOrd="0" presId="urn:microsoft.com/office/officeart/2008/layout/HorizontalMultiLevelHierarchy"/>
    <dgm:cxn modelId="{270A4BD8-BB08-4694-BD1E-19C71A78663C}" type="presParOf" srcId="{711E822F-CBBA-4E16-90C5-B1C05178913D}" destId="{7FF2BF7D-A4BE-4AF2-9EFD-0878EA33F434}" srcOrd="2" destOrd="0" presId="urn:microsoft.com/office/officeart/2008/layout/HorizontalMultiLevelHierarchy"/>
    <dgm:cxn modelId="{E3BFE0A2-B869-4612-BF9E-518C89703403}" type="presParOf" srcId="{7FF2BF7D-A4BE-4AF2-9EFD-0878EA33F434}" destId="{3E2CFF2C-518D-45AB-95AC-8B2259762694}" srcOrd="0" destOrd="0" presId="urn:microsoft.com/office/officeart/2008/layout/HorizontalMultiLevelHierarchy"/>
    <dgm:cxn modelId="{0A115184-5200-4EC2-BD41-3F1D0CD09706}" type="presParOf" srcId="{711E822F-CBBA-4E16-90C5-B1C05178913D}" destId="{99AD735D-0296-4510-86F1-FA40AEAB6137}" srcOrd="3" destOrd="0" presId="urn:microsoft.com/office/officeart/2008/layout/HorizontalMultiLevelHierarchy"/>
    <dgm:cxn modelId="{5126305E-BE59-4707-BE3E-7901A9019A22}" type="presParOf" srcId="{99AD735D-0296-4510-86F1-FA40AEAB6137}" destId="{E44A7F6B-CDD6-46D7-8C6D-31E128DCFA9B}" srcOrd="0" destOrd="0" presId="urn:microsoft.com/office/officeart/2008/layout/HorizontalMultiLevelHierarchy"/>
    <dgm:cxn modelId="{C9CE0531-993C-465F-B50C-FBA813B8D889}" type="presParOf" srcId="{99AD735D-0296-4510-86F1-FA40AEAB6137}" destId="{07F0E11E-67C2-4A3A-84EA-4379062E85A0}" srcOrd="1" destOrd="0" presId="urn:microsoft.com/office/officeart/2008/layout/HorizontalMultiLevelHierarchy"/>
    <dgm:cxn modelId="{FC71FCA1-016F-4DDF-9769-B293751550DA}" type="presParOf" srcId="{07F0E11E-67C2-4A3A-84EA-4379062E85A0}" destId="{D9A7ED5D-FF3B-42E9-A95A-82691CE48DCF}" srcOrd="0" destOrd="0" presId="urn:microsoft.com/office/officeart/2008/layout/HorizontalMultiLevelHierarchy"/>
    <dgm:cxn modelId="{8D7AFE23-0C8A-4BAC-947A-74B336145CC8}" type="presParOf" srcId="{D9A7ED5D-FF3B-42E9-A95A-82691CE48DCF}" destId="{C592C0A8-EC42-4A45-91EE-9CDFDF8DA551}" srcOrd="0" destOrd="0" presId="urn:microsoft.com/office/officeart/2008/layout/HorizontalMultiLevelHierarchy"/>
    <dgm:cxn modelId="{A36341D4-1C70-4B8B-980A-1425C43E6FD4}" type="presParOf" srcId="{07F0E11E-67C2-4A3A-84EA-4379062E85A0}" destId="{40586085-B9E8-4DB2-9017-DA539A39D789}" srcOrd="1" destOrd="0" presId="urn:microsoft.com/office/officeart/2008/layout/HorizontalMultiLevelHierarchy"/>
    <dgm:cxn modelId="{4BF7F71D-CBD4-422C-A41B-46234D9DBD5B}" type="presParOf" srcId="{40586085-B9E8-4DB2-9017-DA539A39D789}" destId="{08C3CC76-66C0-40DD-B207-18615301AEA6}" srcOrd="0" destOrd="0" presId="urn:microsoft.com/office/officeart/2008/layout/HorizontalMultiLevelHierarchy"/>
    <dgm:cxn modelId="{1CDE0666-70FC-4601-9A90-175628256C87}" type="presParOf" srcId="{40586085-B9E8-4DB2-9017-DA539A39D789}" destId="{8E2AFCE8-5BA0-4542-B181-130FB5E533F7}" srcOrd="1" destOrd="0" presId="urn:microsoft.com/office/officeart/2008/layout/HorizontalMultiLevelHierarchy"/>
    <dgm:cxn modelId="{1420DCD3-76CE-4DB7-9678-B5985D950EC7}" type="presParOf" srcId="{8E2AFCE8-5BA0-4542-B181-130FB5E533F7}" destId="{C0070F97-A64B-4B18-A039-4EA6BBCC45E3}" srcOrd="0" destOrd="0" presId="urn:microsoft.com/office/officeart/2008/layout/HorizontalMultiLevelHierarchy"/>
    <dgm:cxn modelId="{5D0453AA-A650-4D41-85C5-20C8FDE874F2}" type="presParOf" srcId="{C0070F97-A64B-4B18-A039-4EA6BBCC45E3}" destId="{1B00757B-AD37-414D-BCDF-A22538F398D1}" srcOrd="0" destOrd="0" presId="urn:microsoft.com/office/officeart/2008/layout/HorizontalMultiLevelHierarchy"/>
    <dgm:cxn modelId="{AFD23925-0EFF-41F1-B5B6-14F9707A7936}" type="presParOf" srcId="{8E2AFCE8-5BA0-4542-B181-130FB5E533F7}" destId="{45262E9E-17E0-4976-B1BA-EF5579FD9764}" srcOrd="1" destOrd="0" presId="urn:microsoft.com/office/officeart/2008/layout/HorizontalMultiLevelHierarchy"/>
    <dgm:cxn modelId="{4D25EB7E-0AA3-4750-AFAC-582A51428234}" type="presParOf" srcId="{45262E9E-17E0-4976-B1BA-EF5579FD9764}" destId="{C3B714E9-8D56-4F47-AE83-1B4A1B36E261}" srcOrd="0" destOrd="0" presId="urn:microsoft.com/office/officeart/2008/layout/HorizontalMultiLevelHierarchy"/>
    <dgm:cxn modelId="{98AC79F4-3ABF-4C6B-834B-08980D87E932}" type="presParOf" srcId="{45262E9E-17E0-4976-B1BA-EF5579FD9764}" destId="{6F70A239-EDC9-447F-AF71-D05AA282690A}" srcOrd="1" destOrd="0" presId="urn:microsoft.com/office/officeart/2008/layout/HorizontalMultiLevelHierarchy"/>
    <dgm:cxn modelId="{F10F64CF-FC2B-4AB9-B290-520A69822C43}" type="presParOf" srcId="{8E2AFCE8-5BA0-4542-B181-130FB5E533F7}" destId="{7F8C45BB-9C92-4B8F-B244-3A92D6C34FF5}" srcOrd="2" destOrd="0" presId="urn:microsoft.com/office/officeart/2008/layout/HorizontalMultiLevelHierarchy"/>
    <dgm:cxn modelId="{83F40216-415C-4DEA-A25B-1644F8C87D96}" type="presParOf" srcId="{7F8C45BB-9C92-4B8F-B244-3A92D6C34FF5}" destId="{962A20E9-4E8A-4469-B9A9-712648A37A7E}" srcOrd="0" destOrd="0" presId="urn:microsoft.com/office/officeart/2008/layout/HorizontalMultiLevelHierarchy"/>
    <dgm:cxn modelId="{7ED646B7-25CA-4D78-97E9-BA481A3570DA}" type="presParOf" srcId="{8E2AFCE8-5BA0-4542-B181-130FB5E533F7}" destId="{C5B93E1F-ED1F-4876-87DF-C73C5A71CAF6}" srcOrd="3" destOrd="0" presId="urn:microsoft.com/office/officeart/2008/layout/HorizontalMultiLevelHierarchy"/>
    <dgm:cxn modelId="{152AB9A8-DFED-4B33-A5B1-FF61AB8FA019}" type="presParOf" srcId="{C5B93E1F-ED1F-4876-87DF-C73C5A71CAF6}" destId="{99E58E7E-BFE3-414B-AF9D-7BB998895FEF}" srcOrd="0" destOrd="0" presId="urn:microsoft.com/office/officeart/2008/layout/HorizontalMultiLevelHierarchy"/>
    <dgm:cxn modelId="{40FF90FB-712E-4905-BB67-F24B3451DC2B}" type="presParOf" srcId="{C5B93E1F-ED1F-4876-87DF-C73C5A71CAF6}" destId="{0AF0210F-70C3-4C98-BBBE-B72EA9072B1D}" srcOrd="1" destOrd="0" presId="urn:microsoft.com/office/officeart/2008/layout/HorizontalMultiLevelHierarchy"/>
    <dgm:cxn modelId="{F7CAF5BE-4BBC-4C96-A839-06B87F2A0FE3}" type="presParOf" srcId="{67D192E8-B60F-4363-ADBD-30FA0B008AD7}" destId="{2FAEB9D7-2202-48D6-BEFE-7691405C0023}" srcOrd="2" destOrd="0" presId="urn:microsoft.com/office/officeart/2008/layout/HorizontalMultiLevelHierarchy"/>
    <dgm:cxn modelId="{5E859C9C-447A-41AF-80B1-1BB63074F58A}" type="presParOf" srcId="{2FAEB9D7-2202-48D6-BEFE-7691405C0023}" destId="{4A7E1716-0151-45F0-9631-89C21FC2D372}" srcOrd="0" destOrd="0" presId="urn:microsoft.com/office/officeart/2008/layout/HorizontalMultiLevelHierarchy"/>
    <dgm:cxn modelId="{8B835730-9FC5-490E-992C-87CD0BCF000C}" type="presParOf" srcId="{67D192E8-B60F-4363-ADBD-30FA0B008AD7}" destId="{821DBADD-AB7A-46BF-8EF5-0EA3DF1BDA7F}" srcOrd="3" destOrd="0" presId="urn:microsoft.com/office/officeart/2008/layout/HorizontalMultiLevelHierarchy"/>
    <dgm:cxn modelId="{BBA15163-72AB-4753-A8AF-F8D258E6ADED}" type="presParOf" srcId="{821DBADD-AB7A-46BF-8EF5-0EA3DF1BDA7F}" destId="{BC230F88-AF16-401E-847A-5EB6F35167B5}" srcOrd="0" destOrd="0" presId="urn:microsoft.com/office/officeart/2008/layout/HorizontalMultiLevelHierarchy"/>
    <dgm:cxn modelId="{02735FE1-9A2D-44FA-8C0F-3889EAA4D728}" type="presParOf" srcId="{821DBADD-AB7A-46BF-8EF5-0EA3DF1BDA7F}" destId="{8BB7F740-701A-4783-AB19-7E340B574012}" srcOrd="1" destOrd="0" presId="urn:microsoft.com/office/officeart/2008/layout/HorizontalMultiLevelHierarchy"/>
    <dgm:cxn modelId="{721A7DEC-23C0-48DF-8AA4-6BAECAF5518D}" type="presParOf" srcId="{8BB7F740-701A-4783-AB19-7E340B574012}" destId="{A8088930-A153-477E-9029-C095C3D50AF4}" srcOrd="0" destOrd="0" presId="urn:microsoft.com/office/officeart/2008/layout/HorizontalMultiLevelHierarchy"/>
    <dgm:cxn modelId="{7580C8F9-293B-409D-8E89-B1A35AD23D63}" type="presParOf" srcId="{A8088930-A153-477E-9029-C095C3D50AF4}" destId="{4E7B5B8A-E25E-4056-A287-F1501FE9A818}" srcOrd="0" destOrd="0" presId="urn:microsoft.com/office/officeart/2008/layout/HorizontalMultiLevelHierarchy"/>
    <dgm:cxn modelId="{288F353C-0EE9-4F79-9200-8A1C9EF540AD}" type="presParOf" srcId="{8BB7F740-701A-4783-AB19-7E340B574012}" destId="{3F89C485-5486-4A36-BF07-76D1A9E6E47C}" srcOrd="1" destOrd="0" presId="urn:microsoft.com/office/officeart/2008/layout/HorizontalMultiLevelHierarchy"/>
    <dgm:cxn modelId="{B6717F2F-959D-41EB-BD37-9F48C5FF74F3}" type="presParOf" srcId="{3F89C485-5486-4A36-BF07-76D1A9E6E47C}" destId="{175FB72B-84C8-486C-9686-3AA16043A190}" srcOrd="0" destOrd="0" presId="urn:microsoft.com/office/officeart/2008/layout/HorizontalMultiLevelHierarchy"/>
    <dgm:cxn modelId="{28BB6850-FC49-4E1A-BD76-50CB3D208FE7}" type="presParOf" srcId="{3F89C485-5486-4A36-BF07-76D1A9E6E47C}" destId="{216D8CDF-D8E0-4069-AB83-FCE12E8B9C6D}" srcOrd="1" destOrd="0" presId="urn:microsoft.com/office/officeart/2008/layout/HorizontalMultiLevelHierarchy"/>
    <dgm:cxn modelId="{71819A5D-41BC-4529-9409-C35BBC6294BC}" type="presParOf" srcId="{216D8CDF-D8E0-4069-AB83-FCE12E8B9C6D}" destId="{11F12F7E-0B93-41A3-87BC-24FCC6E0289B}" srcOrd="0" destOrd="0" presId="urn:microsoft.com/office/officeart/2008/layout/HorizontalMultiLevelHierarchy"/>
    <dgm:cxn modelId="{2385D544-1BA2-4928-AB5E-A812A5044C1F}" type="presParOf" srcId="{11F12F7E-0B93-41A3-87BC-24FCC6E0289B}" destId="{9539C340-DD91-4CCB-9617-C26D5EA57291}" srcOrd="0" destOrd="0" presId="urn:microsoft.com/office/officeart/2008/layout/HorizontalMultiLevelHierarchy"/>
    <dgm:cxn modelId="{68B9D793-5604-4081-B921-69CE3DCF4102}" type="presParOf" srcId="{216D8CDF-D8E0-4069-AB83-FCE12E8B9C6D}" destId="{DA99CDBB-47E1-4635-B43C-53001E8BF463}" srcOrd="1" destOrd="0" presId="urn:microsoft.com/office/officeart/2008/layout/HorizontalMultiLevelHierarchy"/>
    <dgm:cxn modelId="{843F8A8D-307D-4453-ABB1-E743C2E6DF83}" type="presParOf" srcId="{DA99CDBB-47E1-4635-B43C-53001E8BF463}" destId="{C1F3184D-BED2-4588-91D0-6026066D0495}" srcOrd="0" destOrd="0" presId="urn:microsoft.com/office/officeart/2008/layout/HorizontalMultiLevelHierarchy"/>
    <dgm:cxn modelId="{2B53FB04-55C1-425B-BF49-2CA02BFC447F}" type="presParOf" srcId="{DA99CDBB-47E1-4635-B43C-53001E8BF463}" destId="{8357E011-1DDA-45BE-92A8-4F647FBCF1AC}" srcOrd="1" destOrd="0" presId="urn:microsoft.com/office/officeart/2008/layout/HorizontalMultiLevelHierarchy"/>
    <dgm:cxn modelId="{BCB4C10F-8F05-4FCE-951C-BD27B5F3E924}" type="presParOf" srcId="{8357E011-1DDA-45BE-92A8-4F647FBCF1AC}" destId="{76804D07-263C-4BFE-886B-E38C63B4A639}" srcOrd="0" destOrd="0" presId="urn:microsoft.com/office/officeart/2008/layout/HorizontalMultiLevelHierarchy"/>
    <dgm:cxn modelId="{67AEBA5A-E62A-4FD2-B0BC-0DB4BB1D56BB}" type="presParOf" srcId="{76804D07-263C-4BFE-886B-E38C63B4A639}" destId="{5AE26B0C-D01B-45E0-A33F-6264A326BBFD}" srcOrd="0" destOrd="0" presId="urn:microsoft.com/office/officeart/2008/layout/HorizontalMultiLevelHierarchy"/>
    <dgm:cxn modelId="{B3A29D2A-A681-45F3-9B03-9D39B627A2E9}" type="presParOf" srcId="{8357E011-1DDA-45BE-92A8-4F647FBCF1AC}" destId="{B510FEF1-548E-4423-B477-C87352E4C2F4}" srcOrd="1" destOrd="0" presId="urn:microsoft.com/office/officeart/2008/layout/HorizontalMultiLevelHierarchy"/>
    <dgm:cxn modelId="{12639D80-4606-4974-8EBC-3C469D09F17B}" type="presParOf" srcId="{B510FEF1-548E-4423-B477-C87352E4C2F4}" destId="{9D43B9EB-EF57-4CA9-8875-07E50AC536FE}" srcOrd="0" destOrd="0" presId="urn:microsoft.com/office/officeart/2008/layout/HorizontalMultiLevelHierarchy"/>
    <dgm:cxn modelId="{E2576076-B1DB-48F6-B217-B9E446AFC394}" type="presParOf" srcId="{B510FEF1-548E-4423-B477-C87352E4C2F4}" destId="{39EDC221-3EF6-4917-96B5-111C0BE17989}" srcOrd="1" destOrd="0" presId="urn:microsoft.com/office/officeart/2008/layout/HorizontalMultiLevelHierarchy"/>
    <dgm:cxn modelId="{97B0B709-8B46-4382-86E6-4226287BD91D}" type="presParOf" srcId="{8357E011-1DDA-45BE-92A8-4F647FBCF1AC}" destId="{85116997-987D-40A8-AFCA-C5A54CBB823D}" srcOrd="2" destOrd="0" presId="urn:microsoft.com/office/officeart/2008/layout/HorizontalMultiLevelHierarchy"/>
    <dgm:cxn modelId="{5FD68219-5B9B-4326-A392-1E7766319225}" type="presParOf" srcId="{85116997-987D-40A8-AFCA-C5A54CBB823D}" destId="{59995DB5-1B81-4758-85FC-551EB375F06C}" srcOrd="0" destOrd="0" presId="urn:microsoft.com/office/officeart/2008/layout/HorizontalMultiLevelHierarchy"/>
    <dgm:cxn modelId="{BF7A470B-AC64-4608-BE22-49936BC70EE3}" type="presParOf" srcId="{8357E011-1DDA-45BE-92A8-4F647FBCF1AC}" destId="{89FDCB7D-EC93-4BD7-AA1F-AFABBDB8782B}" srcOrd="3" destOrd="0" presId="urn:microsoft.com/office/officeart/2008/layout/HorizontalMultiLevelHierarchy"/>
    <dgm:cxn modelId="{E0F29B65-C995-4625-95E2-B3198788526E}" type="presParOf" srcId="{89FDCB7D-EC93-4BD7-AA1F-AFABBDB8782B}" destId="{64DC2729-4AEE-46FC-A4B3-43AAC41F9DD2}" srcOrd="0" destOrd="0" presId="urn:microsoft.com/office/officeart/2008/layout/HorizontalMultiLevelHierarchy"/>
    <dgm:cxn modelId="{939FE8EF-85BF-4E8C-911E-0B52A13BCCFF}" type="presParOf" srcId="{89FDCB7D-EC93-4BD7-AA1F-AFABBDB8782B}" destId="{5F58ABA8-BFB6-43E6-AB67-5C2B2EBF744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1EDC0B5-5B2E-40F6-A795-26759C403F93}" type="doc">
      <dgm:prSet loTypeId="urn:microsoft.com/office/officeart/2005/8/layout/target2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B8C848E-B7C5-4BFA-9530-8B78A658DBF9}">
      <dgm:prSet phldrT="[Texto]"/>
      <dgm:spPr/>
      <dgm:t>
        <a:bodyPr/>
        <a:lstStyle/>
        <a:p>
          <a:r>
            <a:rPr lang="pt-BR" dirty="0" smtClean="0"/>
            <a:t>Web site</a:t>
          </a:r>
          <a:endParaRPr lang="pt-BR" dirty="0"/>
        </a:p>
      </dgm:t>
    </dgm:pt>
    <dgm:pt modelId="{63492834-D0E4-41B4-B7F7-53FCFD5E2B26}" type="parTrans" cxnId="{70816197-3CCD-4374-A787-AD50B6C98107}">
      <dgm:prSet/>
      <dgm:spPr/>
      <dgm:t>
        <a:bodyPr/>
        <a:lstStyle/>
        <a:p>
          <a:endParaRPr lang="pt-BR"/>
        </a:p>
      </dgm:t>
    </dgm:pt>
    <dgm:pt modelId="{A1BBA8FF-D579-4E2A-8000-37E8226C6F13}" type="sibTrans" cxnId="{70816197-3CCD-4374-A787-AD50B6C98107}">
      <dgm:prSet/>
      <dgm:spPr/>
      <dgm:t>
        <a:bodyPr/>
        <a:lstStyle/>
        <a:p>
          <a:endParaRPr lang="pt-BR"/>
        </a:p>
      </dgm:t>
    </dgm:pt>
    <dgm:pt modelId="{3522712F-F43A-4175-BE83-10EA01740169}">
      <dgm:prSet phldrT="[Texto]"/>
      <dgm:spPr/>
      <dgm:t>
        <a:bodyPr/>
        <a:lstStyle/>
        <a:p>
          <a:r>
            <a:rPr lang="pt-BR" dirty="0" smtClean="0"/>
            <a:t>Serviço PWA</a:t>
          </a:r>
          <a:endParaRPr lang="pt-BR" dirty="0"/>
        </a:p>
      </dgm:t>
    </dgm:pt>
    <dgm:pt modelId="{9E1B4B29-EEF3-45C0-9878-1588634F9605}" type="parTrans" cxnId="{972DCC70-CC7D-4C0D-B235-59E3598EF66A}">
      <dgm:prSet/>
      <dgm:spPr/>
      <dgm:t>
        <a:bodyPr/>
        <a:lstStyle/>
        <a:p>
          <a:endParaRPr lang="pt-BR"/>
        </a:p>
      </dgm:t>
    </dgm:pt>
    <dgm:pt modelId="{EC03DB40-A835-4E7C-BD1B-9A73530AE7D6}" type="sibTrans" cxnId="{972DCC70-CC7D-4C0D-B235-59E3598EF66A}">
      <dgm:prSet/>
      <dgm:spPr/>
      <dgm:t>
        <a:bodyPr/>
        <a:lstStyle/>
        <a:p>
          <a:endParaRPr lang="pt-BR"/>
        </a:p>
      </dgm:t>
    </dgm:pt>
    <dgm:pt modelId="{00AA778E-02C5-4AB7-94AA-A238D1ABCE99}">
      <dgm:prSet phldrT="[Texto]"/>
      <dgm:spPr/>
      <dgm:t>
        <a:bodyPr/>
        <a:lstStyle/>
        <a:p>
          <a:r>
            <a:rPr lang="pt-BR" dirty="0" smtClean="0"/>
            <a:t>Configuração</a:t>
          </a:r>
          <a:endParaRPr lang="pt-BR" dirty="0"/>
        </a:p>
      </dgm:t>
    </dgm:pt>
    <dgm:pt modelId="{29E54D22-60C7-46BE-9AFD-CA81944A36C4}" type="parTrans" cxnId="{3CCA7E8F-9E1A-48EA-BA14-0A763B20D42D}">
      <dgm:prSet/>
      <dgm:spPr/>
      <dgm:t>
        <a:bodyPr/>
        <a:lstStyle/>
        <a:p>
          <a:endParaRPr lang="pt-BR"/>
        </a:p>
      </dgm:t>
    </dgm:pt>
    <dgm:pt modelId="{7D102F0B-EB58-4562-BF14-F927D2AC4478}" type="sibTrans" cxnId="{3CCA7E8F-9E1A-48EA-BA14-0A763B20D42D}">
      <dgm:prSet/>
      <dgm:spPr/>
      <dgm:t>
        <a:bodyPr/>
        <a:lstStyle/>
        <a:p>
          <a:endParaRPr lang="pt-BR"/>
        </a:p>
      </dgm:t>
    </dgm:pt>
    <dgm:pt modelId="{E050978C-0D9B-48B8-B177-C3932AA7913C}">
      <dgm:prSet phldrT="[Texto]"/>
      <dgm:spPr/>
      <dgm:t>
        <a:bodyPr/>
        <a:lstStyle/>
        <a:p>
          <a:r>
            <a:rPr lang="pt-BR" dirty="0" smtClean="0"/>
            <a:t>Base dados Aplicação</a:t>
          </a:r>
          <a:endParaRPr lang="pt-BR" dirty="0"/>
        </a:p>
      </dgm:t>
    </dgm:pt>
    <dgm:pt modelId="{BB79AFD7-3839-453A-8EB2-A52F965A8C76}" type="parTrans" cxnId="{C8C2BECC-9D45-4EA0-8AC7-5375EB5F3EB6}">
      <dgm:prSet/>
      <dgm:spPr/>
      <dgm:t>
        <a:bodyPr/>
        <a:lstStyle/>
        <a:p>
          <a:endParaRPr lang="pt-BR"/>
        </a:p>
      </dgm:t>
    </dgm:pt>
    <dgm:pt modelId="{D22D7724-B8DF-454F-9C7C-F4D3FEA5F73C}" type="sibTrans" cxnId="{C8C2BECC-9D45-4EA0-8AC7-5375EB5F3EB6}">
      <dgm:prSet/>
      <dgm:spPr/>
      <dgm:t>
        <a:bodyPr/>
        <a:lstStyle/>
        <a:p>
          <a:endParaRPr lang="pt-BR"/>
        </a:p>
      </dgm:t>
    </dgm:pt>
    <dgm:pt modelId="{27FA57F4-188E-4BD9-8285-85AC9430C1CA}">
      <dgm:prSet phldrT="[Texto]"/>
      <dgm:spPr/>
      <dgm:t>
        <a:bodyPr/>
        <a:lstStyle/>
        <a:p>
          <a:r>
            <a:rPr lang="pt-BR" dirty="0" err="1" smtClean="0"/>
            <a:t>APIs</a:t>
          </a:r>
          <a:endParaRPr lang="pt-BR" dirty="0"/>
        </a:p>
      </dgm:t>
    </dgm:pt>
    <dgm:pt modelId="{EEDFEE3B-048B-4931-9733-606A3F23765B}" type="parTrans" cxnId="{83FF0B91-87EB-4F13-84AB-6C3D5FB7D2A5}">
      <dgm:prSet/>
      <dgm:spPr/>
      <dgm:t>
        <a:bodyPr/>
        <a:lstStyle/>
        <a:p>
          <a:endParaRPr lang="pt-BR"/>
        </a:p>
      </dgm:t>
    </dgm:pt>
    <dgm:pt modelId="{8FFD755D-67E9-46A2-940B-D8AAEE3A428A}" type="sibTrans" cxnId="{83FF0B91-87EB-4F13-84AB-6C3D5FB7D2A5}">
      <dgm:prSet/>
      <dgm:spPr/>
      <dgm:t>
        <a:bodyPr/>
        <a:lstStyle/>
        <a:p>
          <a:endParaRPr lang="pt-BR"/>
        </a:p>
      </dgm:t>
    </dgm:pt>
    <dgm:pt modelId="{A1B118FD-1FEB-4C32-90A6-C74FF73ACC39}">
      <dgm:prSet phldrT="[Texto]"/>
      <dgm:spPr/>
      <dgm:t>
        <a:bodyPr/>
        <a:lstStyle/>
        <a:p>
          <a:r>
            <a:rPr lang="pt-BR" dirty="0" smtClean="0"/>
            <a:t>Bases terceiras</a:t>
          </a:r>
          <a:endParaRPr lang="pt-BR" dirty="0"/>
        </a:p>
      </dgm:t>
    </dgm:pt>
    <dgm:pt modelId="{5DB2BB6F-623C-4D2B-9BAF-DCD48CD1A9C5}" type="parTrans" cxnId="{C54A608E-21D2-43AA-B51B-DEF0F85C137B}">
      <dgm:prSet/>
      <dgm:spPr/>
      <dgm:t>
        <a:bodyPr/>
        <a:lstStyle/>
        <a:p>
          <a:endParaRPr lang="pt-BR"/>
        </a:p>
      </dgm:t>
    </dgm:pt>
    <dgm:pt modelId="{8DA34FC6-56B2-4413-80C1-1BB77F092E34}" type="sibTrans" cxnId="{C54A608E-21D2-43AA-B51B-DEF0F85C137B}">
      <dgm:prSet/>
      <dgm:spPr/>
      <dgm:t>
        <a:bodyPr/>
        <a:lstStyle/>
        <a:p>
          <a:endParaRPr lang="pt-BR"/>
        </a:p>
      </dgm:t>
    </dgm:pt>
    <dgm:pt modelId="{5DC2A2A4-321E-49F3-87D9-1E402D63144A}" type="pres">
      <dgm:prSet presAssocID="{41EDC0B5-5B2E-40F6-A795-26759C403F9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7ABF3AE-7C0F-4F37-99E7-26C498633561}" type="pres">
      <dgm:prSet presAssocID="{41EDC0B5-5B2E-40F6-A795-26759C403F93}" presName="outerBox" presStyleCnt="0"/>
      <dgm:spPr/>
      <dgm:t>
        <a:bodyPr/>
        <a:lstStyle/>
        <a:p>
          <a:endParaRPr lang="pt-BR"/>
        </a:p>
      </dgm:t>
    </dgm:pt>
    <dgm:pt modelId="{BFCD2251-09FB-4193-82AE-20E41AABECB4}" type="pres">
      <dgm:prSet presAssocID="{41EDC0B5-5B2E-40F6-A795-26759C403F93}" presName="outerBoxParent" presStyleLbl="node1" presStyleIdx="0" presStyleCnt="3"/>
      <dgm:spPr/>
      <dgm:t>
        <a:bodyPr/>
        <a:lstStyle/>
        <a:p>
          <a:endParaRPr lang="pt-BR"/>
        </a:p>
      </dgm:t>
    </dgm:pt>
    <dgm:pt modelId="{40DC6C87-52FE-4881-A102-E1D5BF83157F}" type="pres">
      <dgm:prSet presAssocID="{41EDC0B5-5B2E-40F6-A795-26759C403F93}" presName="outerBoxChildren" presStyleCnt="0"/>
      <dgm:spPr/>
      <dgm:t>
        <a:bodyPr/>
        <a:lstStyle/>
        <a:p>
          <a:endParaRPr lang="pt-BR"/>
        </a:p>
      </dgm:t>
    </dgm:pt>
    <dgm:pt modelId="{B75B4B1B-09EA-44A0-A091-652EBDE0EA98}" type="pres">
      <dgm:prSet presAssocID="{3522712F-F43A-4175-BE83-10EA01740169}" presName="o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2C5CB4-CD05-43FF-9955-4AA40DDC091E}" type="pres">
      <dgm:prSet presAssocID="{41EDC0B5-5B2E-40F6-A795-26759C403F93}" presName="middleBox" presStyleCnt="0"/>
      <dgm:spPr/>
      <dgm:t>
        <a:bodyPr/>
        <a:lstStyle/>
        <a:p>
          <a:endParaRPr lang="pt-BR"/>
        </a:p>
      </dgm:t>
    </dgm:pt>
    <dgm:pt modelId="{ADD3C99B-AFC3-47B1-A4DF-7A75CC6ABE97}" type="pres">
      <dgm:prSet presAssocID="{41EDC0B5-5B2E-40F6-A795-26759C403F93}" presName="middleBoxParent" presStyleLbl="node1" presStyleIdx="1" presStyleCnt="3"/>
      <dgm:spPr/>
      <dgm:t>
        <a:bodyPr/>
        <a:lstStyle/>
        <a:p>
          <a:endParaRPr lang="pt-BR"/>
        </a:p>
      </dgm:t>
    </dgm:pt>
    <dgm:pt modelId="{7D1FE98C-C703-4AEE-8EA1-2B69FFFCA50C}" type="pres">
      <dgm:prSet presAssocID="{41EDC0B5-5B2E-40F6-A795-26759C403F93}" presName="middleBoxChildren" presStyleCnt="0"/>
      <dgm:spPr/>
      <dgm:t>
        <a:bodyPr/>
        <a:lstStyle/>
        <a:p>
          <a:endParaRPr lang="pt-BR"/>
        </a:p>
      </dgm:t>
    </dgm:pt>
    <dgm:pt modelId="{003ADD9F-4AC4-45B5-8DD6-EC81A27549EB}" type="pres">
      <dgm:prSet presAssocID="{E050978C-0D9B-48B8-B177-C3932AA7913C}" presName="mChild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40E06D-CFF0-4752-A7B9-6EA42430CC6D}" type="pres">
      <dgm:prSet presAssocID="{41EDC0B5-5B2E-40F6-A795-26759C403F93}" presName="centerBox" presStyleCnt="0"/>
      <dgm:spPr/>
      <dgm:t>
        <a:bodyPr/>
        <a:lstStyle/>
        <a:p>
          <a:endParaRPr lang="pt-BR"/>
        </a:p>
      </dgm:t>
    </dgm:pt>
    <dgm:pt modelId="{A5A6D88A-617E-417D-BD7B-EBF9A20413FC}" type="pres">
      <dgm:prSet presAssocID="{41EDC0B5-5B2E-40F6-A795-26759C403F93}" presName="centerBoxParent" presStyleLbl="node1" presStyleIdx="2" presStyleCnt="3"/>
      <dgm:spPr/>
      <dgm:t>
        <a:bodyPr/>
        <a:lstStyle/>
        <a:p>
          <a:endParaRPr lang="pt-BR"/>
        </a:p>
      </dgm:t>
    </dgm:pt>
    <dgm:pt modelId="{07340D8E-94CE-4AA4-A341-E33CE706BA46}" type="pres">
      <dgm:prSet presAssocID="{41EDC0B5-5B2E-40F6-A795-26759C403F93}" presName="centerBoxChildren" presStyleCnt="0"/>
      <dgm:spPr/>
      <dgm:t>
        <a:bodyPr/>
        <a:lstStyle/>
        <a:p>
          <a:endParaRPr lang="pt-BR"/>
        </a:p>
      </dgm:t>
    </dgm:pt>
    <dgm:pt modelId="{2C1EC8B9-85E5-46D8-A0E1-9621919A32B4}" type="pres">
      <dgm:prSet presAssocID="{A1B118FD-1FEB-4C32-90A6-C74FF73ACC39}" presName="c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0816197-3CCD-4374-A787-AD50B6C98107}" srcId="{41EDC0B5-5B2E-40F6-A795-26759C403F93}" destId="{3B8C848E-B7C5-4BFA-9530-8B78A658DBF9}" srcOrd="0" destOrd="0" parTransId="{63492834-D0E4-41B4-B7F7-53FCFD5E2B26}" sibTransId="{A1BBA8FF-D579-4E2A-8000-37E8226C6F13}"/>
    <dgm:cxn modelId="{75D2E0ED-99D5-44BB-AB4D-0F23545695CF}" type="presOf" srcId="{41EDC0B5-5B2E-40F6-A795-26759C403F93}" destId="{5DC2A2A4-321E-49F3-87D9-1E402D63144A}" srcOrd="0" destOrd="0" presId="urn:microsoft.com/office/officeart/2005/8/layout/target2"/>
    <dgm:cxn modelId="{C8C2BECC-9D45-4EA0-8AC7-5375EB5F3EB6}" srcId="{00AA778E-02C5-4AB7-94AA-A238D1ABCE99}" destId="{E050978C-0D9B-48B8-B177-C3932AA7913C}" srcOrd="0" destOrd="0" parTransId="{BB79AFD7-3839-453A-8EB2-A52F965A8C76}" sibTransId="{D22D7724-B8DF-454F-9C7C-F4D3FEA5F73C}"/>
    <dgm:cxn modelId="{3005B341-3B26-4ADD-85E4-C5EDCE0C9E20}" type="presOf" srcId="{3522712F-F43A-4175-BE83-10EA01740169}" destId="{B75B4B1B-09EA-44A0-A091-652EBDE0EA98}" srcOrd="0" destOrd="0" presId="urn:microsoft.com/office/officeart/2005/8/layout/target2"/>
    <dgm:cxn modelId="{972DCC70-CC7D-4C0D-B235-59E3598EF66A}" srcId="{3B8C848E-B7C5-4BFA-9530-8B78A658DBF9}" destId="{3522712F-F43A-4175-BE83-10EA01740169}" srcOrd="0" destOrd="0" parTransId="{9E1B4B29-EEF3-45C0-9878-1588634F9605}" sibTransId="{EC03DB40-A835-4E7C-BD1B-9A73530AE7D6}"/>
    <dgm:cxn modelId="{50090F85-38F3-4F38-9C95-0E87B537E31A}" type="presOf" srcId="{27FA57F4-188E-4BD9-8285-85AC9430C1CA}" destId="{A5A6D88A-617E-417D-BD7B-EBF9A20413FC}" srcOrd="0" destOrd="0" presId="urn:microsoft.com/office/officeart/2005/8/layout/target2"/>
    <dgm:cxn modelId="{FE52B234-DDA2-41A4-A0FB-8C00997A6DC9}" type="presOf" srcId="{A1B118FD-1FEB-4C32-90A6-C74FF73ACC39}" destId="{2C1EC8B9-85E5-46D8-A0E1-9621919A32B4}" srcOrd="0" destOrd="0" presId="urn:microsoft.com/office/officeart/2005/8/layout/target2"/>
    <dgm:cxn modelId="{48FAC39E-92B9-4C02-B497-F47EA4BC281E}" type="presOf" srcId="{E050978C-0D9B-48B8-B177-C3932AA7913C}" destId="{003ADD9F-4AC4-45B5-8DD6-EC81A27549EB}" srcOrd="0" destOrd="0" presId="urn:microsoft.com/office/officeart/2005/8/layout/target2"/>
    <dgm:cxn modelId="{83FF0B91-87EB-4F13-84AB-6C3D5FB7D2A5}" srcId="{41EDC0B5-5B2E-40F6-A795-26759C403F93}" destId="{27FA57F4-188E-4BD9-8285-85AC9430C1CA}" srcOrd="2" destOrd="0" parTransId="{EEDFEE3B-048B-4931-9733-606A3F23765B}" sibTransId="{8FFD755D-67E9-46A2-940B-D8AAEE3A428A}"/>
    <dgm:cxn modelId="{3CCA7E8F-9E1A-48EA-BA14-0A763B20D42D}" srcId="{41EDC0B5-5B2E-40F6-A795-26759C403F93}" destId="{00AA778E-02C5-4AB7-94AA-A238D1ABCE99}" srcOrd="1" destOrd="0" parTransId="{29E54D22-60C7-46BE-9AFD-CA81944A36C4}" sibTransId="{7D102F0B-EB58-4562-BF14-F927D2AC4478}"/>
    <dgm:cxn modelId="{852D2E0A-BBFF-4CF9-86C8-AA48801398EE}" type="presOf" srcId="{00AA778E-02C5-4AB7-94AA-A238D1ABCE99}" destId="{ADD3C99B-AFC3-47B1-A4DF-7A75CC6ABE97}" srcOrd="0" destOrd="0" presId="urn:microsoft.com/office/officeart/2005/8/layout/target2"/>
    <dgm:cxn modelId="{C54A608E-21D2-43AA-B51B-DEF0F85C137B}" srcId="{27FA57F4-188E-4BD9-8285-85AC9430C1CA}" destId="{A1B118FD-1FEB-4C32-90A6-C74FF73ACC39}" srcOrd="0" destOrd="0" parTransId="{5DB2BB6F-623C-4D2B-9BAF-DCD48CD1A9C5}" sibTransId="{8DA34FC6-56B2-4413-80C1-1BB77F092E34}"/>
    <dgm:cxn modelId="{A64CD332-3C8D-4E29-BBA4-ACA4A5C70894}" type="presOf" srcId="{3B8C848E-B7C5-4BFA-9530-8B78A658DBF9}" destId="{BFCD2251-09FB-4193-82AE-20E41AABECB4}" srcOrd="0" destOrd="0" presId="urn:microsoft.com/office/officeart/2005/8/layout/target2"/>
    <dgm:cxn modelId="{FBEA4A22-37AA-4D19-92F3-A05F7B4C4F3C}" type="presParOf" srcId="{5DC2A2A4-321E-49F3-87D9-1E402D63144A}" destId="{47ABF3AE-7C0F-4F37-99E7-26C498633561}" srcOrd="0" destOrd="0" presId="urn:microsoft.com/office/officeart/2005/8/layout/target2"/>
    <dgm:cxn modelId="{FBFC4953-E3A1-4666-AE1A-E9EA156A9741}" type="presParOf" srcId="{47ABF3AE-7C0F-4F37-99E7-26C498633561}" destId="{BFCD2251-09FB-4193-82AE-20E41AABECB4}" srcOrd="0" destOrd="0" presId="urn:microsoft.com/office/officeart/2005/8/layout/target2"/>
    <dgm:cxn modelId="{1C0CD012-4D6C-4F64-8494-29ED0B444B63}" type="presParOf" srcId="{47ABF3AE-7C0F-4F37-99E7-26C498633561}" destId="{40DC6C87-52FE-4881-A102-E1D5BF83157F}" srcOrd="1" destOrd="0" presId="urn:microsoft.com/office/officeart/2005/8/layout/target2"/>
    <dgm:cxn modelId="{99E7428F-00D2-4BCD-8599-09CBC36C33F3}" type="presParOf" srcId="{40DC6C87-52FE-4881-A102-E1D5BF83157F}" destId="{B75B4B1B-09EA-44A0-A091-652EBDE0EA98}" srcOrd="0" destOrd="0" presId="urn:microsoft.com/office/officeart/2005/8/layout/target2"/>
    <dgm:cxn modelId="{5C396527-4AD8-496B-853C-D8F81361D091}" type="presParOf" srcId="{5DC2A2A4-321E-49F3-87D9-1E402D63144A}" destId="{6F2C5CB4-CD05-43FF-9955-4AA40DDC091E}" srcOrd="1" destOrd="0" presId="urn:microsoft.com/office/officeart/2005/8/layout/target2"/>
    <dgm:cxn modelId="{505E7B58-0B78-4DAF-804E-DD762EBF5F9A}" type="presParOf" srcId="{6F2C5CB4-CD05-43FF-9955-4AA40DDC091E}" destId="{ADD3C99B-AFC3-47B1-A4DF-7A75CC6ABE97}" srcOrd="0" destOrd="0" presId="urn:microsoft.com/office/officeart/2005/8/layout/target2"/>
    <dgm:cxn modelId="{530F8CE3-F251-4AED-8229-6B6CE0BD966C}" type="presParOf" srcId="{6F2C5CB4-CD05-43FF-9955-4AA40DDC091E}" destId="{7D1FE98C-C703-4AEE-8EA1-2B69FFFCA50C}" srcOrd="1" destOrd="0" presId="urn:microsoft.com/office/officeart/2005/8/layout/target2"/>
    <dgm:cxn modelId="{69667AFA-F8D6-4DDF-948B-859828CC7C97}" type="presParOf" srcId="{7D1FE98C-C703-4AEE-8EA1-2B69FFFCA50C}" destId="{003ADD9F-4AC4-45B5-8DD6-EC81A27549EB}" srcOrd="0" destOrd="0" presId="urn:microsoft.com/office/officeart/2005/8/layout/target2"/>
    <dgm:cxn modelId="{6528BD12-E74A-4BF5-96F3-A0112110B4D5}" type="presParOf" srcId="{5DC2A2A4-321E-49F3-87D9-1E402D63144A}" destId="{9240E06D-CFF0-4752-A7B9-6EA42430CC6D}" srcOrd="2" destOrd="0" presId="urn:microsoft.com/office/officeart/2005/8/layout/target2"/>
    <dgm:cxn modelId="{C200D654-F997-4840-B6FE-72E88575376D}" type="presParOf" srcId="{9240E06D-CFF0-4752-A7B9-6EA42430CC6D}" destId="{A5A6D88A-617E-417D-BD7B-EBF9A20413FC}" srcOrd="0" destOrd="0" presId="urn:microsoft.com/office/officeart/2005/8/layout/target2"/>
    <dgm:cxn modelId="{8F316D5F-A345-4879-938A-76DA7B832D43}" type="presParOf" srcId="{9240E06D-CFF0-4752-A7B9-6EA42430CC6D}" destId="{07340D8E-94CE-4AA4-A341-E33CE706BA46}" srcOrd="1" destOrd="0" presId="urn:microsoft.com/office/officeart/2005/8/layout/target2"/>
    <dgm:cxn modelId="{E6674CB8-698F-4BEC-9FA3-DFCEA7185E07}" type="presParOf" srcId="{07340D8E-94CE-4AA4-A341-E33CE706BA46}" destId="{2C1EC8B9-85E5-46D8-A0E1-9621919A32B4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9F91-5035-469D-968F-FE3C304D0282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E17E6-F46B-44DA-99F1-1EB897427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27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ifTTT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62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70734A-4B5A-4F3B-B573-1E93A2DEC51B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11" Type="http://schemas.microsoft.com/office/2007/relationships/hdphoto" Target="../media/hdphoto2.wdp"/><Relationship Id="rId5" Type="http://schemas.openxmlformats.org/officeDocument/2006/relationships/diagramData" Target="../diagrams/data3.xml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32" y="1573414"/>
            <a:ext cx="1415945" cy="9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0" t="10828" r="14725" b="11351"/>
          <a:stretch/>
        </p:blipFill>
        <p:spPr bwMode="auto">
          <a:xfrm>
            <a:off x="4150402" y="1747672"/>
            <a:ext cx="687111" cy="7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6292" y="3068960"/>
            <a:ext cx="6222442" cy="1143000"/>
          </a:xfrm>
        </p:spPr>
        <p:txBody>
          <a:bodyPr>
            <a:normAutofit/>
          </a:bodyPr>
          <a:lstStyle/>
          <a:p>
            <a:r>
              <a:rPr lang="pt-BR" sz="5400" b="1" dirty="0"/>
              <a:t>Active </a:t>
            </a:r>
            <a:r>
              <a:rPr lang="pt-BR" sz="5400" b="1" dirty="0" smtClean="0"/>
              <a:t>campus</a:t>
            </a:r>
            <a:endParaRPr lang="pt-BR" sz="5400" dirty="0"/>
          </a:p>
        </p:txBody>
      </p:sp>
      <p:pic>
        <p:nvPicPr>
          <p:cNvPr id="2057" name="Picture 9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31953" r="29576" b="34023"/>
          <a:stretch/>
        </p:blipFill>
        <p:spPr bwMode="auto">
          <a:xfrm>
            <a:off x="4383199" y="1913208"/>
            <a:ext cx="454314" cy="42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CaixaDeTexto 5"/>
          <p:cNvSpPr txBox="1"/>
          <p:nvPr/>
        </p:nvSpPr>
        <p:spPr>
          <a:xfrm>
            <a:off x="541904" y="5173465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/>
              <a:t>Neimar</a:t>
            </a:r>
            <a:r>
              <a:rPr lang="pt-BR" dirty="0" smtClean="0"/>
              <a:t> Moises </a:t>
            </a:r>
            <a:r>
              <a:rPr lang="pt-BR" dirty="0" err="1" smtClean="0"/>
              <a:t>Gobbi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1904" y="5661248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Faculdade Senac RS  2018/2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1904" y="6159236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Curso Analise de desenvolvimento de sistemas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41904" y="589330"/>
            <a:ext cx="835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Trabalho de conclusão</a:t>
            </a:r>
          </a:p>
        </p:txBody>
      </p:sp>
    </p:spTree>
    <p:extLst>
      <p:ext uri="{BB962C8B-B14F-4D97-AF65-F5344CB8AC3E}">
        <p14:creationId xmlns:p14="http://schemas.microsoft.com/office/powerpoint/2010/main" val="367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1008112"/>
          </a:xfrm>
        </p:spPr>
        <p:txBody>
          <a:bodyPr/>
          <a:lstStyle/>
          <a:p>
            <a:pPr algn="l"/>
            <a:r>
              <a:rPr lang="pt-BR" sz="3200" dirty="0" smtClean="0"/>
              <a:t>MVP 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37380"/>
              </p:ext>
            </p:extLst>
          </p:nvPr>
        </p:nvGraphicFramePr>
        <p:xfrm>
          <a:off x="167024" y="1196752"/>
          <a:ext cx="886947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62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1080120"/>
          </a:xfrm>
        </p:spPr>
        <p:txBody>
          <a:bodyPr/>
          <a:lstStyle/>
          <a:p>
            <a:pPr algn="l"/>
            <a:r>
              <a:rPr lang="pt-BR" sz="3200" dirty="0" smtClean="0"/>
              <a:t>Arquitetura</a:t>
            </a:r>
            <a:endParaRPr lang="pt-BR" sz="3200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83132"/>
              </p:ext>
            </p:extLst>
          </p:nvPr>
        </p:nvGraphicFramePr>
        <p:xfrm>
          <a:off x="107504" y="1484784"/>
          <a:ext cx="892899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7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sz="3200" dirty="0" smtClean="0"/>
              <a:t>Demonstração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desenvolvimento de sistemas ve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80" y="1124744"/>
            <a:ext cx="3240360" cy="32403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Home usuário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83"/>
          <a:stretch/>
        </p:blipFill>
        <p:spPr bwMode="auto">
          <a:xfrm>
            <a:off x="260255" y="980728"/>
            <a:ext cx="8776241" cy="56547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lipse 5"/>
          <p:cNvSpPr/>
          <p:nvPr/>
        </p:nvSpPr>
        <p:spPr>
          <a:xfrm>
            <a:off x="6228184" y="4869160"/>
            <a:ext cx="3384376" cy="19888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Tela de decisão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74" b="14401"/>
          <a:stretch/>
        </p:blipFill>
        <p:spPr bwMode="auto">
          <a:xfrm>
            <a:off x="122352" y="1268760"/>
            <a:ext cx="8784976" cy="50405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3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Postagem de notas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2983"/>
          <a:stretch/>
        </p:blipFill>
        <p:spPr bwMode="auto">
          <a:xfrm>
            <a:off x="299200" y="1052736"/>
            <a:ext cx="8521272" cy="49685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2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Demonstração do MVP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15209"/>
            <a:ext cx="482453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15209"/>
            <a:ext cx="1512168" cy="145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Conclusão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4"/>
          <p:cNvSpPr>
            <a:spLocks noGrp="1"/>
          </p:cNvSpPr>
          <p:nvPr>
            <p:ph idx="1"/>
          </p:nvPr>
        </p:nvSpPr>
        <p:spPr>
          <a:xfrm>
            <a:off x="827584" y="1916832"/>
            <a:ext cx="7859216" cy="4209331"/>
          </a:xfrm>
        </p:spPr>
        <p:txBody>
          <a:bodyPr/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Escalabilidade 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Interação 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Poder de integração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550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Demonstração do MVP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m relacionada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65777"/>
            <a:ext cx="209870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851920" y="1988840"/>
            <a:ext cx="15121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i="1" dirty="0" smtClean="0"/>
              <a:t>?</a:t>
            </a:r>
            <a:endParaRPr lang="pt-BR" sz="20000" i="1" dirty="0"/>
          </a:p>
        </p:txBody>
      </p:sp>
    </p:spTree>
    <p:extLst>
      <p:ext uri="{BB962C8B-B14F-4D97-AF65-F5344CB8AC3E}">
        <p14:creationId xmlns:p14="http://schemas.microsoft.com/office/powerpoint/2010/main" val="16496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617488" y="4004171"/>
            <a:ext cx="1942004" cy="14410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modelagem de negoci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1" r="34948" b="13223"/>
          <a:stretch/>
        </p:blipFill>
        <p:spPr bwMode="auto">
          <a:xfrm>
            <a:off x="413792" y="2204864"/>
            <a:ext cx="2349397" cy="24482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200" dirty="0" smtClean="0"/>
              <a:t>Apresentação geral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5826" y="1484784"/>
            <a:ext cx="6138174" cy="4824536"/>
          </a:xfrm>
        </p:spPr>
        <p:txBody>
          <a:bodyPr>
            <a:normAutofit lnSpcReduction="10000"/>
          </a:bodyPr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Sistemas de notificações interativas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chemeClr val="tx1"/>
                </a:solidFill>
              </a:rPr>
              <a:t>Integração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chemeClr val="tx1"/>
                </a:solidFill>
              </a:rPr>
              <a:t> Foco em ambientes corporativos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chemeClr val="tx1"/>
                </a:solidFill>
              </a:rPr>
              <a:t>Disponibiliza serviços </a:t>
            </a:r>
            <a:r>
              <a:rPr lang="pt-BR" sz="1200" b="1" dirty="0" smtClean="0">
                <a:solidFill>
                  <a:schemeClr val="tx1"/>
                </a:solidFill>
              </a:rPr>
              <a:t>(através de dados existentes)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Solução em três clicks</a:t>
            </a:r>
          </a:p>
          <a:p>
            <a:pPr marL="0" indent="0">
              <a:lnSpc>
                <a:spcPct val="300000"/>
              </a:lnSpc>
              <a:buNone/>
            </a:pPr>
            <a:endParaRPr lang="pt-BR" sz="2000" b="1" dirty="0" smtClean="0">
              <a:solidFill>
                <a:schemeClr val="tx1"/>
              </a:solidFill>
            </a:endParaRPr>
          </a:p>
          <a:p>
            <a:pPr>
              <a:lnSpc>
                <a:spcPct val="300000"/>
              </a:lnSpc>
            </a:pPr>
            <a:endParaRPr lang="pt-BR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2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200" dirty="0" smtClean="0"/>
              <a:t>Descrição do problema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5826" y="2276872"/>
            <a:ext cx="6138174" cy="4032448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/>
              <a:t>Professores (Alunos) com pouco tempo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Sistemas burocráticos poucos interativos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/>
              <a:t>Prazos Apertados </a:t>
            </a:r>
          </a:p>
          <a:p>
            <a:pPr marL="0" indent="0">
              <a:lnSpc>
                <a:spcPct val="300000"/>
              </a:lnSpc>
              <a:buNone/>
            </a:pPr>
            <a:endParaRPr lang="pt-BR" sz="2000" b="1" dirty="0" smtClean="0"/>
          </a:p>
          <a:p>
            <a:pPr>
              <a:lnSpc>
                <a:spcPct val="300000"/>
              </a:lnSpc>
            </a:pPr>
            <a:endParaRPr lang="pt-BR" sz="2000" b="1" dirty="0" smtClean="0"/>
          </a:p>
        </p:txBody>
      </p:sp>
      <p:pic>
        <p:nvPicPr>
          <p:cNvPr id="6" name="Picture 2" descr="Resultado de imagem para desenvolvimento de sistemas ve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54" y="2276872"/>
            <a:ext cx="2622572" cy="26225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794430813"/>
              </p:ext>
            </p:extLst>
          </p:nvPr>
        </p:nvGraphicFramePr>
        <p:xfrm>
          <a:off x="623900" y="1756033"/>
          <a:ext cx="83282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628384" cy="821953"/>
          </a:xfrm>
        </p:spPr>
        <p:txBody>
          <a:bodyPr/>
          <a:lstStyle/>
          <a:p>
            <a:pPr algn="l"/>
            <a:r>
              <a:rPr lang="pt-BR" sz="3200" dirty="0" smtClean="0"/>
              <a:t>Objetivo</a:t>
            </a:r>
            <a:endParaRPr lang="pt-BR" sz="3200" dirty="0"/>
          </a:p>
        </p:txBody>
      </p:sp>
      <p:sp>
        <p:nvSpPr>
          <p:cNvPr id="29" name="Seta em curva para baixo 28"/>
          <p:cNvSpPr/>
          <p:nvPr/>
        </p:nvSpPr>
        <p:spPr>
          <a:xfrm rot="10800000">
            <a:off x="1013077" y="5877272"/>
            <a:ext cx="7200423" cy="827326"/>
          </a:xfrm>
          <a:prstGeom prst="curvedDownArrow">
            <a:avLst>
              <a:gd name="adj1" fmla="val 25000"/>
              <a:gd name="adj2" fmla="val 38914"/>
              <a:gd name="adj3" fmla="val 1707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 em curva para baixo 30"/>
          <p:cNvSpPr/>
          <p:nvPr/>
        </p:nvSpPr>
        <p:spPr>
          <a:xfrm rot="10800000">
            <a:off x="1013076" y="5877271"/>
            <a:ext cx="3774948" cy="648073"/>
          </a:xfrm>
          <a:prstGeom prst="curvedDownArrow">
            <a:avLst>
              <a:gd name="adj1" fmla="val 25000"/>
              <a:gd name="adj2" fmla="val 59246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995936" y="6525345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Próximo alerta</a:t>
            </a:r>
            <a:endParaRPr lang="pt-BR" sz="1100" dirty="0"/>
          </a:p>
        </p:txBody>
      </p:sp>
      <p:pic>
        <p:nvPicPr>
          <p:cNvPr id="7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3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119180477"/>
              </p:ext>
            </p:extLst>
          </p:nvPr>
        </p:nvGraphicFramePr>
        <p:xfrm>
          <a:off x="395536" y="1844824"/>
          <a:ext cx="8496944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458296" y="529999"/>
            <a:ext cx="8229600" cy="810769"/>
          </a:xfrm>
        </p:spPr>
        <p:txBody>
          <a:bodyPr/>
          <a:lstStyle/>
          <a:p>
            <a:pPr algn="l"/>
            <a:r>
              <a:rPr lang="pt-BR" sz="3200" dirty="0" smtClean="0"/>
              <a:t>Finalidade</a:t>
            </a:r>
            <a:endParaRPr lang="pt-BR" sz="3200" dirty="0"/>
          </a:p>
        </p:txBody>
      </p:sp>
      <p:grpSp>
        <p:nvGrpSpPr>
          <p:cNvPr id="6" name="Grupo 5"/>
          <p:cNvGrpSpPr/>
          <p:nvPr/>
        </p:nvGrpSpPr>
        <p:grpSpPr>
          <a:xfrm>
            <a:off x="388228" y="4098165"/>
            <a:ext cx="1445047" cy="1573779"/>
            <a:chOff x="3660" y="1841402"/>
            <a:chExt cx="1445047" cy="1573779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3660" y="1841402"/>
              <a:ext cx="1445047" cy="1573779"/>
            </a:xfrm>
            <a:prstGeom prst="roundRect">
              <a:avLst>
                <a:gd name="adj" fmla="val 10000"/>
              </a:avLst>
            </a:prstGeom>
            <a:blipFill rotWithShape="0">
              <a:blip r:embed="rId8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45984" y="1883726"/>
              <a:ext cx="1360399" cy="1489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6400" b="1" kern="1200" dirty="0">
                <a:solidFill>
                  <a:srgbClr val="7030A0"/>
                </a:solidFill>
              </a:endParaRPr>
            </a:p>
          </p:txBody>
        </p:sp>
      </p:grpSp>
      <p:sp>
        <p:nvSpPr>
          <p:cNvPr id="9" name="Seta para a direita 8"/>
          <p:cNvSpPr/>
          <p:nvPr/>
        </p:nvSpPr>
        <p:spPr>
          <a:xfrm>
            <a:off x="2181712" y="492201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3661376" y="492190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em curva para a esquerda 13"/>
          <p:cNvSpPr/>
          <p:nvPr/>
        </p:nvSpPr>
        <p:spPr>
          <a:xfrm>
            <a:off x="7956376" y="4797152"/>
            <a:ext cx="731520" cy="1224000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464518" y="3612262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Ideia dos três clicks</a:t>
            </a:r>
            <a:endParaRPr lang="pt-BR" dirty="0"/>
          </a:p>
        </p:txBody>
      </p:sp>
      <p:sp>
        <p:nvSpPr>
          <p:cNvPr id="16" name="Seta para a direita 15"/>
          <p:cNvSpPr/>
          <p:nvPr/>
        </p:nvSpPr>
        <p:spPr>
          <a:xfrm>
            <a:off x="6977968" y="4709996"/>
            <a:ext cx="978408" cy="350115"/>
          </a:xfrm>
          <a:prstGeom prst="rightArrow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219670" y="4380903"/>
            <a:ext cx="90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Seleção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004546" y="438090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977968" y="4340664"/>
            <a:ext cx="15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Confirma ação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833275" y="6165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20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serviÃ§os we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120"/>
          <a:stretch/>
        </p:blipFill>
        <p:spPr bwMode="auto">
          <a:xfrm>
            <a:off x="6898508" y="5157192"/>
            <a:ext cx="1637928" cy="1512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34652"/>
            <a:ext cx="7851616" cy="837861"/>
          </a:xfrm>
        </p:spPr>
        <p:txBody>
          <a:bodyPr/>
          <a:lstStyle/>
          <a:p>
            <a:pPr algn="l"/>
            <a:r>
              <a:rPr lang="pt-BR" sz="3200" dirty="0" smtClean="0"/>
              <a:t>Implicação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311410"/>
              </p:ext>
            </p:extLst>
          </p:nvPr>
        </p:nvGraphicFramePr>
        <p:xfrm>
          <a:off x="9168" y="1548234"/>
          <a:ext cx="9144000" cy="454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30" name="Picture 6" descr="Resultado de imagem para servidor nuvem vector"/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168" y="2247892"/>
            <a:ext cx="954752" cy="9547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875631" y="6237312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Resolução da atividade</a:t>
            </a:r>
            <a:endParaRPr lang="pt-BR" sz="1400" dirty="0">
              <a:latin typeface="Palatino Linotype (Corpo)"/>
            </a:endParaRPr>
          </a:p>
        </p:txBody>
      </p:sp>
    </p:spTree>
    <p:extLst>
      <p:ext uri="{BB962C8B-B14F-4D97-AF65-F5344CB8AC3E}">
        <p14:creationId xmlns:p14="http://schemas.microsoft.com/office/powerpoint/2010/main" val="42708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34652"/>
            <a:ext cx="7851616" cy="837861"/>
          </a:xfrm>
        </p:spPr>
        <p:txBody>
          <a:bodyPr/>
          <a:lstStyle/>
          <a:p>
            <a:pPr algn="l"/>
            <a:r>
              <a:rPr lang="pt-BR" sz="3200" dirty="0" err="1" smtClean="0"/>
              <a:t>Stak</a:t>
            </a:r>
            <a:r>
              <a:rPr lang="pt-BR" sz="3200" dirty="0" smtClean="0"/>
              <a:t> tecnológico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875631" y="6237312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Resolução da atividade</a:t>
            </a:r>
            <a:endParaRPr lang="pt-BR" sz="1400" dirty="0">
              <a:latin typeface="Palatino Linotype (Corpo)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Java (</a:t>
            </a:r>
            <a:r>
              <a:rPr lang="pt-BR" b="1" dirty="0" err="1" smtClean="0"/>
              <a:t>Api</a:t>
            </a:r>
            <a:r>
              <a:rPr lang="pt-BR" b="1" dirty="0" smtClean="0"/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Java script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Html</a:t>
            </a:r>
            <a:r>
              <a:rPr lang="pt-BR" b="1" dirty="0" smtClean="0"/>
              <a:t>, </a:t>
            </a:r>
            <a:r>
              <a:rPr lang="pt-BR" b="1" dirty="0" err="1" smtClean="0"/>
              <a:t>Css</a:t>
            </a:r>
            <a:r>
              <a:rPr lang="pt-BR" b="1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MySql</a:t>
            </a:r>
            <a:r>
              <a:rPr lang="pt-BR" b="1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SqlServer</a:t>
            </a:r>
            <a:endParaRPr lang="pt-B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Windows server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Heroku</a:t>
            </a:r>
            <a:endParaRPr lang="pt-B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b="1" dirty="0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86392"/>
            <a:ext cx="3096344" cy="315883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274638"/>
            <a:ext cx="8728521" cy="778098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 smtClean="0"/>
              <a:t>Visão geral do produto</a:t>
            </a:r>
            <a:endParaRPr lang="pt-BR" sz="32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822011568"/>
              </p:ext>
            </p:extLst>
          </p:nvPr>
        </p:nvGraphicFramePr>
        <p:xfrm>
          <a:off x="307975" y="1340768"/>
          <a:ext cx="859840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6" descr="Imagem relaciona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19672" y="5661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8899" y="2796247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Persona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26" y="2780928"/>
            <a:ext cx="12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Página web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547762" y="4077072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Desktop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284180" y="1622869"/>
            <a:ext cx="183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Ambiente mobile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960017" y="2780928"/>
            <a:ext cx="139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Serviço PWA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5575" y="4943517"/>
            <a:ext cx="198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Professores, alunos</a:t>
            </a:r>
          </a:p>
          <a:p>
            <a:r>
              <a:rPr lang="pt-BR" dirty="0" smtClean="0"/>
              <a:t>E funcionários</a:t>
            </a:r>
            <a:endParaRPr lang="pt-BR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2252121767"/>
              </p:ext>
            </p:extLst>
          </p:nvPr>
        </p:nvGraphicFramePr>
        <p:xfrm>
          <a:off x="612775" y="6030580"/>
          <a:ext cx="8279704" cy="583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eta para baixo 3"/>
          <p:cNvSpPr/>
          <p:nvPr/>
        </p:nvSpPr>
        <p:spPr>
          <a:xfrm rot="2532514">
            <a:off x="2078345" y="4649921"/>
            <a:ext cx="484632" cy="15524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30859" y="1640478"/>
            <a:ext cx="170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Active campus</a:t>
            </a:r>
            <a:endParaRPr lang="pt-BR" dirty="0"/>
          </a:p>
        </p:txBody>
      </p:sp>
      <p:pic>
        <p:nvPicPr>
          <p:cNvPr id="1026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4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46530"/>
            <a:ext cx="8316416" cy="662189"/>
          </a:xfrm>
        </p:spPr>
        <p:txBody>
          <a:bodyPr/>
          <a:lstStyle/>
          <a:p>
            <a:pPr algn="l"/>
            <a:r>
              <a:rPr lang="pt-BR" sz="3200" dirty="0" smtClean="0"/>
              <a:t>Aplicação serviço ao usuário</a:t>
            </a:r>
            <a:endParaRPr lang="pt-BR" sz="3200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447900"/>
              </p:ext>
            </p:extLst>
          </p:nvPr>
        </p:nvGraphicFramePr>
        <p:xfrm>
          <a:off x="0" y="1124744"/>
          <a:ext cx="9144000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-3437" y="2247254"/>
            <a:ext cx="211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Personalização do serviço (Opcional)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051720" y="371703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Execução automática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-10645" y="5589240"/>
            <a:ext cx="3070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Obs. Os quadros em verde destacam ações de usuário (Clicks)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Chave esquerda 17"/>
          <p:cNvSpPr/>
          <p:nvPr/>
        </p:nvSpPr>
        <p:spPr>
          <a:xfrm>
            <a:off x="4572000" y="3140968"/>
            <a:ext cx="443480" cy="3565028"/>
          </a:xfrm>
          <a:prstGeom prst="leftBrace">
            <a:avLst>
              <a:gd name="adj1" fmla="val 8333"/>
              <a:gd name="adj2" fmla="val 2089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5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1868</TotalTime>
  <Words>303</Words>
  <Application>Microsoft Office PowerPoint</Application>
  <PresentationFormat>Apresentação na tela (4:3)</PresentationFormat>
  <Paragraphs>134</Paragraphs>
  <Slides>18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8" baseType="lpstr">
      <vt:lpstr>Arial Unicode MS</vt:lpstr>
      <vt:lpstr>Arial</vt:lpstr>
      <vt:lpstr>Calibri</vt:lpstr>
      <vt:lpstr>Calibri Light</vt:lpstr>
      <vt:lpstr>Century Gothic</vt:lpstr>
      <vt:lpstr>Courier New</vt:lpstr>
      <vt:lpstr>Palatino Linotype</vt:lpstr>
      <vt:lpstr>Palatino Linotype (Corpo)</vt:lpstr>
      <vt:lpstr>Wingdings</vt:lpstr>
      <vt:lpstr>Executivo</vt:lpstr>
      <vt:lpstr>Active campus</vt:lpstr>
      <vt:lpstr>Apresentação geral</vt:lpstr>
      <vt:lpstr>Descrição do problema</vt:lpstr>
      <vt:lpstr>Objetivo</vt:lpstr>
      <vt:lpstr>Finalidade</vt:lpstr>
      <vt:lpstr>Implicação</vt:lpstr>
      <vt:lpstr>Stak tecnológico</vt:lpstr>
      <vt:lpstr>Visão geral do produto</vt:lpstr>
      <vt:lpstr>Aplicação serviço ao usuário</vt:lpstr>
      <vt:lpstr>MVP </vt:lpstr>
      <vt:lpstr>Arquitetura</vt:lpstr>
      <vt:lpstr>Demonstração</vt:lpstr>
      <vt:lpstr>Home usuário</vt:lpstr>
      <vt:lpstr>Tela de decisão</vt:lpstr>
      <vt:lpstr>Postagem de notas</vt:lpstr>
      <vt:lpstr>Demonstração do MVP</vt:lpstr>
      <vt:lpstr>Conclusão</vt:lpstr>
      <vt:lpstr>Demonstração do MVP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neimarmoises</dc:creator>
  <cp:lastModifiedBy>NEIMAR MOISES GOBBI</cp:lastModifiedBy>
  <cp:revision>142</cp:revision>
  <dcterms:created xsi:type="dcterms:W3CDTF">2018-09-02T10:12:35Z</dcterms:created>
  <dcterms:modified xsi:type="dcterms:W3CDTF">2018-11-13T12:53:15Z</dcterms:modified>
</cp:coreProperties>
</file>