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5" r:id="rId2"/>
    <p:sldId id="298" r:id="rId3"/>
    <p:sldId id="267" r:id="rId4"/>
    <p:sldId id="301" r:id="rId5"/>
    <p:sldId id="302" r:id="rId6"/>
    <p:sldId id="266" r:id="rId7"/>
    <p:sldId id="274" r:id="rId8"/>
    <p:sldId id="303" r:id="rId9"/>
    <p:sldId id="304" r:id="rId10"/>
    <p:sldId id="297" r:id="rId11"/>
    <p:sldId id="284" r:id="rId12"/>
    <p:sldId id="276" r:id="rId13"/>
    <p:sldId id="293" r:id="rId14"/>
    <p:sldId id="294" r:id="rId15"/>
    <p:sldId id="305" r:id="rId16"/>
    <p:sldId id="306" r:id="rId17"/>
    <p:sldId id="295" r:id="rId18"/>
    <p:sldId id="296" r:id="rId19"/>
    <p:sldId id="29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6121" autoAdjust="0"/>
  </p:normalViewPr>
  <p:slideViewPr>
    <p:cSldViewPr>
      <p:cViewPr varScale="1">
        <p:scale>
          <a:sx n="63" d="100"/>
          <a:sy n="63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868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33505" y="673235"/>
        <a:ext cx="1356915" cy="1016900"/>
      </dsp:txXfrm>
    </dsp:sp>
    <dsp:sp modelId="{DEAA91AC-93C3-4E21-ABA3-73EF923A1287}">
      <dsp:nvSpPr>
        <dsp:cNvPr id="0" name=""/>
        <dsp:cNvSpPr/>
      </dsp:nvSpPr>
      <dsp:spPr>
        <a:xfrm>
          <a:off x="1422057" y="1148814"/>
          <a:ext cx="50047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500474" y="3287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659782" y="1169173"/>
        <a:ext cx="25023" cy="25023"/>
      </dsp:txXfrm>
    </dsp:sp>
    <dsp:sp modelId="{625AAC6B-A1C6-4FA3-AF6C-57C1E02563C2}">
      <dsp:nvSpPr>
        <dsp:cNvPr id="0" name=""/>
        <dsp:cNvSpPr/>
      </dsp:nvSpPr>
      <dsp:spPr>
        <a:xfrm>
          <a:off x="1922532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1954169" y="673235"/>
        <a:ext cx="1356915" cy="1016900"/>
      </dsp:txXfrm>
    </dsp:sp>
    <dsp:sp modelId="{40EC9B65-825A-4CFD-9FF3-3094A2D18072}">
      <dsp:nvSpPr>
        <dsp:cNvPr id="0" name=""/>
        <dsp:cNvSpPr/>
      </dsp:nvSpPr>
      <dsp:spPr>
        <a:xfrm rot="21350655">
          <a:off x="3341872" y="1125420"/>
          <a:ext cx="645639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645639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648551" y="1142150"/>
        <a:ext cx="32281" cy="32281"/>
      </dsp:txXfrm>
    </dsp:sp>
    <dsp:sp modelId="{3F240D39-27BF-4E23-88E7-47F174716589}">
      <dsp:nvSpPr>
        <dsp:cNvPr id="0" name=""/>
        <dsp:cNvSpPr/>
      </dsp:nvSpPr>
      <dsp:spPr>
        <a:xfrm>
          <a:off x="3986663" y="577703"/>
          <a:ext cx="1291704" cy="111438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100" b="1" kern="1200" dirty="0">
            <a:solidFill>
              <a:srgbClr val="FF0000"/>
            </a:solidFill>
          </a:endParaRPr>
        </a:p>
      </dsp:txBody>
      <dsp:txXfrm>
        <a:off x="4019302" y="610342"/>
        <a:ext cx="1226426" cy="1049108"/>
      </dsp:txXfrm>
    </dsp:sp>
    <dsp:sp modelId="{96677CEF-A1B8-4F89-9C60-579502C7ED3D}">
      <dsp:nvSpPr>
        <dsp:cNvPr id="0" name=""/>
        <dsp:cNvSpPr/>
      </dsp:nvSpPr>
      <dsp:spPr>
        <a:xfrm rot="19018365">
          <a:off x="5183190" y="860572"/>
          <a:ext cx="707715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707715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519355" y="875750"/>
        <a:ext cx="35385" cy="35385"/>
      </dsp:txXfrm>
    </dsp:sp>
    <dsp:sp modelId="{C9FE6AAB-0763-4305-BA94-5BEB7902709A}">
      <dsp:nvSpPr>
        <dsp:cNvPr id="0" name=""/>
        <dsp:cNvSpPr/>
      </dsp:nvSpPr>
      <dsp:spPr>
        <a:xfrm>
          <a:off x="5795728" y="123257"/>
          <a:ext cx="1249155" cy="10574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5826700" y="154229"/>
        <a:ext cx="1187211" cy="995521"/>
      </dsp:txXfrm>
    </dsp:sp>
    <dsp:sp modelId="{7995B477-DC24-4711-9C2A-A8BDC97B8C53}">
      <dsp:nvSpPr>
        <dsp:cNvPr id="0" name=""/>
        <dsp:cNvSpPr/>
      </dsp:nvSpPr>
      <dsp:spPr>
        <a:xfrm rot="58801">
          <a:off x="7044850" y="623010"/>
          <a:ext cx="45502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455024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60987" y="644506"/>
        <a:ext cx="22751" cy="22751"/>
      </dsp:txXfrm>
    </dsp:sp>
    <dsp:sp modelId="{A495C0D0-0E80-48DB-8154-D582C59B72C3}">
      <dsp:nvSpPr>
        <dsp:cNvPr id="0" name=""/>
        <dsp:cNvSpPr/>
      </dsp:nvSpPr>
      <dsp:spPr>
        <a:xfrm>
          <a:off x="7499841" y="132066"/>
          <a:ext cx="1145070" cy="10554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7530753" y="162978"/>
        <a:ext cx="1083246" cy="99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e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3.xml"/><Relationship Id="rId10" Type="http://schemas.microsoft.com/office/2007/relationships/hdphoto" Target="../media/hdphoto3.wdp"/><Relationship Id="rId4" Type="http://schemas.openxmlformats.org/officeDocument/2006/relationships/diagramData" Target="../diagrams/data3.xml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40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.png"/><Relationship Id="rId5" Type="http://schemas.microsoft.com/office/2007/relationships/hdphoto" Target="../media/hdphoto6.wdp"/><Relationship Id="rId10" Type="http://schemas.microsoft.com/office/2007/relationships/hdphoto" Target="../media/hdphoto8.wdp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Apresentação geral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de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Disponibilização de serviços </a:t>
            </a:r>
            <a:r>
              <a:rPr lang="pt-BR" sz="12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Solução de </a:t>
            </a:r>
            <a:r>
              <a:rPr lang="pt-BR" sz="2000" b="1" dirty="0" err="1" smtClean="0">
                <a:solidFill>
                  <a:srgbClr val="00B050"/>
                </a:solidFill>
              </a:rPr>
              <a:t>probemas</a:t>
            </a:r>
            <a:r>
              <a:rPr lang="pt-BR" sz="2000" b="1" dirty="0" smtClean="0">
                <a:solidFill>
                  <a:srgbClr val="00B050"/>
                </a:solidFill>
              </a:rPr>
              <a:t> em três clicks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Descrição do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Docentes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Operação de sistemas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/>
          </a:p>
          <a:p>
            <a:pPr>
              <a:lnSpc>
                <a:spcPct val="300000"/>
              </a:lnSpc>
            </a:pPr>
            <a:endParaRPr lang="pt-BR" sz="2000" b="1" dirty="0" smtClean="0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473168"/>
            <a:ext cx="468000" cy="5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836712"/>
          </a:xfrm>
        </p:spPr>
        <p:txBody>
          <a:bodyPr/>
          <a:lstStyle/>
          <a:p>
            <a:r>
              <a:rPr lang="pt-BR" sz="2400" dirty="0" smtClean="0"/>
              <a:t>Conceito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9941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PWA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r>
              <a:rPr lang="pt-BR" sz="1600" dirty="0" smtClean="0"/>
              <a:t>Disparo de notificação</a:t>
            </a:r>
            <a:endParaRPr lang="pt-BR" sz="16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806206"/>
          </a:xfrm>
        </p:spPr>
        <p:txBody>
          <a:bodyPr/>
          <a:lstStyle/>
          <a:p>
            <a:pPr algn="l"/>
            <a:r>
              <a:rPr lang="pt-BR" sz="3200" dirty="0" smtClean="0"/>
              <a:t>Arquitetura 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7859216" cy="950221"/>
          </a:xfrm>
        </p:spPr>
        <p:txBody>
          <a:bodyPr/>
          <a:lstStyle/>
          <a:p>
            <a:pPr algn="l"/>
            <a:r>
              <a:rPr lang="pt-BR" sz="3200" dirty="0" smtClean="0"/>
              <a:t>Arquitetura -</a:t>
            </a:r>
            <a:r>
              <a:rPr lang="pt-BR" sz="3200" dirty="0"/>
              <a:t> Visão geral </a:t>
            </a: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2708920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18355517"/>
              </p:ext>
            </p:extLst>
          </p:nvPr>
        </p:nvGraphicFramePr>
        <p:xfrm>
          <a:off x="179512" y="3373628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36978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353020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3697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2833530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297417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</a:t>
            </a:r>
            <a:r>
              <a:rPr lang="pt-BR" sz="1600" dirty="0" smtClean="0"/>
              <a:t>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683568" y="164705"/>
            <a:ext cx="7964058" cy="777756"/>
          </a:xfrm>
        </p:spPr>
        <p:txBody>
          <a:bodyPr/>
          <a:lstStyle/>
          <a:p>
            <a:pPr algn="l"/>
            <a:r>
              <a:rPr lang="pt-BR" sz="2800" dirty="0" smtClean="0"/>
              <a:t>Arquitetura – integração de serviços</a:t>
            </a:r>
            <a:endParaRPr lang="pt-BR" sz="28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33618" y="3857277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2202</TotalTime>
  <Words>220</Words>
  <Application>Microsoft Office PowerPoint</Application>
  <PresentationFormat>Apresentação na tela (4:3)</PresentationFormat>
  <Paragraphs>102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Executivo</vt:lpstr>
      <vt:lpstr>Active campus</vt:lpstr>
      <vt:lpstr>Apresentação geral</vt:lpstr>
      <vt:lpstr>Descrição do problema</vt:lpstr>
      <vt:lpstr>Conceito </vt:lpstr>
      <vt:lpstr>Visão geral do produto</vt:lpstr>
      <vt:lpstr>Disparo de notificação</vt:lpstr>
      <vt:lpstr>Arquitetura serviço</vt:lpstr>
      <vt:lpstr>Arquitetura - Visão geral </vt:lpstr>
      <vt:lpstr>Arquitetura – integração de serviços</vt:lpstr>
      <vt:lpstr>Stak tecnológico</vt:lpstr>
      <vt:lpstr>Demonstração</vt:lpstr>
      <vt:lpstr>Home usuário</vt:lpstr>
      <vt:lpstr>Tela de decisão</vt:lpstr>
      <vt:lpstr>Edição e inserção de conteúdo</vt:lpstr>
      <vt:lpstr>Postagem de notas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179</cp:revision>
  <dcterms:created xsi:type="dcterms:W3CDTF">2018-09-02T10:12:35Z</dcterms:created>
  <dcterms:modified xsi:type="dcterms:W3CDTF">2018-11-23T18:24:29Z</dcterms:modified>
</cp:coreProperties>
</file>