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5" r:id="rId2"/>
    <p:sldId id="298" r:id="rId3"/>
    <p:sldId id="267" r:id="rId4"/>
    <p:sldId id="256" r:id="rId5"/>
    <p:sldId id="260" r:id="rId6"/>
    <p:sldId id="266" r:id="rId7"/>
    <p:sldId id="297" r:id="rId8"/>
    <p:sldId id="257" r:id="rId9"/>
    <p:sldId id="262" r:id="rId10"/>
    <p:sldId id="261" r:id="rId11"/>
    <p:sldId id="274" r:id="rId12"/>
    <p:sldId id="284" r:id="rId13"/>
    <p:sldId id="276" r:id="rId14"/>
    <p:sldId id="293" r:id="rId15"/>
    <p:sldId id="294" r:id="rId16"/>
    <p:sldId id="295" r:id="rId17"/>
    <p:sldId id="296" r:id="rId18"/>
    <p:sldId id="29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6121" autoAdjust="0"/>
  </p:normalViewPr>
  <p:slideViewPr>
    <p:cSldViewPr>
      <p:cViewPr varScale="1">
        <p:scale>
          <a:sx n="63" d="100"/>
          <a:sy n="63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712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EDC0B5-5B2E-40F6-A795-26759C403F93}" type="doc">
      <dgm:prSet loTypeId="urn:microsoft.com/office/officeart/2005/8/layout/target2" loCatId="relationship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8C848E-B7C5-4BFA-9530-8B78A658DBF9}">
      <dgm:prSet phldrT="[Texto]"/>
      <dgm:spPr/>
      <dgm:t>
        <a:bodyPr/>
        <a:lstStyle/>
        <a:p>
          <a:r>
            <a:rPr lang="pt-BR" dirty="0" smtClean="0"/>
            <a:t>Web site</a:t>
          </a:r>
          <a:endParaRPr lang="pt-BR" dirty="0"/>
        </a:p>
      </dgm:t>
    </dgm:pt>
    <dgm:pt modelId="{63492834-D0E4-41B4-B7F7-53FCFD5E2B26}" type="parTrans" cxnId="{70816197-3CCD-4374-A787-AD50B6C98107}">
      <dgm:prSet/>
      <dgm:spPr/>
      <dgm:t>
        <a:bodyPr/>
        <a:lstStyle/>
        <a:p>
          <a:endParaRPr lang="pt-BR"/>
        </a:p>
      </dgm:t>
    </dgm:pt>
    <dgm:pt modelId="{A1BBA8FF-D579-4E2A-8000-37E8226C6F13}" type="sibTrans" cxnId="{70816197-3CCD-4374-A787-AD50B6C98107}">
      <dgm:prSet/>
      <dgm:spPr/>
      <dgm:t>
        <a:bodyPr/>
        <a:lstStyle/>
        <a:p>
          <a:endParaRPr lang="pt-BR"/>
        </a:p>
      </dgm:t>
    </dgm:pt>
    <dgm:pt modelId="{3522712F-F43A-4175-BE83-10EA01740169}">
      <dgm:prSet phldrT="[Texto]"/>
      <dgm:spPr/>
      <dgm:t>
        <a:bodyPr/>
        <a:lstStyle/>
        <a:p>
          <a:r>
            <a:rPr lang="pt-BR" dirty="0" smtClean="0"/>
            <a:t>Serviço PWA</a:t>
          </a:r>
          <a:endParaRPr lang="pt-BR" dirty="0"/>
        </a:p>
      </dgm:t>
    </dgm:pt>
    <dgm:pt modelId="{9E1B4B29-EEF3-45C0-9878-1588634F9605}" type="parTrans" cxnId="{972DCC70-CC7D-4C0D-B235-59E3598EF66A}">
      <dgm:prSet/>
      <dgm:spPr/>
      <dgm:t>
        <a:bodyPr/>
        <a:lstStyle/>
        <a:p>
          <a:endParaRPr lang="pt-BR"/>
        </a:p>
      </dgm:t>
    </dgm:pt>
    <dgm:pt modelId="{EC03DB40-A835-4E7C-BD1B-9A73530AE7D6}" type="sibTrans" cxnId="{972DCC70-CC7D-4C0D-B235-59E3598EF66A}">
      <dgm:prSet/>
      <dgm:spPr/>
      <dgm:t>
        <a:bodyPr/>
        <a:lstStyle/>
        <a:p>
          <a:endParaRPr lang="pt-BR"/>
        </a:p>
      </dgm:t>
    </dgm:pt>
    <dgm:pt modelId="{00AA778E-02C5-4AB7-94AA-A238D1ABCE99}">
      <dgm:prSet phldrT="[Texto]"/>
      <dgm:spPr/>
      <dgm:t>
        <a:bodyPr/>
        <a:lstStyle/>
        <a:p>
          <a:r>
            <a:rPr lang="pt-BR" dirty="0" smtClean="0"/>
            <a:t>Configuração</a:t>
          </a:r>
          <a:endParaRPr lang="pt-BR" dirty="0"/>
        </a:p>
      </dgm:t>
    </dgm:pt>
    <dgm:pt modelId="{29E54D22-60C7-46BE-9AFD-CA81944A36C4}" type="parTrans" cxnId="{3CCA7E8F-9E1A-48EA-BA14-0A763B20D42D}">
      <dgm:prSet/>
      <dgm:spPr/>
      <dgm:t>
        <a:bodyPr/>
        <a:lstStyle/>
        <a:p>
          <a:endParaRPr lang="pt-BR"/>
        </a:p>
      </dgm:t>
    </dgm:pt>
    <dgm:pt modelId="{7D102F0B-EB58-4562-BF14-F927D2AC4478}" type="sibTrans" cxnId="{3CCA7E8F-9E1A-48EA-BA14-0A763B20D42D}">
      <dgm:prSet/>
      <dgm:spPr/>
      <dgm:t>
        <a:bodyPr/>
        <a:lstStyle/>
        <a:p>
          <a:endParaRPr lang="pt-BR"/>
        </a:p>
      </dgm:t>
    </dgm:pt>
    <dgm:pt modelId="{E050978C-0D9B-48B8-B177-C3932AA7913C}">
      <dgm:prSet phldrT="[Texto]"/>
      <dgm:spPr/>
      <dgm:t>
        <a:bodyPr/>
        <a:lstStyle/>
        <a:p>
          <a:r>
            <a:rPr lang="pt-BR" dirty="0" smtClean="0"/>
            <a:t>Base dados Aplicação</a:t>
          </a:r>
          <a:endParaRPr lang="pt-BR" dirty="0"/>
        </a:p>
      </dgm:t>
    </dgm:pt>
    <dgm:pt modelId="{BB79AFD7-3839-453A-8EB2-A52F965A8C76}" type="parTrans" cxnId="{C8C2BECC-9D45-4EA0-8AC7-5375EB5F3EB6}">
      <dgm:prSet/>
      <dgm:spPr/>
      <dgm:t>
        <a:bodyPr/>
        <a:lstStyle/>
        <a:p>
          <a:endParaRPr lang="pt-BR"/>
        </a:p>
      </dgm:t>
    </dgm:pt>
    <dgm:pt modelId="{D22D7724-B8DF-454F-9C7C-F4D3FEA5F73C}" type="sibTrans" cxnId="{C8C2BECC-9D45-4EA0-8AC7-5375EB5F3EB6}">
      <dgm:prSet/>
      <dgm:spPr/>
      <dgm:t>
        <a:bodyPr/>
        <a:lstStyle/>
        <a:p>
          <a:endParaRPr lang="pt-BR"/>
        </a:p>
      </dgm:t>
    </dgm:pt>
    <dgm:pt modelId="{27FA57F4-188E-4BD9-8285-85AC9430C1CA}">
      <dgm:prSet phldrT="[Texto]"/>
      <dgm:spPr/>
      <dgm:t>
        <a:bodyPr/>
        <a:lstStyle/>
        <a:p>
          <a:r>
            <a:rPr lang="pt-BR" dirty="0" err="1" smtClean="0"/>
            <a:t>APIs</a:t>
          </a:r>
          <a:endParaRPr lang="pt-BR" dirty="0"/>
        </a:p>
      </dgm:t>
    </dgm:pt>
    <dgm:pt modelId="{EEDFEE3B-048B-4931-9733-606A3F23765B}" type="parTrans" cxnId="{83FF0B91-87EB-4F13-84AB-6C3D5FB7D2A5}">
      <dgm:prSet/>
      <dgm:spPr/>
      <dgm:t>
        <a:bodyPr/>
        <a:lstStyle/>
        <a:p>
          <a:endParaRPr lang="pt-BR"/>
        </a:p>
      </dgm:t>
    </dgm:pt>
    <dgm:pt modelId="{8FFD755D-67E9-46A2-940B-D8AAEE3A428A}" type="sibTrans" cxnId="{83FF0B91-87EB-4F13-84AB-6C3D5FB7D2A5}">
      <dgm:prSet/>
      <dgm:spPr/>
      <dgm:t>
        <a:bodyPr/>
        <a:lstStyle/>
        <a:p>
          <a:endParaRPr lang="pt-BR"/>
        </a:p>
      </dgm:t>
    </dgm:pt>
    <dgm:pt modelId="{A1B118FD-1FEB-4C32-90A6-C74FF73ACC39}">
      <dgm:prSet phldrT="[Texto]"/>
      <dgm:spPr/>
      <dgm:t>
        <a:bodyPr/>
        <a:lstStyle/>
        <a:p>
          <a:r>
            <a:rPr lang="pt-BR" dirty="0" smtClean="0"/>
            <a:t>Bases terceiras</a:t>
          </a:r>
          <a:endParaRPr lang="pt-BR" dirty="0"/>
        </a:p>
      </dgm:t>
    </dgm:pt>
    <dgm:pt modelId="{5DB2BB6F-623C-4D2B-9BAF-DCD48CD1A9C5}" type="parTrans" cxnId="{C54A608E-21D2-43AA-B51B-DEF0F85C137B}">
      <dgm:prSet/>
      <dgm:spPr/>
      <dgm:t>
        <a:bodyPr/>
        <a:lstStyle/>
        <a:p>
          <a:endParaRPr lang="pt-BR"/>
        </a:p>
      </dgm:t>
    </dgm:pt>
    <dgm:pt modelId="{8DA34FC6-56B2-4413-80C1-1BB77F092E34}" type="sibTrans" cxnId="{C54A608E-21D2-43AA-B51B-DEF0F85C137B}">
      <dgm:prSet/>
      <dgm:spPr/>
      <dgm:t>
        <a:bodyPr/>
        <a:lstStyle/>
        <a:p>
          <a:endParaRPr lang="pt-BR"/>
        </a:p>
      </dgm:t>
    </dgm:pt>
    <dgm:pt modelId="{5DC2A2A4-321E-49F3-87D9-1E402D63144A}" type="pres">
      <dgm:prSet presAssocID="{41EDC0B5-5B2E-40F6-A795-26759C403F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ABF3AE-7C0F-4F37-99E7-26C498633561}" type="pres">
      <dgm:prSet presAssocID="{41EDC0B5-5B2E-40F6-A795-26759C403F93}" presName="outerBox" presStyleCnt="0"/>
      <dgm:spPr/>
      <dgm:t>
        <a:bodyPr/>
        <a:lstStyle/>
        <a:p>
          <a:endParaRPr lang="pt-BR"/>
        </a:p>
      </dgm:t>
    </dgm:pt>
    <dgm:pt modelId="{BFCD2251-09FB-4193-82AE-20E41AABECB4}" type="pres">
      <dgm:prSet presAssocID="{41EDC0B5-5B2E-40F6-A795-26759C403F9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0DC6C87-52FE-4881-A102-E1D5BF83157F}" type="pres">
      <dgm:prSet presAssocID="{41EDC0B5-5B2E-40F6-A795-26759C403F93}" presName="outerBoxChildren" presStyleCnt="0"/>
      <dgm:spPr/>
      <dgm:t>
        <a:bodyPr/>
        <a:lstStyle/>
        <a:p>
          <a:endParaRPr lang="pt-BR"/>
        </a:p>
      </dgm:t>
    </dgm:pt>
    <dgm:pt modelId="{B75B4B1B-09EA-44A0-A091-652EBDE0EA98}" type="pres">
      <dgm:prSet presAssocID="{3522712F-F43A-4175-BE83-10EA01740169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5CB4-CD05-43FF-9955-4AA40DDC091E}" type="pres">
      <dgm:prSet presAssocID="{41EDC0B5-5B2E-40F6-A795-26759C403F93}" presName="middleBox" presStyleCnt="0"/>
      <dgm:spPr/>
      <dgm:t>
        <a:bodyPr/>
        <a:lstStyle/>
        <a:p>
          <a:endParaRPr lang="pt-BR"/>
        </a:p>
      </dgm:t>
    </dgm:pt>
    <dgm:pt modelId="{ADD3C99B-AFC3-47B1-A4DF-7A75CC6ABE97}" type="pres">
      <dgm:prSet presAssocID="{41EDC0B5-5B2E-40F6-A795-26759C403F93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7D1FE98C-C703-4AEE-8EA1-2B69FFFCA50C}" type="pres">
      <dgm:prSet presAssocID="{41EDC0B5-5B2E-40F6-A795-26759C403F93}" presName="middleBoxChildren" presStyleCnt="0"/>
      <dgm:spPr/>
      <dgm:t>
        <a:bodyPr/>
        <a:lstStyle/>
        <a:p>
          <a:endParaRPr lang="pt-BR"/>
        </a:p>
      </dgm:t>
    </dgm:pt>
    <dgm:pt modelId="{003ADD9F-4AC4-45B5-8DD6-EC81A27549EB}" type="pres">
      <dgm:prSet presAssocID="{E050978C-0D9B-48B8-B177-C3932AA7913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0E06D-CFF0-4752-A7B9-6EA42430CC6D}" type="pres">
      <dgm:prSet presAssocID="{41EDC0B5-5B2E-40F6-A795-26759C403F93}" presName="centerBox" presStyleCnt="0"/>
      <dgm:spPr/>
      <dgm:t>
        <a:bodyPr/>
        <a:lstStyle/>
        <a:p>
          <a:endParaRPr lang="pt-BR"/>
        </a:p>
      </dgm:t>
    </dgm:pt>
    <dgm:pt modelId="{A5A6D88A-617E-417D-BD7B-EBF9A20413FC}" type="pres">
      <dgm:prSet presAssocID="{41EDC0B5-5B2E-40F6-A795-26759C403F9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07340D8E-94CE-4AA4-A341-E33CE706BA46}" type="pres">
      <dgm:prSet presAssocID="{41EDC0B5-5B2E-40F6-A795-26759C403F93}" presName="centerBoxChildren" presStyleCnt="0"/>
      <dgm:spPr/>
      <dgm:t>
        <a:bodyPr/>
        <a:lstStyle/>
        <a:p>
          <a:endParaRPr lang="pt-BR"/>
        </a:p>
      </dgm:t>
    </dgm:pt>
    <dgm:pt modelId="{2C1EC8B9-85E5-46D8-A0E1-9621919A32B4}" type="pres">
      <dgm:prSet presAssocID="{A1B118FD-1FEB-4C32-90A6-C74FF73ACC3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54A608E-21D2-43AA-B51B-DEF0F85C137B}" srcId="{27FA57F4-188E-4BD9-8285-85AC9430C1CA}" destId="{A1B118FD-1FEB-4C32-90A6-C74FF73ACC39}" srcOrd="0" destOrd="0" parTransId="{5DB2BB6F-623C-4D2B-9BAF-DCD48CD1A9C5}" sibTransId="{8DA34FC6-56B2-4413-80C1-1BB77F092E34}"/>
    <dgm:cxn modelId="{3CCA7E8F-9E1A-48EA-BA14-0A763B20D42D}" srcId="{41EDC0B5-5B2E-40F6-A795-26759C403F93}" destId="{00AA778E-02C5-4AB7-94AA-A238D1ABCE99}" srcOrd="1" destOrd="0" parTransId="{29E54D22-60C7-46BE-9AFD-CA81944A36C4}" sibTransId="{7D102F0B-EB58-4562-BF14-F927D2AC4478}"/>
    <dgm:cxn modelId="{70816197-3CCD-4374-A787-AD50B6C98107}" srcId="{41EDC0B5-5B2E-40F6-A795-26759C403F93}" destId="{3B8C848E-B7C5-4BFA-9530-8B78A658DBF9}" srcOrd="0" destOrd="0" parTransId="{63492834-D0E4-41B4-B7F7-53FCFD5E2B26}" sibTransId="{A1BBA8FF-D579-4E2A-8000-37E8226C6F13}"/>
    <dgm:cxn modelId="{83FF0B91-87EB-4F13-84AB-6C3D5FB7D2A5}" srcId="{41EDC0B5-5B2E-40F6-A795-26759C403F93}" destId="{27FA57F4-188E-4BD9-8285-85AC9430C1CA}" srcOrd="2" destOrd="0" parTransId="{EEDFEE3B-048B-4931-9733-606A3F23765B}" sibTransId="{8FFD755D-67E9-46A2-940B-D8AAEE3A428A}"/>
    <dgm:cxn modelId="{972DCC70-CC7D-4C0D-B235-59E3598EF66A}" srcId="{3B8C848E-B7C5-4BFA-9530-8B78A658DBF9}" destId="{3522712F-F43A-4175-BE83-10EA01740169}" srcOrd="0" destOrd="0" parTransId="{9E1B4B29-EEF3-45C0-9878-1588634F9605}" sibTransId="{EC03DB40-A835-4E7C-BD1B-9A73530AE7D6}"/>
    <dgm:cxn modelId="{FE52B234-DDA2-41A4-A0FB-8C00997A6DC9}" type="presOf" srcId="{A1B118FD-1FEB-4C32-90A6-C74FF73ACC39}" destId="{2C1EC8B9-85E5-46D8-A0E1-9621919A32B4}" srcOrd="0" destOrd="0" presId="urn:microsoft.com/office/officeart/2005/8/layout/target2"/>
    <dgm:cxn modelId="{50090F85-38F3-4F38-9C95-0E87B537E31A}" type="presOf" srcId="{27FA57F4-188E-4BD9-8285-85AC9430C1CA}" destId="{A5A6D88A-617E-417D-BD7B-EBF9A20413FC}" srcOrd="0" destOrd="0" presId="urn:microsoft.com/office/officeart/2005/8/layout/target2"/>
    <dgm:cxn modelId="{48FAC39E-92B9-4C02-B497-F47EA4BC281E}" type="presOf" srcId="{E050978C-0D9B-48B8-B177-C3932AA7913C}" destId="{003ADD9F-4AC4-45B5-8DD6-EC81A27549EB}" srcOrd="0" destOrd="0" presId="urn:microsoft.com/office/officeart/2005/8/layout/target2"/>
    <dgm:cxn modelId="{852D2E0A-BBFF-4CF9-86C8-AA48801398EE}" type="presOf" srcId="{00AA778E-02C5-4AB7-94AA-A238D1ABCE99}" destId="{ADD3C99B-AFC3-47B1-A4DF-7A75CC6ABE97}" srcOrd="0" destOrd="0" presId="urn:microsoft.com/office/officeart/2005/8/layout/target2"/>
    <dgm:cxn modelId="{A64CD332-3C8D-4E29-BBA4-ACA4A5C70894}" type="presOf" srcId="{3B8C848E-B7C5-4BFA-9530-8B78A658DBF9}" destId="{BFCD2251-09FB-4193-82AE-20E41AABECB4}" srcOrd="0" destOrd="0" presId="urn:microsoft.com/office/officeart/2005/8/layout/target2"/>
    <dgm:cxn modelId="{3005B341-3B26-4ADD-85E4-C5EDCE0C9E20}" type="presOf" srcId="{3522712F-F43A-4175-BE83-10EA01740169}" destId="{B75B4B1B-09EA-44A0-A091-652EBDE0EA98}" srcOrd="0" destOrd="0" presId="urn:microsoft.com/office/officeart/2005/8/layout/target2"/>
    <dgm:cxn modelId="{C8C2BECC-9D45-4EA0-8AC7-5375EB5F3EB6}" srcId="{00AA778E-02C5-4AB7-94AA-A238D1ABCE99}" destId="{E050978C-0D9B-48B8-B177-C3932AA7913C}" srcOrd="0" destOrd="0" parTransId="{BB79AFD7-3839-453A-8EB2-A52F965A8C76}" sibTransId="{D22D7724-B8DF-454F-9C7C-F4D3FEA5F73C}"/>
    <dgm:cxn modelId="{75D2E0ED-99D5-44BB-AB4D-0F23545695CF}" type="presOf" srcId="{41EDC0B5-5B2E-40F6-A795-26759C403F93}" destId="{5DC2A2A4-321E-49F3-87D9-1E402D63144A}" srcOrd="0" destOrd="0" presId="urn:microsoft.com/office/officeart/2005/8/layout/target2"/>
    <dgm:cxn modelId="{FBEA4A22-37AA-4D19-92F3-A05F7B4C4F3C}" type="presParOf" srcId="{5DC2A2A4-321E-49F3-87D9-1E402D63144A}" destId="{47ABF3AE-7C0F-4F37-99E7-26C498633561}" srcOrd="0" destOrd="0" presId="urn:microsoft.com/office/officeart/2005/8/layout/target2"/>
    <dgm:cxn modelId="{FBFC4953-E3A1-4666-AE1A-E9EA156A9741}" type="presParOf" srcId="{47ABF3AE-7C0F-4F37-99E7-26C498633561}" destId="{BFCD2251-09FB-4193-82AE-20E41AABECB4}" srcOrd="0" destOrd="0" presId="urn:microsoft.com/office/officeart/2005/8/layout/target2"/>
    <dgm:cxn modelId="{1C0CD012-4D6C-4F64-8494-29ED0B444B63}" type="presParOf" srcId="{47ABF3AE-7C0F-4F37-99E7-26C498633561}" destId="{40DC6C87-52FE-4881-A102-E1D5BF83157F}" srcOrd="1" destOrd="0" presId="urn:microsoft.com/office/officeart/2005/8/layout/target2"/>
    <dgm:cxn modelId="{99E7428F-00D2-4BCD-8599-09CBC36C33F3}" type="presParOf" srcId="{40DC6C87-52FE-4881-A102-E1D5BF83157F}" destId="{B75B4B1B-09EA-44A0-A091-652EBDE0EA98}" srcOrd="0" destOrd="0" presId="urn:microsoft.com/office/officeart/2005/8/layout/target2"/>
    <dgm:cxn modelId="{5C396527-4AD8-496B-853C-D8F81361D091}" type="presParOf" srcId="{5DC2A2A4-321E-49F3-87D9-1E402D63144A}" destId="{6F2C5CB4-CD05-43FF-9955-4AA40DDC091E}" srcOrd="1" destOrd="0" presId="urn:microsoft.com/office/officeart/2005/8/layout/target2"/>
    <dgm:cxn modelId="{505E7B58-0B78-4DAF-804E-DD762EBF5F9A}" type="presParOf" srcId="{6F2C5CB4-CD05-43FF-9955-4AA40DDC091E}" destId="{ADD3C99B-AFC3-47B1-A4DF-7A75CC6ABE97}" srcOrd="0" destOrd="0" presId="urn:microsoft.com/office/officeart/2005/8/layout/target2"/>
    <dgm:cxn modelId="{530F8CE3-F251-4AED-8229-6B6CE0BD966C}" type="presParOf" srcId="{6F2C5CB4-CD05-43FF-9955-4AA40DDC091E}" destId="{7D1FE98C-C703-4AEE-8EA1-2B69FFFCA50C}" srcOrd="1" destOrd="0" presId="urn:microsoft.com/office/officeart/2005/8/layout/target2"/>
    <dgm:cxn modelId="{69667AFA-F8D6-4DDF-948B-859828CC7C97}" type="presParOf" srcId="{7D1FE98C-C703-4AEE-8EA1-2B69FFFCA50C}" destId="{003ADD9F-4AC4-45B5-8DD6-EC81A27549EB}" srcOrd="0" destOrd="0" presId="urn:microsoft.com/office/officeart/2005/8/layout/target2"/>
    <dgm:cxn modelId="{6528BD12-E74A-4BF5-96F3-A0112110B4D5}" type="presParOf" srcId="{5DC2A2A4-321E-49F3-87D9-1E402D63144A}" destId="{9240E06D-CFF0-4752-A7B9-6EA42430CC6D}" srcOrd="2" destOrd="0" presId="urn:microsoft.com/office/officeart/2005/8/layout/target2"/>
    <dgm:cxn modelId="{C200D654-F997-4840-B6FE-72E88575376D}" type="presParOf" srcId="{9240E06D-CFF0-4752-A7B9-6EA42430CC6D}" destId="{A5A6D88A-617E-417D-BD7B-EBF9A20413FC}" srcOrd="0" destOrd="0" presId="urn:microsoft.com/office/officeart/2005/8/layout/target2"/>
    <dgm:cxn modelId="{8F316D5F-A345-4879-938A-76DA7B832D43}" type="presParOf" srcId="{9240E06D-CFF0-4752-A7B9-6EA42430CC6D}" destId="{07340D8E-94CE-4AA4-A341-E33CE706BA46}" srcOrd="1" destOrd="0" presId="urn:microsoft.com/office/officeart/2005/8/layout/target2"/>
    <dgm:cxn modelId="{E6674CB8-698F-4BEC-9FA3-DFCEA7185E07}" type="presParOf" srcId="{07340D8E-94CE-4AA4-A341-E33CE706BA46}" destId="{2C1EC8B9-85E5-46D8-A0E1-9621919A32B4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727010">
          <a:off x="1236294" y="2702455"/>
          <a:ext cx="749606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749606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92357" y="2697184"/>
        <a:ext cx="37480" cy="37480"/>
      </dsp:txXfrm>
    </dsp:sp>
    <dsp:sp modelId="{881EF76C-7CB3-4496-9009-6C1EFF3A1960}">
      <dsp:nvSpPr>
        <dsp:cNvPr id="0" name=""/>
        <dsp:cNvSpPr/>
      </dsp:nvSpPr>
      <dsp:spPr>
        <a:xfrm>
          <a:off x="193959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95740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156014" y="2882923"/>
          <a:ext cx="37238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37238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332896" y="2887083"/>
        <a:ext cx="18619" cy="18619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 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315196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606980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D2251-09FB-4193-82AE-20E41AABECB4}">
      <dsp:nvSpPr>
        <dsp:cNvPr id="0" name=""/>
        <dsp:cNvSpPr/>
      </dsp:nvSpPr>
      <dsp:spPr>
        <a:xfrm>
          <a:off x="0" y="0"/>
          <a:ext cx="8928992" cy="5256583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4079693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Web site</a:t>
          </a:r>
          <a:endParaRPr lang="pt-BR" sz="4000" kern="1200" dirty="0"/>
        </a:p>
      </dsp:txBody>
      <dsp:txXfrm>
        <a:off x="130866" y="130866"/>
        <a:ext cx="8667260" cy="4994851"/>
      </dsp:txXfrm>
    </dsp:sp>
    <dsp:sp modelId="{B75B4B1B-09EA-44A0-A091-652EBDE0EA98}">
      <dsp:nvSpPr>
        <dsp:cNvPr id="0" name=""/>
        <dsp:cNvSpPr/>
      </dsp:nvSpPr>
      <dsp:spPr>
        <a:xfrm>
          <a:off x="223224" y="1314145"/>
          <a:ext cx="1339348" cy="367960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Serviço PWA</a:t>
          </a:r>
          <a:endParaRPr lang="pt-BR" sz="2000" kern="1200" dirty="0"/>
        </a:p>
      </dsp:txBody>
      <dsp:txXfrm>
        <a:off x="264414" y="1355335"/>
        <a:ext cx="1256968" cy="3597228"/>
      </dsp:txXfrm>
    </dsp:sp>
    <dsp:sp modelId="{ADD3C99B-AFC3-47B1-A4DF-7A75CC6ABE97}">
      <dsp:nvSpPr>
        <dsp:cNvPr id="0" name=""/>
        <dsp:cNvSpPr/>
      </dsp:nvSpPr>
      <dsp:spPr>
        <a:xfrm>
          <a:off x="1785798" y="1314145"/>
          <a:ext cx="6919968" cy="3679608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2336552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Configuração</a:t>
          </a:r>
          <a:endParaRPr lang="pt-BR" sz="4000" kern="1200" dirty="0"/>
        </a:p>
      </dsp:txBody>
      <dsp:txXfrm>
        <a:off x="1898959" y="1427306"/>
        <a:ext cx="6693646" cy="3453286"/>
      </dsp:txXfrm>
    </dsp:sp>
    <dsp:sp modelId="{003ADD9F-4AC4-45B5-8DD6-EC81A27549EB}">
      <dsp:nvSpPr>
        <dsp:cNvPr id="0" name=""/>
        <dsp:cNvSpPr/>
      </dsp:nvSpPr>
      <dsp:spPr>
        <a:xfrm>
          <a:off x="1958797" y="2602009"/>
          <a:ext cx="1383993" cy="21157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 dados Aplicação</a:t>
          </a:r>
          <a:endParaRPr lang="pt-BR" sz="2000" kern="1200" dirty="0"/>
        </a:p>
      </dsp:txBody>
      <dsp:txXfrm>
        <a:off x="2001360" y="2644572"/>
        <a:ext cx="1298867" cy="2030649"/>
      </dsp:txXfrm>
    </dsp:sp>
    <dsp:sp modelId="{A5A6D88A-617E-417D-BD7B-EBF9A20413FC}">
      <dsp:nvSpPr>
        <dsp:cNvPr id="0" name=""/>
        <dsp:cNvSpPr/>
      </dsp:nvSpPr>
      <dsp:spPr>
        <a:xfrm>
          <a:off x="3526951" y="2628291"/>
          <a:ext cx="4955590" cy="210263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18682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APIs</a:t>
          </a:r>
          <a:endParaRPr lang="pt-BR" sz="4000" kern="1200" dirty="0"/>
        </a:p>
      </dsp:txBody>
      <dsp:txXfrm>
        <a:off x="3591614" y="2692954"/>
        <a:ext cx="4826264" cy="1973307"/>
      </dsp:txXfrm>
    </dsp:sp>
    <dsp:sp modelId="{2C1EC8B9-85E5-46D8-A0E1-9621919A32B4}">
      <dsp:nvSpPr>
        <dsp:cNvPr id="0" name=""/>
        <dsp:cNvSpPr/>
      </dsp:nvSpPr>
      <dsp:spPr>
        <a:xfrm>
          <a:off x="3650841" y="3574477"/>
          <a:ext cx="4707811" cy="9461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Bases terceiras</a:t>
          </a:r>
          <a:endParaRPr lang="pt-BR" sz="2000" kern="1200" dirty="0"/>
        </a:p>
      </dsp:txBody>
      <dsp:txXfrm>
        <a:off x="3679939" y="3603575"/>
        <a:ext cx="4649615" cy="88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ifTTT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2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microsoft.com/office/2007/relationships/hdphoto" Target="../media/hdphoto2.wdp"/><Relationship Id="rId5" Type="http://schemas.openxmlformats.org/officeDocument/2006/relationships/diagramData" Target="../diagrams/data3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1008112"/>
          </a:xfrm>
        </p:spPr>
        <p:txBody>
          <a:bodyPr/>
          <a:lstStyle/>
          <a:p>
            <a:pPr algn="l"/>
            <a:r>
              <a:rPr lang="pt-BR" sz="3200" dirty="0" smtClean="0"/>
              <a:t>MVP 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1080120"/>
          </a:xfrm>
        </p:spPr>
        <p:txBody>
          <a:bodyPr/>
          <a:lstStyle/>
          <a:p>
            <a:pPr algn="l"/>
            <a:r>
              <a:rPr lang="pt-BR" sz="3200" dirty="0" smtClean="0"/>
              <a:t>Arquitetura</a:t>
            </a:r>
            <a:endParaRPr lang="pt-BR" sz="3200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708397"/>
              </p:ext>
            </p:extLst>
          </p:nvPr>
        </p:nvGraphicFramePr>
        <p:xfrm>
          <a:off x="107504" y="1484784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sz="3200" dirty="0" smtClean="0"/>
              <a:t>Demonstração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83"/>
          <a:stretch/>
        </p:blipFill>
        <p:spPr bwMode="auto">
          <a:xfrm>
            <a:off x="260255" y="980728"/>
            <a:ext cx="8776241" cy="56547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74" b="14401"/>
          <a:stretch/>
        </p:blipFill>
        <p:spPr bwMode="auto">
          <a:xfrm>
            <a:off x="122352" y="1268760"/>
            <a:ext cx="8784976" cy="50405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983"/>
          <a:stretch/>
        </p:blipFill>
        <p:spPr bwMode="auto">
          <a:xfrm>
            <a:off x="299200" y="1052736"/>
            <a:ext cx="8521272" cy="49685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827584" y="1916832"/>
            <a:ext cx="7859216" cy="4209331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85192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Apresentação geral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Sistemas de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 Foco em ambientes corporativos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Disponibiliza serviços </a:t>
            </a:r>
            <a:r>
              <a:rPr lang="pt-BR" sz="12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Solução em três clicks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Descrição do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2276872"/>
            <a:ext cx="6138174" cy="403244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Professores (Alunos) com 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Sistemas burocráticos poucos interativos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Prazos Apertados 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/>
          </a:p>
          <a:p>
            <a:pPr>
              <a:lnSpc>
                <a:spcPct val="300000"/>
              </a:lnSpc>
            </a:pPr>
            <a:endParaRPr lang="pt-BR" sz="2000" b="1" dirty="0" smtClean="0"/>
          </a:p>
        </p:txBody>
      </p:sp>
      <p:pic>
        <p:nvPicPr>
          <p:cNvPr id="6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4" y="2276872"/>
            <a:ext cx="2622572" cy="26225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79443081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628384" cy="821953"/>
          </a:xfrm>
        </p:spPr>
        <p:txBody>
          <a:bodyPr/>
          <a:lstStyle/>
          <a:p>
            <a:pPr algn="l"/>
            <a:r>
              <a:rPr lang="pt-BR" sz="3200" dirty="0" smtClean="0"/>
              <a:t>Objetivo</a:t>
            </a:r>
            <a:endParaRPr lang="pt-BR" sz="32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58296" y="529999"/>
            <a:ext cx="8229600" cy="810769"/>
          </a:xfrm>
        </p:spPr>
        <p:txBody>
          <a:bodyPr/>
          <a:lstStyle/>
          <a:p>
            <a:pPr algn="l"/>
            <a:r>
              <a:rPr lang="pt-BR" sz="3200" dirty="0" smtClean="0"/>
              <a:t>Finalidade</a:t>
            </a:r>
            <a:endParaRPr lang="pt-BR" sz="32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8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smtClean="0"/>
              <a:t>Implicação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SqlServer</a:t>
            </a: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Heroko</a:t>
            </a: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6392"/>
            <a:ext cx="3096344" cy="31588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778098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 smtClean="0"/>
              <a:t>Visão geral do produto</a:t>
            </a:r>
            <a:endParaRPr lang="pt-BR" sz="32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201156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252121767"/>
              </p:ext>
            </p:extLst>
          </p:nvPr>
        </p:nvGraphicFramePr>
        <p:xfrm>
          <a:off x="612775" y="6030580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0"/>
            <a:ext cx="8316416" cy="662189"/>
          </a:xfrm>
        </p:spPr>
        <p:txBody>
          <a:bodyPr/>
          <a:lstStyle/>
          <a:p>
            <a:pPr algn="l"/>
            <a:r>
              <a:rPr lang="pt-BR" sz="3200" dirty="0" smtClean="0"/>
              <a:t>Aplicação serviço ao usuário</a:t>
            </a:r>
            <a:endParaRPr lang="pt-BR" sz="32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589240"/>
            <a:ext cx="307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1760</TotalTime>
  <Words>303</Words>
  <Application>Microsoft Office PowerPoint</Application>
  <PresentationFormat>Apresentação na tela (4:3)</PresentationFormat>
  <Paragraphs>134</Paragraphs>
  <Slides>18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Executivo</vt:lpstr>
      <vt:lpstr>Active campus</vt:lpstr>
      <vt:lpstr>Apresentação geral</vt:lpstr>
      <vt:lpstr>Descrição do problema</vt:lpstr>
      <vt:lpstr>Objetivo</vt:lpstr>
      <vt:lpstr>Finalidade</vt:lpstr>
      <vt:lpstr>Implicação</vt:lpstr>
      <vt:lpstr>Stak tecnológico</vt:lpstr>
      <vt:lpstr>Visão geral do produto</vt:lpstr>
      <vt:lpstr>Aplicação serviço ao usuário</vt:lpstr>
      <vt:lpstr>MVP </vt:lpstr>
      <vt:lpstr>Arquitetura</vt:lpstr>
      <vt:lpstr>Demonstração</vt:lpstr>
      <vt:lpstr>Home usuário</vt:lpstr>
      <vt:lpstr>Tela de decisão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137</cp:revision>
  <dcterms:created xsi:type="dcterms:W3CDTF">2018-09-02T10:12:35Z</dcterms:created>
  <dcterms:modified xsi:type="dcterms:W3CDTF">2018-10-23T11:29:50Z</dcterms:modified>
</cp:coreProperties>
</file>