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78" r:id="rId3"/>
    <p:sldId id="268" r:id="rId4"/>
    <p:sldId id="267" r:id="rId5"/>
    <p:sldId id="257" r:id="rId6"/>
    <p:sldId id="260" r:id="rId7"/>
    <p:sldId id="256" r:id="rId8"/>
    <p:sldId id="261" r:id="rId9"/>
    <p:sldId id="262" r:id="rId10"/>
    <p:sldId id="266" r:id="rId11"/>
    <p:sldId id="282" r:id="rId12"/>
    <p:sldId id="269" r:id="rId13"/>
    <p:sldId id="270" r:id="rId14"/>
    <p:sldId id="271" r:id="rId15"/>
    <p:sldId id="272" r:id="rId16"/>
    <p:sldId id="283" r:id="rId17"/>
    <p:sldId id="274" r:id="rId18"/>
    <p:sldId id="273" r:id="rId19"/>
    <p:sldId id="275" r:id="rId20"/>
    <p:sldId id="284" r:id="rId21"/>
    <p:sldId id="276" r:id="rId22"/>
    <p:sldId id="277" r:id="rId23"/>
    <p:sldId id="286" r:id="rId24"/>
    <p:sldId id="287" r:id="rId25"/>
    <p:sldId id="288" r:id="rId26"/>
    <p:sldId id="289" r:id="rId27"/>
    <p:sldId id="290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8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ADD8D-C2DC-4952-8FED-E142F0475B4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45AA86-EC33-417F-8904-C8A992F93388}">
      <dgm:prSet phldrT="[Texto]"/>
      <dgm:spPr/>
      <dgm:t>
        <a:bodyPr/>
        <a:lstStyle/>
        <a:p>
          <a:r>
            <a:rPr lang="pt-BR" dirty="0" smtClean="0"/>
            <a:t>Forças</a:t>
          </a:r>
          <a:endParaRPr lang="pt-BR" dirty="0"/>
        </a:p>
      </dgm:t>
    </dgm:pt>
    <dgm:pt modelId="{F3863189-CB3B-4154-AB1C-A93CC7261C5D}" type="parTrans" cxnId="{F465B371-F795-40B6-9F79-7C407F55931C}">
      <dgm:prSet/>
      <dgm:spPr/>
      <dgm:t>
        <a:bodyPr/>
        <a:lstStyle/>
        <a:p>
          <a:endParaRPr lang="pt-BR"/>
        </a:p>
      </dgm:t>
    </dgm:pt>
    <dgm:pt modelId="{1AE60E9F-51D0-41E7-AC02-7C0115D0D11E}" type="sibTrans" cxnId="{F465B371-F795-40B6-9F79-7C407F55931C}">
      <dgm:prSet/>
      <dgm:spPr/>
      <dgm:t>
        <a:bodyPr/>
        <a:lstStyle/>
        <a:p>
          <a:endParaRPr lang="pt-BR"/>
        </a:p>
      </dgm:t>
    </dgm:pt>
    <dgm:pt modelId="{66C1AADE-9A17-4A1F-98EA-87F2566CF35D}">
      <dgm:prSet phldrT="[Texto]"/>
      <dgm:spPr/>
      <dgm:t>
        <a:bodyPr/>
        <a:lstStyle/>
        <a:p>
          <a:r>
            <a:rPr lang="pt-BR" dirty="0" smtClean="0"/>
            <a:t>Fraquezas</a:t>
          </a:r>
          <a:endParaRPr lang="pt-BR" dirty="0"/>
        </a:p>
      </dgm:t>
    </dgm:pt>
    <dgm:pt modelId="{E2972E97-3597-451B-A2C6-1A5225E542F0}" type="parTrans" cxnId="{B289D425-E2BA-4C50-824C-6A58CEA8726E}">
      <dgm:prSet/>
      <dgm:spPr/>
      <dgm:t>
        <a:bodyPr/>
        <a:lstStyle/>
        <a:p>
          <a:endParaRPr lang="pt-BR"/>
        </a:p>
      </dgm:t>
    </dgm:pt>
    <dgm:pt modelId="{10A117A2-DDD0-4B52-8E15-F21FB4FE07A5}" type="sibTrans" cxnId="{B289D425-E2BA-4C50-824C-6A58CEA8726E}">
      <dgm:prSet/>
      <dgm:spPr/>
      <dgm:t>
        <a:bodyPr/>
        <a:lstStyle/>
        <a:p>
          <a:endParaRPr lang="pt-BR"/>
        </a:p>
      </dgm:t>
    </dgm:pt>
    <dgm:pt modelId="{D36E4681-3C75-4A70-AB27-5C982946D7BD}">
      <dgm:prSet phldrT="[Texto]"/>
      <dgm:spPr/>
      <dgm:t>
        <a:bodyPr/>
        <a:lstStyle/>
        <a:p>
          <a:r>
            <a:rPr lang="pt-BR" dirty="0" smtClean="0"/>
            <a:t>Oportunidades</a:t>
          </a:r>
          <a:endParaRPr lang="pt-BR" dirty="0"/>
        </a:p>
      </dgm:t>
    </dgm:pt>
    <dgm:pt modelId="{5B37C3B2-F2AE-47ED-A0E6-CF45457E4A78}" type="parTrans" cxnId="{B15F9662-A84E-47E0-868E-43919BF601D7}">
      <dgm:prSet/>
      <dgm:spPr/>
      <dgm:t>
        <a:bodyPr/>
        <a:lstStyle/>
        <a:p>
          <a:endParaRPr lang="pt-BR"/>
        </a:p>
      </dgm:t>
    </dgm:pt>
    <dgm:pt modelId="{ECD57A6A-6F78-46E9-8903-3ED92A61DCF7}" type="sibTrans" cxnId="{B15F9662-A84E-47E0-868E-43919BF601D7}">
      <dgm:prSet/>
      <dgm:spPr/>
      <dgm:t>
        <a:bodyPr/>
        <a:lstStyle/>
        <a:p>
          <a:endParaRPr lang="pt-BR"/>
        </a:p>
      </dgm:t>
    </dgm:pt>
    <dgm:pt modelId="{B5B1274F-DE22-4BB1-8257-EE626C019846}">
      <dgm:prSet phldrT="[Texto]"/>
      <dgm:spPr/>
      <dgm:t>
        <a:bodyPr/>
        <a:lstStyle/>
        <a:p>
          <a:endParaRPr lang="pt-BR" dirty="0"/>
        </a:p>
      </dgm:t>
    </dgm:pt>
    <dgm:pt modelId="{AC5A7D89-E9DE-4B7A-A25A-63AF9DFD4F54}" type="parTrans" cxnId="{5649DB32-7C1C-4F83-B2B3-511CFE064DF4}">
      <dgm:prSet/>
      <dgm:spPr/>
      <dgm:t>
        <a:bodyPr/>
        <a:lstStyle/>
        <a:p>
          <a:endParaRPr lang="pt-BR"/>
        </a:p>
      </dgm:t>
    </dgm:pt>
    <dgm:pt modelId="{8DD817EE-8B78-4BC1-A358-BC94BD9EA295}" type="sibTrans" cxnId="{5649DB32-7C1C-4F83-B2B3-511CFE064DF4}">
      <dgm:prSet/>
      <dgm:spPr/>
      <dgm:t>
        <a:bodyPr/>
        <a:lstStyle/>
        <a:p>
          <a:endParaRPr lang="pt-BR"/>
        </a:p>
      </dgm:t>
    </dgm:pt>
    <dgm:pt modelId="{717E048A-8266-4148-A83F-7ED740B63328}">
      <dgm:prSet phldrT="[Texto]"/>
      <dgm:spPr/>
      <dgm:t>
        <a:bodyPr/>
        <a:lstStyle/>
        <a:p>
          <a:endParaRPr lang="pt-BR" dirty="0"/>
        </a:p>
      </dgm:t>
    </dgm:pt>
    <dgm:pt modelId="{997273CF-D274-4A18-8B9E-21DA3F081FCB}" type="parTrans" cxnId="{C3F088A9-27FC-4851-90FA-6BC53FC7465B}">
      <dgm:prSet/>
      <dgm:spPr/>
      <dgm:t>
        <a:bodyPr/>
        <a:lstStyle/>
        <a:p>
          <a:endParaRPr lang="pt-BR"/>
        </a:p>
      </dgm:t>
    </dgm:pt>
    <dgm:pt modelId="{C11FE336-4F75-4B3C-831D-B7D3349E1B40}" type="sibTrans" cxnId="{C3F088A9-27FC-4851-90FA-6BC53FC7465B}">
      <dgm:prSet/>
      <dgm:spPr/>
      <dgm:t>
        <a:bodyPr/>
        <a:lstStyle/>
        <a:p>
          <a:endParaRPr lang="pt-BR"/>
        </a:p>
      </dgm:t>
    </dgm:pt>
    <dgm:pt modelId="{93362C25-92B8-402E-AE46-08C3F6384D17}">
      <dgm:prSet phldrT="[Texto]"/>
      <dgm:spPr/>
      <dgm:t>
        <a:bodyPr/>
        <a:lstStyle/>
        <a:p>
          <a:endParaRPr lang="pt-BR" dirty="0"/>
        </a:p>
      </dgm:t>
    </dgm:pt>
    <dgm:pt modelId="{B1765D98-26B5-40E0-8717-13625F841581}" type="parTrans" cxnId="{6810FEE4-D729-4E47-BCD1-85DAC177575F}">
      <dgm:prSet/>
      <dgm:spPr/>
      <dgm:t>
        <a:bodyPr/>
        <a:lstStyle/>
        <a:p>
          <a:endParaRPr lang="pt-BR"/>
        </a:p>
      </dgm:t>
    </dgm:pt>
    <dgm:pt modelId="{13ABB180-9399-44EC-8F3F-B47555D79B7B}" type="sibTrans" cxnId="{6810FEE4-D729-4E47-BCD1-85DAC177575F}">
      <dgm:prSet/>
      <dgm:spPr/>
      <dgm:t>
        <a:bodyPr/>
        <a:lstStyle/>
        <a:p>
          <a:endParaRPr lang="pt-BR"/>
        </a:p>
      </dgm:t>
    </dgm:pt>
    <dgm:pt modelId="{BAAD56C5-FE96-456E-83F1-590A5C8015CD}">
      <dgm:prSet phldrT="[Texto]"/>
      <dgm:spPr/>
      <dgm:t>
        <a:bodyPr/>
        <a:lstStyle/>
        <a:p>
          <a:endParaRPr lang="pt-BR" dirty="0"/>
        </a:p>
      </dgm:t>
    </dgm:pt>
    <dgm:pt modelId="{F08A05A6-01FF-4289-AF76-2923E01D0631}" type="parTrans" cxnId="{CD6F033E-7A2D-4759-9184-C31DC664FEC2}">
      <dgm:prSet/>
      <dgm:spPr/>
      <dgm:t>
        <a:bodyPr/>
        <a:lstStyle/>
        <a:p>
          <a:endParaRPr lang="pt-BR"/>
        </a:p>
      </dgm:t>
    </dgm:pt>
    <dgm:pt modelId="{7650913C-321F-4054-BBE9-7E6ACE9FEC72}" type="sibTrans" cxnId="{CD6F033E-7A2D-4759-9184-C31DC664FEC2}">
      <dgm:prSet/>
      <dgm:spPr/>
      <dgm:t>
        <a:bodyPr/>
        <a:lstStyle/>
        <a:p>
          <a:endParaRPr lang="pt-BR"/>
        </a:p>
      </dgm:t>
    </dgm:pt>
    <dgm:pt modelId="{3E1A2244-59C1-41FE-B4E7-E06EE0C2763A}">
      <dgm:prSet phldrT="[Texto]"/>
      <dgm:spPr/>
      <dgm:t>
        <a:bodyPr/>
        <a:lstStyle/>
        <a:p>
          <a:r>
            <a:rPr lang="pt-BR" dirty="0" smtClean="0"/>
            <a:t>Ameaças</a:t>
          </a:r>
          <a:endParaRPr lang="pt-BR" dirty="0"/>
        </a:p>
      </dgm:t>
    </dgm:pt>
    <dgm:pt modelId="{913FC47A-2344-44CE-838E-E1E1259EE1A4}" type="sibTrans" cxnId="{CF259D55-F93C-4233-952F-8C6997D77814}">
      <dgm:prSet/>
      <dgm:spPr/>
      <dgm:t>
        <a:bodyPr/>
        <a:lstStyle/>
        <a:p>
          <a:endParaRPr lang="pt-BR"/>
        </a:p>
      </dgm:t>
    </dgm:pt>
    <dgm:pt modelId="{41EEA9FC-EC83-47A7-A337-1EA8207A5A2E}" type="parTrans" cxnId="{CF259D55-F93C-4233-952F-8C6997D77814}">
      <dgm:prSet/>
      <dgm:spPr/>
      <dgm:t>
        <a:bodyPr/>
        <a:lstStyle/>
        <a:p>
          <a:endParaRPr lang="pt-BR"/>
        </a:p>
      </dgm:t>
    </dgm:pt>
    <dgm:pt modelId="{519E3474-1962-4759-B656-85BE338C7B98}" type="pres">
      <dgm:prSet presAssocID="{CF1ADD8D-C2DC-4952-8FED-E142F0475B4C}" presName="matrix" presStyleCnt="0">
        <dgm:presLayoutVars>
          <dgm:chMax val="1"/>
          <dgm:dir/>
          <dgm:resizeHandles val="exact"/>
        </dgm:presLayoutVars>
      </dgm:prSet>
      <dgm:spPr/>
    </dgm:pt>
    <dgm:pt modelId="{8BB83E3E-CE17-4D42-8DAD-C01CA2C28E4F}" type="pres">
      <dgm:prSet presAssocID="{CF1ADD8D-C2DC-4952-8FED-E142F0475B4C}" presName="diamond" presStyleLbl="bgShp" presStyleIdx="0" presStyleCnt="1" custScaleX="141216" custScaleY="87328" custLinFactNeighborX="2882"/>
      <dgm:spPr/>
    </dgm:pt>
    <dgm:pt modelId="{EE696764-36FA-415F-BDB2-1C9764E1E43A}" type="pres">
      <dgm:prSet presAssocID="{CF1ADD8D-C2DC-4952-8FED-E142F0475B4C}" presName="quad1" presStyleLbl="node1" presStyleIdx="0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6D685-EDBB-4DC5-885A-3D868A4B563E}" type="pres">
      <dgm:prSet presAssocID="{CF1ADD8D-C2DC-4952-8FED-E142F0475B4C}" presName="quad2" presStyleLbl="node1" presStyleIdx="1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22DEC-99A0-43F2-B629-1EB34D7A6645}" type="pres">
      <dgm:prSet presAssocID="{CF1ADD8D-C2DC-4952-8FED-E142F0475B4C}" presName="quad3" presStyleLbl="node1" presStyleIdx="2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62FAA-AA06-4BBB-9230-89FCEB3A2795}" type="pres">
      <dgm:prSet presAssocID="{CF1ADD8D-C2DC-4952-8FED-E142F0475B4C}" presName="quad4" presStyleLbl="node1" presStyleIdx="3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CE69C58-5E39-4435-82EF-28E519CFA3E4}" type="presOf" srcId="{93362C25-92B8-402E-AE46-08C3F6384D17}" destId="{C2622DEC-99A0-43F2-B629-1EB34D7A6645}" srcOrd="0" destOrd="1" presId="urn:microsoft.com/office/officeart/2005/8/layout/matrix3"/>
    <dgm:cxn modelId="{4EF49700-C14F-45B5-8A15-951FB976F2D4}" type="presOf" srcId="{B5B1274F-DE22-4BB1-8257-EE626C019846}" destId="{EE696764-36FA-415F-BDB2-1C9764E1E43A}" srcOrd="0" destOrd="1" presId="urn:microsoft.com/office/officeart/2005/8/layout/matrix3"/>
    <dgm:cxn modelId="{B15F9662-A84E-47E0-868E-43919BF601D7}" srcId="{CF1ADD8D-C2DC-4952-8FED-E142F0475B4C}" destId="{D36E4681-3C75-4A70-AB27-5C982946D7BD}" srcOrd="2" destOrd="0" parTransId="{5B37C3B2-F2AE-47ED-A0E6-CF45457E4A78}" sibTransId="{ECD57A6A-6F78-46E9-8903-3ED92A61DCF7}"/>
    <dgm:cxn modelId="{7C0F87E1-9EB5-45B3-AFCD-199C755B8026}" type="presOf" srcId="{D36E4681-3C75-4A70-AB27-5C982946D7BD}" destId="{C2622DEC-99A0-43F2-B629-1EB34D7A6645}" srcOrd="0" destOrd="0" presId="urn:microsoft.com/office/officeart/2005/8/layout/matrix3"/>
    <dgm:cxn modelId="{F465B371-F795-40B6-9F79-7C407F55931C}" srcId="{CF1ADD8D-C2DC-4952-8FED-E142F0475B4C}" destId="{3F45AA86-EC33-417F-8904-C8A992F93388}" srcOrd="0" destOrd="0" parTransId="{F3863189-CB3B-4154-AB1C-A93CC7261C5D}" sibTransId="{1AE60E9F-51D0-41E7-AC02-7C0115D0D11E}"/>
    <dgm:cxn modelId="{9F237EF2-2BAF-4970-9C8F-9655B2231C6E}" type="presOf" srcId="{3F45AA86-EC33-417F-8904-C8A992F93388}" destId="{EE696764-36FA-415F-BDB2-1C9764E1E43A}" srcOrd="0" destOrd="0" presId="urn:microsoft.com/office/officeart/2005/8/layout/matrix3"/>
    <dgm:cxn modelId="{2A04875D-E630-47D4-98FF-318226DBA964}" type="presOf" srcId="{BAAD56C5-FE96-456E-83F1-590A5C8015CD}" destId="{D9C6D685-EDBB-4DC5-885A-3D868A4B563E}" srcOrd="0" destOrd="1" presId="urn:microsoft.com/office/officeart/2005/8/layout/matrix3"/>
    <dgm:cxn modelId="{CD6F033E-7A2D-4759-9184-C31DC664FEC2}" srcId="{66C1AADE-9A17-4A1F-98EA-87F2566CF35D}" destId="{BAAD56C5-FE96-456E-83F1-590A5C8015CD}" srcOrd="0" destOrd="0" parTransId="{F08A05A6-01FF-4289-AF76-2923E01D0631}" sibTransId="{7650913C-321F-4054-BBE9-7E6ACE9FEC72}"/>
    <dgm:cxn modelId="{06028F2F-E3DB-4054-AF09-E3E1D6CF26E0}" type="presOf" srcId="{717E048A-8266-4148-A83F-7ED740B63328}" destId="{FD762FAA-AA06-4BBB-9230-89FCEB3A2795}" srcOrd="0" destOrd="1" presId="urn:microsoft.com/office/officeart/2005/8/layout/matrix3"/>
    <dgm:cxn modelId="{CF259D55-F93C-4233-952F-8C6997D77814}" srcId="{CF1ADD8D-C2DC-4952-8FED-E142F0475B4C}" destId="{3E1A2244-59C1-41FE-B4E7-E06EE0C2763A}" srcOrd="3" destOrd="0" parTransId="{41EEA9FC-EC83-47A7-A337-1EA8207A5A2E}" sibTransId="{913FC47A-2344-44CE-838E-E1E1259EE1A4}"/>
    <dgm:cxn modelId="{6810FEE4-D729-4E47-BCD1-85DAC177575F}" srcId="{D36E4681-3C75-4A70-AB27-5C982946D7BD}" destId="{93362C25-92B8-402E-AE46-08C3F6384D17}" srcOrd="0" destOrd="0" parTransId="{B1765D98-26B5-40E0-8717-13625F841581}" sibTransId="{13ABB180-9399-44EC-8F3F-B47555D79B7B}"/>
    <dgm:cxn modelId="{B289D425-E2BA-4C50-824C-6A58CEA8726E}" srcId="{CF1ADD8D-C2DC-4952-8FED-E142F0475B4C}" destId="{66C1AADE-9A17-4A1F-98EA-87F2566CF35D}" srcOrd="1" destOrd="0" parTransId="{E2972E97-3597-451B-A2C6-1A5225E542F0}" sibTransId="{10A117A2-DDD0-4B52-8E15-F21FB4FE07A5}"/>
    <dgm:cxn modelId="{759A5C91-4B39-46BA-A586-75E8C4087A0A}" type="presOf" srcId="{66C1AADE-9A17-4A1F-98EA-87F2566CF35D}" destId="{D9C6D685-EDBB-4DC5-885A-3D868A4B563E}" srcOrd="0" destOrd="0" presId="urn:microsoft.com/office/officeart/2005/8/layout/matrix3"/>
    <dgm:cxn modelId="{C3F088A9-27FC-4851-90FA-6BC53FC7465B}" srcId="{3E1A2244-59C1-41FE-B4E7-E06EE0C2763A}" destId="{717E048A-8266-4148-A83F-7ED740B63328}" srcOrd="0" destOrd="0" parTransId="{997273CF-D274-4A18-8B9E-21DA3F081FCB}" sibTransId="{C11FE336-4F75-4B3C-831D-B7D3349E1B40}"/>
    <dgm:cxn modelId="{5649DB32-7C1C-4F83-B2B3-511CFE064DF4}" srcId="{3F45AA86-EC33-417F-8904-C8A992F93388}" destId="{B5B1274F-DE22-4BB1-8257-EE626C019846}" srcOrd="0" destOrd="0" parTransId="{AC5A7D89-E9DE-4B7A-A25A-63AF9DFD4F54}" sibTransId="{8DD817EE-8B78-4BC1-A358-BC94BD9EA295}"/>
    <dgm:cxn modelId="{9ED484F5-575D-40E3-B3A4-8C41D40B7D00}" type="presOf" srcId="{3E1A2244-59C1-41FE-B4E7-E06EE0C2763A}" destId="{FD762FAA-AA06-4BBB-9230-89FCEB3A2795}" srcOrd="0" destOrd="0" presId="urn:microsoft.com/office/officeart/2005/8/layout/matrix3"/>
    <dgm:cxn modelId="{CAB56ECD-BE6E-4B24-AC49-51EFAFB4B6E3}" type="presOf" srcId="{CF1ADD8D-C2DC-4952-8FED-E142F0475B4C}" destId="{519E3474-1962-4759-B656-85BE338C7B98}" srcOrd="0" destOrd="0" presId="urn:microsoft.com/office/officeart/2005/8/layout/matrix3"/>
    <dgm:cxn modelId="{AB36AB61-29C5-4809-BE56-2E51FAA03B9D}" type="presParOf" srcId="{519E3474-1962-4759-B656-85BE338C7B98}" destId="{8BB83E3E-CE17-4D42-8DAD-C01CA2C28E4F}" srcOrd="0" destOrd="0" presId="urn:microsoft.com/office/officeart/2005/8/layout/matrix3"/>
    <dgm:cxn modelId="{C7E7D7D3-8039-455F-9758-7F19C6A3C6CA}" type="presParOf" srcId="{519E3474-1962-4759-B656-85BE338C7B98}" destId="{EE696764-36FA-415F-BDB2-1C9764E1E43A}" srcOrd="1" destOrd="0" presId="urn:microsoft.com/office/officeart/2005/8/layout/matrix3"/>
    <dgm:cxn modelId="{63B71E43-A1DE-4ABF-B05B-CBF339F2691E}" type="presParOf" srcId="{519E3474-1962-4759-B656-85BE338C7B98}" destId="{D9C6D685-EDBB-4DC5-885A-3D868A4B563E}" srcOrd="2" destOrd="0" presId="urn:microsoft.com/office/officeart/2005/8/layout/matrix3"/>
    <dgm:cxn modelId="{44E2C86D-3534-44F6-993A-A269744C37C3}" type="presParOf" srcId="{519E3474-1962-4759-B656-85BE338C7B98}" destId="{C2622DEC-99A0-43F2-B629-1EB34D7A6645}" srcOrd="3" destOrd="0" presId="urn:microsoft.com/office/officeart/2005/8/layout/matrix3"/>
    <dgm:cxn modelId="{B0989355-4B4F-4D6E-A4CC-67046695C21F}" type="presParOf" srcId="{519E3474-1962-4759-B656-85BE338C7B98}" destId="{FD762FAA-AA06-4BBB-9230-89FCEB3A27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78537-89BA-4099-9B51-D111571F2F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80D226-ED49-4F74-A9DC-E6739A1E525A}">
      <dgm:prSet phldrT="[Texto]"/>
      <dgm:spPr/>
      <dgm:t>
        <a:bodyPr/>
        <a:lstStyle/>
        <a:p>
          <a:r>
            <a:rPr lang="pt-BR" dirty="0" smtClean="0"/>
            <a:t>Modelo de negócio</a:t>
          </a:r>
          <a:endParaRPr lang="pt-BR" dirty="0"/>
        </a:p>
      </dgm:t>
    </dgm:pt>
    <dgm:pt modelId="{3DC520C2-745C-44F2-976A-30A225DB0CA5}" type="parTrans" cxnId="{0C743358-E86A-4194-9E97-92B32C117A4C}">
      <dgm:prSet/>
      <dgm:spPr/>
      <dgm:t>
        <a:bodyPr/>
        <a:lstStyle/>
        <a:p>
          <a:endParaRPr lang="pt-BR"/>
        </a:p>
      </dgm:t>
    </dgm:pt>
    <dgm:pt modelId="{8F1D3AD4-E37D-44D5-B540-57B561A90D25}" type="sibTrans" cxnId="{0C743358-E86A-4194-9E97-92B32C117A4C}">
      <dgm:prSet/>
      <dgm:spPr/>
      <dgm:t>
        <a:bodyPr/>
        <a:lstStyle/>
        <a:p>
          <a:endParaRPr lang="pt-BR"/>
        </a:p>
      </dgm:t>
    </dgm:pt>
    <dgm:pt modelId="{AAE061B8-66B1-4EF6-9A14-8DF9C1B027F9}">
      <dgm:prSet phldrT="[Texto]" phldr="1"/>
      <dgm:spPr/>
      <dgm:t>
        <a:bodyPr/>
        <a:lstStyle/>
        <a:p>
          <a:endParaRPr lang="pt-BR" dirty="0"/>
        </a:p>
      </dgm:t>
    </dgm:pt>
    <dgm:pt modelId="{86881EF1-C069-47E8-BB28-ACB5208570F6}" type="parTrans" cxnId="{49924C73-89AD-4EE1-B8ED-2B628AE59112}">
      <dgm:prSet/>
      <dgm:spPr/>
      <dgm:t>
        <a:bodyPr/>
        <a:lstStyle/>
        <a:p>
          <a:endParaRPr lang="pt-BR"/>
        </a:p>
      </dgm:t>
    </dgm:pt>
    <dgm:pt modelId="{C6852C81-936A-4457-823B-A45AAE0512FE}" type="sibTrans" cxnId="{49924C73-89AD-4EE1-B8ED-2B628AE59112}">
      <dgm:prSet/>
      <dgm:spPr/>
      <dgm:t>
        <a:bodyPr/>
        <a:lstStyle/>
        <a:p>
          <a:endParaRPr lang="pt-BR"/>
        </a:p>
      </dgm:t>
    </dgm:pt>
    <dgm:pt modelId="{45D0FA18-E7C9-40CA-85FE-6C06DF210865}">
      <dgm:prSet phldrT="[Texto]"/>
      <dgm:spPr/>
      <dgm:t>
        <a:bodyPr/>
        <a:lstStyle/>
        <a:p>
          <a:r>
            <a:rPr lang="pt-BR" dirty="0" smtClean="0"/>
            <a:t>Modelo de</a:t>
          </a:r>
          <a:endParaRPr lang="pt-BR" dirty="0"/>
        </a:p>
      </dgm:t>
    </dgm:pt>
    <dgm:pt modelId="{BD61D5D3-0C7F-4418-96E8-2BD5E0117537}" type="parTrans" cxnId="{45234437-E499-4B09-BA6B-B8C74A6F33B0}">
      <dgm:prSet/>
      <dgm:spPr/>
      <dgm:t>
        <a:bodyPr/>
        <a:lstStyle/>
        <a:p>
          <a:endParaRPr lang="pt-BR"/>
        </a:p>
      </dgm:t>
    </dgm:pt>
    <dgm:pt modelId="{080D8A91-F1D4-4BE4-8EAB-DCDAB2E21950}" type="sibTrans" cxnId="{45234437-E499-4B09-BA6B-B8C74A6F33B0}">
      <dgm:prSet/>
      <dgm:spPr/>
      <dgm:t>
        <a:bodyPr/>
        <a:lstStyle/>
        <a:p>
          <a:endParaRPr lang="pt-BR"/>
        </a:p>
      </dgm:t>
    </dgm:pt>
    <dgm:pt modelId="{807B4EC0-DBCD-4A0A-8B06-00253A878830}">
      <dgm:prSet phldrT="[Texto]"/>
      <dgm:spPr/>
      <dgm:t>
        <a:bodyPr/>
        <a:lstStyle/>
        <a:p>
          <a:endParaRPr lang="pt-BR" dirty="0"/>
        </a:p>
      </dgm:t>
    </dgm:pt>
    <dgm:pt modelId="{2C0DBB5A-C660-45FB-A924-7EE7158F60BE}" type="parTrans" cxnId="{F588288A-658F-4A2E-83A7-74D2DB0AC655}">
      <dgm:prSet/>
      <dgm:spPr/>
    </dgm:pt>
    <dgm:pt modelId="{E6BD2728-01B4-47C8-BC63-9ABCB0A2F994}" type="sibTrans" cxnId="{F588288A-658F-4A2E-83A7-74D2DB0AC655}">
      <dgm:prSet/>
      <dgm:spPr/>
    </dgm:pt>
    <dgm:pt modelId="{75B7BF33-8AAF-4FD7-9587-CA0D5E8A58EC}">
      <dgm:prSet phldrT="[Texto]"/>
      <dgm:spPr/>
      <dgm:t>
        <a:bodyPr/>
        <a:lstStyle/>
        <a:p>
          <a:endParaRPr lang="pt-BR" dirty="0"/>
        </a:p>
      </dgm:t>
    </dgm:pt>
    <dgm:pt modelId="{5DE4C07D-F0DA-4149-85BF-312A32B65653}" type="parTrans" cxnId="{3F318998-8C97-494E-A31C-B3B3D41CBC26}">
      <dgm:prSet/>
      <dgm:spPr/>
    </dgm:pt>
    <dgm:pt modelId="{9CFC7F9F-ACC1-4E61-9FCC-310A7607FB39}" type="sibTrans" cxnId="{3F318998-8C97-494E-A31C-B3B3D41CBC26}">
      <dgm:prSet/>
      <dgm:spPr/>
    </dgm:pt>
    <dgm:pt modelId="{F7FF83DE-4A98-4D98-88E3-D4B472E51B37}">
      <dgm:prSet phldrT="[Texto]"/>
      <dgm:spPr/>
      <dgm:t>
        <a:bodyPr/>
        <a:lstStyle/>
        <a:p>
          <a:endParaRPr lang="pt-BR" dirty="0"/>
        </a:p>
      </dgm:t>
    </dgm:pt>
    <dgm:pt modelId="{77F47C2D-8749-48D1-BAA5-FE2905E54005}" type="parTrans" cxnId="{80C5821F-625F-4F7D-BC8A-B6AE91C3934A}">
      <dgm:prSet/>
      <dgm:spPr/>
    </dgm:pt>
    <dgm:pt modelId="{7B7DCFA7-693C-4385-B6BD-78144F3CF178}" type="sibTrans" cxnId="{80C5821F-625F-4F7D-BC8A-B6AE91C3934A}">
      <dgm:prSet/>
      <dgm:spPr/>
    </dgm:pt>
    <dgm:pt modelId="{9C50F597-25B9-4003-B90C-F7665C6755DE}">
      <dgm:prSet phldrT="[Texto]"/>
      <dgm:spPr/>
      <dgm:t>
        <a:bodyPr/>
        <a:lstStyle/>
        <a:p>
          <a:endParaRPr lang="pt-BR" dirty="0"/>
        </a:p>
      </dgm:t>
    </dgm:pt>
    <dgm:pt modelId="{ED63D234-4DB5-4A7C-ACB0-DFCBA3737E1F}" type="parTrans" cxnId="{E1097D70-B157-4CAD-B4ED-261888A93E93}">
      <dgm:prSet/>
      <dgm:spPr/>
    </dgm:pt>
    <dgm:pt modelId="{DD11E3BE-DDD0-4D15-A7CB-DB3759809659}" type="sibTrans" cxnId="{E1097D70-B157-4CAD-B4ED-261888A93E93}">
      <dgm:prSet/>
      <dgm:spPr/>
    </dgm:pt>
    <dgm:pt modelId="{BF2C47A5-22D6-4556-A6BA-700966C15184}" type="pres">
      <dgm:prSet presAssocID="{40B78537-89BA-4099-9B51-D111571F2F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92B76B-FCAA-4BD9-8CC8-517E08C20AB3}" type="pres">
      <dgm:prSet presAssocID="{4D80D226-ED49-4F74-A9DC-E6739A1E525A}" presName="vertOne" presStyleCnt="0"/>
      <dgm:spPr/>
    </dgm:pt>
    <dgm:pt modelId="{72A4396F-6C6D-4572-8D0B-0E5A71BA0032}" type="pres">
      <dgm:prSet presAssocID="{4D80D226-ED49-4F74-A9DC-E6739A1E52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3BDA7D-489F-4C5F-974C-44AE7F329B19}" type="pres">
      <dgm:prSet presAssocID="{4D80D226-ED49-4F74-A9DC-E6739A1E525A}" presName="parTransOne" presStyleCnt="0"/>
      <dgm:spPr/>
    </dgm:pt>
    <dgm:pt modelId="{0990B35D-4BC1-49F8-90ED-335ADC34BE47}" type="pres">
      <dgm:prSet presAssocID="{4D80D226-ED49-4F74-A9DC-E6739A1E525A}" presName="horzOne" presStyleCnt="0"/>
      <dgm:spPr/>
    </dgm:pt>
    <dgm:pt modelId="{C80FD87C-FA3C-4765-84E3-CDDDF49AF84D}" type="pres">
      <dgm:prSet presAssocID="{AAE061B8-66B1-4EF6-9A14-8DF9C1B027F9}" presName="vertTwo" presStyleCnt="0"/>
      <dgm:spPr/>
    </dgm:pt>
    <dgm:pt modelId="{3E066A3C-E4EF-41FF-A4BF-6B6EAB1AAF61}" type="pres">
      <dgm:prSet presAssocID="{AAE061B8-66B1-4EF6-9A14-8DF9C1B027F9}" presName="txTwo" presStyleLbl="node2" presStyleIdx="0" presStyleCnt="3">
        <dgm:presLayoutVars>
          <dgm:chPref val="3"/>
        </dgm:presLayoutVars>
      </dgm:prSet>
      <dgm:spPr/>
    </dgm:pt>
    <dgm:pt modelId="{13BB23AD-A1C1-44BD-8F9F-4B0E06D42A51}" type="pres">
      <dgm:prSet presAssocID="{AAE061B8-66B1-4EF6-9A14-8DF9C1B027F9}" presName="parTransTwo" presStyleCnt="0"/>
      <dgm:spPr/>
    </dgm:pt>
    <dgm:pt modelId="{A413A88F-6023-4750-9619-B4A3ED106659}" type="pres">
      <dgm:prSet presAssocID="{AAE061B8-66B1-4EF6-9A14-8DF9C1B027F9}" presName="horzTwo" presStyleCnt="0"/>
      <dgm:spPr/>
    </dgm:pt>
    <dgm:pt modelId="{46561247-6122-42FA-8569-92F1A10A8452}" type="pres">
      <dgm:prSet presAssocID="{807B4EC0-DBCD-4A0A-8B06-00253A878830}" presName="vertThree" presStyleCnt="0"/>
      <dgm:spPr/>
    </dgm:pt>
    <dgm:pt modelId="{353B51B8-08EC-4BCF-999A-95E8A0758949}" type="pres">
      <dgm:prSet presAssocID="{807B4EC0-DBCD-4A0A-8B06-00253A878830}" presName="txThree" presStyleLbl="node3" presStyleIdx="0" presStyleCnt="3">
        <dgm:presLayoutVars>
          <dgm:chPref val="3"/>
        </dgm:presLayoutVars>
      </dgm:prSet>
      <dgm:spPr/>
    </dgm:pt>
    <dgm:pt modelId="{3033286B-0A44-46A4-A85C-705519F62097}" type="pres">
      <dgm:prSet presAssocID="{807B4EC0-DBCD-4A0A-8B06-00253A878830}" presName="horzThree" presStyleCnt="0"/>
      <dgm:spPr/>
    </dgm:pt>
    <dgm:pt modelId="{C20D08CF-E80E-4DB9-9EAD-9EB96349D12B}" type="pres">
      <dgm:prSet presAssocID="{C6852C81-936A-4457-823B-A45AAE0512FE}" presName="sibSpaceTwo" presStyleCnt="0"/>
      <dgm:spPr/>
    </dgm:pt>
    <dgm:pt modelId="{4B7B61E8-F73A-43D7-B2E2-DBDD47EAD46F}" type="pres">
      <dgm:prSet presAssocID="{75B7BF33-8AAF-4FD7-9587-CA0D5E8A58EC}" presName="vertTwo" presStyleCnt="0"/>
      <dgm:spPr/>
    </dgm:pt>
    <dgm:pt modelId="{8969E11C-5CBF-4BF1-A6BC-7B90BACD04C4}" type="pres">
      <dgm:prSet presAssocID="{75B7BF33-8AAF-4FD7-9587-CA0D5E8A58EC}" presName="txTwo" presStyleLbl="node2" presStyleIdx="1" presStyleCnt="3">
        <dgm:presLayoutVars>
          <dgm:chPref val="3"/>
        </dgm:presLayoutVars>
      </dgm:prSet>
      <dgm:spPr/>
    </dgm:pt>
    <dgm:pt modelId="{9C78176C-9637-4DF3-8CCD-3DEAC0FB681A}" type="pres">
      <dgm:prSet presAssocID="{75B7BF33-8AAF-4FD7-9587-CA0D5E8A58EC}" presName="parTransTwo" presStyleCnt="0"/>
      <dgm:spPr/>
    </dgm:pt>
    <dgm:pt modelId="{D69BCBF5-E39B-4EE7-85F6-B4E5E8803DD3}" type="pres">
      <dgm:prSet presAssocID="{75B7BF33-8AAF-4FD7-9587-CA0D5E8A58EC}" presName="horzTwo" presStyleCnt="0"/>
      <dgm:spPr/>
    </dgm:pt>
    <dgm:pt modelId="{90A4CCD1-8A36-49A7-B62C-8924FA3AEBC9}" type="pres">
      <dgm:prSet presAssocID="{F7FF83DE-4A98-4D98-88E3-D4B472E51B37}" presName="vertThree" presStyleCnt="0"/>
      <dgm:spPr/>
    </dgm:pt>
    <dgm:pt modelId="{76D2BF23-CE72-48BA-B213-54136EFD1F11}" type="pres">
      <dgm:prSet presAssocID="{F7FF83DE-4A98-4D98-88E3-D4B472E51B37}" presName="txThree" presStyleLbl="node3" presStyleIdx="1" presStyleCnt="3">
        <dgm:presLayoutVars>
          <dgm:chPref val="3"/>
        </dgm:presLayoutVars>
      </dgm:prSet>
      <dgm:spPr/>
    </dgm:pt>
    <dgm:pt modelId="{32CB2186-D4A8-4F6C-A2F1-142F7718754D}" type="pres">
      <dgm:prSet presAssocID="{F7FF83DE-4A98-4D98-88E3-D4B472E51B37}" presName="horzThree" presStyleCnt="0"/>
      <dgm:spPr/>
    </dgm:pt>
    <dgm:pt modelId="{5AFF4DCF-C5E2-4782-BD30-9801A0AAF994}" type="pres">
      <dgm:prSet presAssocID="{9CFC7F9F-ACC1-4E61-9FCC-310A7607FB39}" presName="sibSpaceTwo" presStyleCnt="0"/>
      <dgm:spPr/>
    </dgm:pt>
    <dgm:pt modelId="{6B524E27-51EE-4751-B1D5-4337704880CD}" type="pres">
      <dgm:prSet presAssocID="{45D0FA18-E7C9-40CA-85FE-6C06DF210865}" presName="vertTwo" presStyleCnt="0"/>
      <dgm:spPr/>
    </dgm:pt>
    <dgm:pt modelId="{388079A2-CF1D-496E-888C-D15DE457FFDF}" type="pres">
      <dgm:prSet presAssocID="{45D0FA18-E7C9-40CA-85FE-6C06DF210865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E353E2-7399-4998-80F7-5A8024D4DF4C}" type="pres">
      <dgm:prSet presAssocID="{45D0FA18-E7C9-40CA-85FE-6C06DF210865}" presName="parTransTwo" presStyleCnt="0"/>
      <dgm:spPr/>
    </dgm:pt>
    <dgm:pt modelId="{55020588-9697-4A04-881A-B75963278D8D}" type="pres">
      <dgm:prSet presAssocID="{45D0FA18-E7C9-40CA-85FE-6C06DF210865}" presName="horzTwo" presStyleCnt="0"/>
      <dgm:spPr/>
    </dgm:pt>
    <dgm:pt modelId="{0F654F86-0494-470C-AB79-DE64E734D4E1}" type="pres">
      <dgm:prSet presAssocID="{9C50F597-25B9-4003-B90C-F7665C6755DE}" presName="vertThree" presStyleCnt="0"/>
      <dgm:spPr/>
    </dgm:pt>
    <dgm:pt modelId="{9970C94A-8FA0-4DC8-A1B6-ADFB18536F17}" type="pres">
      <dgm:prSet presAssocID="{9C50F597-25B9-4003-B90C-F7665C6755DE}" presName="txThree" presStyleLbl="node3" presStyleIdx="2" presStyleCnt="3">
        <dgm:presLayoutVars>
          <dgm:chPref val="3"/>
        </dgm:presLayoutVars>
      </dgm:prSet>
      <dgm:spPr/>
    </dgm:pt>
    <dgm:pt modelId="{73B653B1-F17F-43C2-97B3-6C0ED16DE704}" type="pres">
      <dgm:prSet presAssocID="{9C50F597-25B9-4003-B90C-F7665C6755DE}" presName="horzThree" presStyleCnt="0"/>
      <dgm:spPr/>
    </dgm:pt>
  </dgm:ptLst>
  <dgm:cxnLst>
    <dgm:cxn modelId="{A8BD5C5C-6413-49EA-8C96-E43EEEE39C89}" type="presOf" srcId="{AAE061B8-66B1-4EF6-9A14-8DF9C1B027F9}" destId="{3E066A3C-E4EF-41FF-A4BF-6B6EAB1AAF61}" srcOrd="0" destOrd="0" presId="urn:microsoft.com/office/officeart/2005/8/layout/hierarchy4"/>
    <dgm:cxn modelId="{E0207364-9F49-4CCB-9667-C8ACBE412209}" type="presOf" srcId="{75B7BF33-8AAF-4FD7-9587-CA0D5E8A58EC}" destId="{8969E11C-5CBF-4BF1-A6BC-7B90BACD04C4}" srcOrd="0" destOrd="0" presId="urn:microsoft.com/office/officeart/2005/8/layout/hierarchy4"/>
    <dgm:cxn modelId="{5186CA98-C136-4CA9-89F8-86950FF9D7FE}" type="presOf" srcId="{45D0FA18-E7C9-40CA-85FE-6C06DF210865}" destId="{388079A2-CF1D-496E-888C-D15DE457FFDF}" srcOrd="0" destOrd="0" presId="urn:microsoft.com/office/officeart/2005/8/layout/hierarchy4"/>
    <dgm:cxn modelId="{0C743358-E86A-4194-9E97-92B32C117A4C}" srcId="{40B78537-89BA-4099-9B51-D111571F2F51}" destId="{4D80D226-ED49-4F74-A9DC-E6739A1E525A}" srcOrd="0" destOrd="0" parTransId="{3DC520C2-745C-44F2-976A-30A225DB0CA5}" sibTransId="{8F1D3AD4-E37D-44D5-B540-57B561A90D25}"/>
    <dgm:cxn modelId="{450A96F1-A226-4857-9575-D42BE432BE1B}" type="presOf" srcId="{807B4EC0-DBCD-4A0A-8B06-00253A878830}" destId="{353B51B8-08EC-4BCF-999A-95E8A0758949}" srcOrd="0" destOrd="0" presId="urn:microsoft.com/office/officeart/2005/8/layout/hierarchy4"/>
    <dgm:cxn modelId="{49924C73-89AD-4EE1-B8ED-2B628AE59112}" srcId="{4D80D226-ED49-4F74-A9DC-E6739A1E525A}" destId="{AAE061B8-66B1-4EF6-9A14-8DF9C1B027F9}" srcOrd="0" destOrd="0" parTransId="{86881EF1-C069-47E8-BB28-ACB5208570F6}" sibTransId="{C6852C81-936A-4457-823B-A45AAE0512FE}"/>
    <dgm:cxn modelId="{2A83E94C-B0A5-43CA-A80E-FDC07FB30C97}" type="presOf" srcId="{4D80D226-ED49-4F74-A9DC-E6739A1E525A}" destId="{72A4396F-6C6D-4572-8D0B-0E5A71BA0032}" srcOrd="0" destOrd="0" presId="urn:microsoft.com/office/officeart/2005/8/layout/hierarchy4"/>
    <dgm:cxn modelId="{B5BC5289-EAAE-420F-A0DC-1314614F029B}" type="presOf" srcId="{F7FF83DE-4A98-4D98-88E3-D4B472E51B37}" destId="{76D2BF23-CE72-48BA-B213-54136EFD1F11}" srcOrd="0" destOrd="0" presId="urn:microsoft.com/office/officeart/2005/8/layout/hierarchy4"/>
    <dgm:cxn modelId="{7854A23B-DFAF-4932-BC3F-92593C1FF720}" type="presOf" srcId="{40B78537-89BA-4099-9B51-D111571F2F51}" destId="{BF2C47A5-22D6-4556-A6BA-700966C15184}" srcOrd="0" destOrd="0" presId="urn:microsoft.com/office/officeart/2005/8/layout/hierarchy4"/>
    <dgm:cxn modelId="{F588288A-658F-4A2E-83A7-74D2DB0AC655}" srcId="{AAE061B8-66B1-4EF6-9A14-8DF9C1B027F9}" destId="{807B4EC0-DBCD-4A0A-8B06-00253A878830}" srcOrd="0" destOrd="0" parTransId="{2C0DBB5A-C660-45FB-A924-7EE7158F60BE}" sibTransId="{E6BD2728-01B4-47C8-BC63-9ABCB0A2F994}"/>
    <dgm:cxn modelId="{E1097D70-B157-4CAD-B4ED-261888A93E93}" srcId="{45D0FA18-E7C9-40CA-85FE-6C06DF210865}" destId="{9C50F597-25B9-4003-B90C-F7665C6755DE}" srcOrd="0" destOrd="0" parTransId="{ED63D234-4DB5-4A7C-ACB0-DFCBA3737E1F}" sibTransId="{DD11E3BE-DDD0-4D15-A7CB-DB3759809659}"/>
    <dgm:cxn modelId="{45234437-E499-4B09-BA6B-B8C74A6F33B0}" srcId="{4D80D226-ED49-4F74-A9DC-E6739A1E525A}" destId="{45D0FA18-E7C9-40CA-85FE-6C06DF210865}" srcOrd="2" destOrd="0" parTransId="{BD61D5D3-0C7F-4418-96E8-2BD5E0117537}" sibTransId="{080D8A91-F1D4-4BE4-8EAB-DCDAB2E21950}"/>
    <dgm:cxn modelId="{3F318998-8C97-494E-A31C-B3B3D41CBC26}" srcId="{4D80D226-ED49-4F74-A9DC-E6739A1E525A}" destId="{75B7BF33-8AAF-4FD7-9587-CA0D5E8A58EC}" srcOrd="1" destOrd="0" parTransId="{5DE4C07D-F0DA-4149-85BF-312A32B65653}" sibTransId="{9CFC7F9F-ACC1-4E61-9FCC-310A7607FB39}"/>
    <dgm:cxn modelId="{5CBCB8B0-0236-4E68-AE5C-A497B3A880C1}" type="presOf" srcId="{9C50F597-25B9-4003-B90C-F7665C6755DE}" destId="{9970C94A-8FA0-4DC8-A1B6-ADFB18536F17}" srcOrd="0" destOrd="0" presId="urn:microsoft.com/office/officeart/2005/8/layout/hierarchy4"/>
    <dgm:cxn modelId="{80C5821F-625F-4F7D-BC8A-B6AE91C3934A}" srcId="{75B7BF33-8AAF-4FD7-9587-CA0D5E8A58EC}" destId="{F7FF83DE-4A98-4D98-88E3-D4B472E51B37}" srcOrd="0" destOrd="0" parTransId="{77F47C2D-8749-48D1-BAA5-FE2905E54005}" sibTransId="{7B7DCFA7-693C-4385-B6BD-78144F3CF178}"/>
    <dgm:cxn modelId="{F449A1B6-4A4C-43BA-BC3B-9ADCA0B1A5B0}" type="presParOf" srcId="{BF2C47A5-22D6-4556-A6BA-700966C15184}" destId="{5B92B76B-FCAA-4BD9-8CC8-517E08C20AB3}" srcOrd="0" destOrd="0" presId="urn:microsoft.com/office/officeart/2005/8/layout/hierarchy4"/>
    <dgm:cxn modelId="{A73F1CA9-A013-4273-86FB-6DDB22853DE1}" type="presParOf" srcId="{5B92B76B-FCAA-4BD9-8CC8-517E08C20AB3}" destId="{72A4396F-6C6D-4572-8D0B-0E5A71BA0032}" srcOrd="0" destOrd="0" presId="urn:microsoft.com/office/officeart/2005/8/layout/hierarchy4"/>
    <dgm:cxn modelId="{D50D2C29-A996-4DC2-A491-9AFB0402CABC}" type="presParOf" srcId="{5B92B76B-FCAA-4BD9-8CC8-517E08C20AB3}" destId="{343BDA7D-489F-4C5F-974C-44AE7F329B19}" srcOrd="1" destOrd="0" presId="urn:microsoft.com/office/officeart/2005/8/layout/hierarchy4"/>
    <dgm:cxn modelId="{D4BA1189-0B2A-4CEA-ADED-36E73F1A333B}" type="presParOf" srcId="{5B92B76B-FCAA-4BD9-8CC8-517E08C20AB3}" destId="{0990B35D-4BC1-49F8-90ED-335ADC34BE47}" srcOrd="2" destOrd="0" presId="urn:microsoft.com/office/officeart/2005/8/layout/hierarchy4"/>
    <dgm:cxn modelId="{74A512FB-BF78-4458-9326-BC1FD6210E7C}" type="presParOf" srcId="{0990B35D-4BC1-49F8-90ED-335ADC34BE47}" destId="{C80FD87C-FA3C-4765-84E3-CDDDF49AF84D}" srcOrd="0" destOrd="0" presId="urn:microsoft.com/office/officeart/2005/8/layout/hierarchy4"/>
    <dgm:cxn modelId="{9A57F576-624C-4CB2-8DA6-F6D2B4ACDC96}" type="presParOf" srcId="{C80FD87C-FA3C-4765-84E3-CDDDF49AF84D}" destId="{3E066A3C-E4EF-41FF-A4BF-6B6EAB1AAF61}" srcOrd="0" destOrd="0" presId="urn:microsoft.com/office/officeart/2005/8/layout/hierarchy4"/>
    <dgm:cxn modelId="{FFEA2393-AA12-4847-8EDD-F9357A967DAE}" type="presParOf" srcId="{C80FD87C-FA3C-4765-84E3-CDDDF49AF84D}" destId="{13BB23AD-A1C1-44BD-8F9F-4B0E06D42A51}" srcOrd="1" destOrd="0" presId="urn:microsoft.com/office/officeart/2005/8/layout/hierarchy4"/>
    <dgm:cxn modelId="{172825A4-56F9-4A49-9F5C-C93E5BBB9560}" type="presParOf" srcId="{C80FD87C-FA3C-4765-84E3-CDDDF49AF84D}" destId="{A413A88F-6023-4750-9619-B4A3ED106659}" srcOrd="2" destOrd="0" presId="urn:microsoft.com/office/officeart/2005/8/layout/hierarchy4"/>
    <dgm:cxn modelId="{B78B081B-5EB4-49B1-83FD-8B160BE36E67}" type="presParOf" srcId="{A413A88F-6023-4750-9619-B4A3ED106659}" destId="{46561247-6122-42FA-8569-92F1A10A8452}" srcOrd="0" destOrd="0" presId="urn:microsoft.com/office/officeart/2005/8/layout/hierarchy4"/>
    <dgm:cxn modelId="{2A22478C-2807-4387-B5F7-0D44AB3D6B8A}" type="presParOf" srcId="{46561247-6122-42FA-8569-92F1A10A8452}" destId="{353B51B8-08EC-4BCF-999A-95E8A0758949}" srcOrd="0" destOrd="0" presId="urn:microsoft.com/office/officeart/2005/8/layout/hierarchy4"/>
    <dgm:cxn modelId="{AA971746-5ECB-4A85-986A-44740DFB3E15}" type="presParOf" srcId="{46561247-6122-42FA-8569-92F1A10A8452}" destId="{3033286B-0A44-46A4-A85C-705519F62097}" srcOrd="1" destOrd="0" presId="urn:microsoft.com/office/officeart/2005/8/layout/hierarchy4"/>
    <dgm:cxn modelId="{97FB3DC5-D885-4528-B402-BB97A6DCE140}" type="presParOf" srcId="{0990B35D-4BC1-49F8-90ED-335ADC34BE47}" destId="{C20D08CF-E80E-4DB9-9EAD-9EB96349D12B}" srcOrd="1" destOrd="0" presId="urn:microsoft.com/office/officeart/2005/8/layout/hierarchy4"/>
    <dgm:cxn modelId="{BCFA32E6-5EAA-41FB-93CC-713B86CF993C}" type="presParOf" srcId="{0990B35D-4BC1-49F8-90ED-335ADC34BE47}" destId="{4B7B61E8-F73A-43D7-B2E2-DBDD47EAD46F}" srcOrd="2" destOrd="0" presId="urn:microsoft.com/office/officeart/2005/8/layout/hierarchy4"/>
    <dgm:cxn modelId="{88AD242F-C977-469F-8EAF-053E8A57F3B0}" type="presParOf" srcId="{4B7B61E8-F73A-43D7-B2E2-DBDD47EAD46F}" destId="{8969E11C-5CBF-4BF1-A6BC-7B90BACD04C4}" srcOrd="0" destOrd="0" presId="urn:microsoft.com/office/officeart/2005/8/layout/hierarchy4"/>
    <dgm:cxn modelId="{69F3B0BC-D691-4D85-B8B1-D587288959A2}" type="presParOf" srcId="{4B7B61E8-F73A-43D7-B2E2-DBDD47EAD46F}" destId="{9C78176C-9637-4DF3-8CCD-3DEAC0FB681A}" srcOrd="1" destOrd="0" presId="urn:microsoft.com/office/officeart/2005/8/layout/hierarchy4"/>
    <dgm:cxn modelId="{77439E59-A363-48A0-A7BA-A612F437EFAE}" type="presParOf" srcId="{4B7B61E8-F73A-43D7-B2E2-DBDD47EAD46F}" destId="{D69BCBF5-E39B-4EE7-85F6-B4E5E8803DD3}" srcOrd="2" destOrd="0" presId="urn:microsoft.com/office/officeart/2005/8/layout/hierarchy4"/>
    <dgm:cxn modelId="{6FC78298-68B1-4274-B22D-48B4763766BF}" type="presParOf" srcId="{D69BCBF5-E39B-4EE7-85F6-B4E5E8803DD3}" destId="{90A4CCD1-8A36-49A7-B62C-8924FA3AEBC9}" srcOrd="0" destOrd="0" presId="urn:microsoft.com/office/officeart/2005/8/layout/hierarchy4"/>
    <dgm:cxn modelId="{4849C075-1FE7-4747-8895-A7914A680655}" type="presParOf" srcId="{90A4CCD1-8A36-49A7-B62C-8924FA3AEBC9}" destId="{76D2BF23-CE72-48BA-B213-54136EFD1F11}" srcOrd="0" destOrd="0" presId="urn:microsoft.com/office/officeart/2005/8/layout/hierarchy4"/>
    <dgm:cxn modelId="{6F527E2D-27F7-4D60-9BB5-E424CB36B99D}" type="presParOf" srcId="{90A4CCD1-8A36-49A7-B62C-8924FA3AEBC9}" destId="{32CB2186-D4A8-4F6C-A2F1-142F7718754D}" srcOrd="1" destOrd="0" presId="urn:microsoft.com/office/officeart/2005/8/layout/hierarchy4"/>
    <dgm:cxn modelId="{408ADFE1-EAB5-4AB6-9320-4186DEB48E3D}" type="presParOf" srcId="{0990B35D-4BC1-49F8-90ED-335ADC34BE47}" destId="{5AFF4DCF-C5E2-4782-BD30-9801A0AAF994}" srcOrd="3" destOrd="0" presId="urn:microsoft.com/office/officeart/2005/8/layout/hierarchy4"/>
    <dgm:cxn modelId="{494816D4-3E17-40D8-80F3-B7A29590AA2D}" type="presParOf" srcId="{0990B35D-4BC1-49F8-90ED-335ADC34BE47}" destId="{6B524E27-51EE-4751-B1D5-4337704880CD}" srcOrd="4" destOrd="0" presId="urn:microsoft.com/office/officeart/2005/8/layout/hierarchy4"/>
    <dgm:cxn modelId="{8070F40A-AAEB-4CF0-AC43-F8ED9AA65925}" type="presParOf" srcId="{6B524E27-51EE-4751-B1D5-4337704880CD}" destId="{388079A2-CF1D-496E-888C-D15DE457FFDF}" srcOrd="0" destOrd="0" presId="urn:microsoft.com/office/officeart/2005/8/layout/hierarchy4"/>
    <dgm:cxn modelId="{7CEDBFEE-3660-4D9A-AD95-59ED00D38350}" type="presParOf" srcId="{6B524E27-51EE-4751-B1D5-4337704880CD}" destId="{7BE353E2-7399-4998-80F7-5A8024D4DF4C}" srcOrd="1" destOrd="0" presId="urn:microsoft.com/office/officeart/2005/8/layout/hierarchy4"/>
    <dgm:cxn modelId="{2F4C46F4-4AC2-414A-9591-9B1DEE8B479F}" type="presParOf" srcId="{6B524E27-51EE-4751-B1D5-4337704880CD}" destId="{55020588-9697-4A04-881A-B75963278D8D}" srcOrd="2" destOrd="0" presId="urn:microsoft.com/office/officeart/2005/8/layout/hierarchy4"/>
    <dgm:cxn modelId="{E6495237-6297-4D1D-B352-C11403594521}" type="presParOf" srcId="{55020588-9697-4A04-881A-B75963278D8D}" destId="{0F654F86-0494-470C-AB79-DE64E734D4E1}" srcOrd="0" destOrd="0" presId="urn:microsoft.com/office/officeart/2005/8/layout/hierarchy4"/>
    <dgm:cxn modelId="{AF46BC58-4153-4204-89A6-6AC54D3408D1}" type="presParOf" srcId="{0F654F86-0494-470C-AB79-DE64E734D4E1}" destId="{9970C94A-8FA0-4DC8-A1B6-ADFB18536F17}" srcOrd="0" destOrd="0" presId="urn:microsoft.com/office/officeart/2005/8/layout/hierarchy4"/>
    <dgm:cxn modelId="{876BA06C-ABC1-4D98-B206-33A986142388}" type="presParOf" srcId="{0F654F86-0494-470C-AB79-DE64E734D4E1}" destId="{73B653B1-F17F-43C2-97B3-6C0ED16DE70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E3E-CE17-4D42-8DAD-C01CA2C28E4F}">
      <dsp:nvSpPr>
        <dsp:cNvPr id="0" name=""/>
        <dsp:cNvSpPr/>
      </dsp:nvSpPr>
      <dsp:spPr>
        <a:xfrm>
          <a:off x="670548" y="364994"/>
          <a:ext cx="8134945" cy="503065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6764-36FA-415F-BDB2-1C9764E1E43A}">
      <dsp:nvSpPr>
        <dsp:cNvPr id="0" name=""/>
        <dsp:cNvSpPr/>
      </dsp:nvSpPr>
      <dsp:spPr>
        <a:xfrm>
          <a:off x="797512" y="588846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Forças</a:t>
          </a:r>
          <a:endParaRPr lang="pt-BR" sz="38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</dsp:txBody>
      <dsp:txXfrm>
        <a:off x="907184" y="698518"/>
        <a:ext cx="3712517" cy="2027305"/>
      </dsp:txXfrm>
    </dsp:sp>
    <dsp:sp modelId="{D9C6D685-EDBB-4DC5-885A-3D868A4B563E}">
      <dsp:nvSpPr>
        <dsp:cNvPr id="0" name=""/>
        <dsp:cNvSpPr/>
      </dsp:nvSpPr>
      <dsp:spPr>
        <a:xfrm>
          <a:off x="4846948" y="549799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Fraquezas</a:t>
          </a:r>
          <a:endParaRPr lang="pt-BR" sz="38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</dsp:txBody>
      <dsp:txXfrm>
        <a:off x="4956620" y="659471"/>
        <a:ext cx="3712517" cy="2027305"/>
      </dsp:txXfrm>
    </dsp:sp>
    <dsp:sp modelId="{C2622DEC-99A0-43F2-B629-1EB34D7A6645}">
      <dsp:nvSpPr>
        <dsp:cNvPr id="0" name=""/>
        <dsp:cNvSpPr/>
      </dsp:nvSpPr>
      <dsp:spPr>
        <a:xfrm>
          <a:off x="797512" y="3008315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Oportunidades</a:t>
          </a:r>
          <a:endParaRPr lang="pt-BR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900" kern="1200" dirty="0"/>
        </a:p>
      </dsp:txBody>
      <dsp:txXfrm>
        <a:off x="907184" y="3117987"/>
        <a:ext cx="3712517" cy="2027305"/>
      </dsp:txXfrm>
    </dsp:sp>
    <dsp:sp modelId="{FD762FAA-AA06-4BBB-9230-89FCEB3A2795}">
      <dsp:nvSpPr>
        <dsp:cNvPr id="0" name=""/>
        <dsp:cNvSpPr/>
      </dsp:nvSpPr>
      <dsp:spPr>
        <a:xfrm>
          <a:off x="4846948" y="2969268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Ameaças</a:t>
          </a:r>
          <a:endParaRPr lang="pt-BR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900" kern="1200" dirty="0"/>
        </a:p>
      </dsp:txBody>
      <dsp:txXfrm>
        <a:off x="4956620" y="3078940"/>
        <a:ext cx="3712517" cy="2027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396F-6C6D-4572-8D0B-0E5A71BA0032}">
      <dsp:nvSpPr>
        <dsp:cNvPr id="0" name=""/>
        <dsp:cNvSpPr/>
      </dsp:nvSpPr>
      <dsp:spPr>
        <a:xfrm>
          <a:off x="3182" y="1059"/>
          <a:ext cx="8850618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Modelo de negócio</a:t>
          </a:r>
          <a:endParaRPr lang="pt-BR" sz="6500" kern="1200" dirty="0"/>
        </a:p>
      </dsp:txBody>
      <dsp:txXfrm>
        <a:off x="54248" y="52125"/>
        <a:ext cx="8748486" cy="1641389"/>
      </dsp:txXfrm>
    </dsp:sp>
    <dsp:sp modelId="{3E066A3C-E4EF-41FF-A4BF-6B6EAB1AAF61}">
      <dsp:nvSpPr>
        <dsp:cNvPr id="0" name=""/>
        <dsp:cNvSpPr/>
      </dsp:nvSpPr>
      <dsp:spPr>
        <a:xfrm>
          <a:off x="3182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54248" y="1951613"/>
        <a:ext cx="2691623" cy="1641389"/>
      </dsp:txXfrm>
    </dsp:sp>
    <dsp:sp modelId="{353B51B8-08EC-4BCF-999A-95E8A0758949}">
      <dsp:nvSpPr>
        <dsp:cNvPr id="0" name=""/>
        <dsp:cNvSpPr/>
      </dsp:nvSpPr>
      <dsp:spPr>
        <a:xfrm>
          <a:off x="3182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54248" y="3851100"/>
        <a:ext cx="2691623" cy="1641389"/>
      </dsp:txXfrm>
    </dsp:sp>
    <dsp:sp modelId="{8969E11C-5CBF-4BF1-A6BC-7B90BACD04C4}">
      <dsp:nvSpPr>
        <dsp:cNvPr id="0" name=""/>
        <dsp:cNvSpPr/>
      </dsp:nvSpPr>
      <dsp:spPr>
        <a:xfrm>
          <a:off x="3031614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3082680" y="1951613"/>
        <a:ext cx="2691623" cy="1641389"/>
      </dsp:txXfrm>
    </dsp:sp>
    <dsp:sp modelId="{76D2BF23-CE72-48BA-B213-54136EFD1F11}">
      <dsp:nvSpPr>
        <dsp:cNvPr id="0" name=""/>
        <dsp:cNvSpPr/>
      </dsp:nvSpPr>
      <dsp:spPr>
        <a:xfrm>
          <a:off x="3031614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3082680" y="3851100"/>
        <a:ext cx="2691623" cy="1641389"/>
      </dsp:txXfrm>
    </dsp:sp>
    <dsp:sp modelId="{388079A2-CF1D-496E-888C-D15DE457FFDF}">
      <dsp:nvSpPr>
        <dsp:cNvPr id="0" name=""/>
        <dsp:cNvSpPr/>
      </dsp:nvSpPr>
      <dsp:spPr>
        <a:xfrm>
          <a:off x="6060045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Modelo de</a:t>
          </a:r>
          <a:endParaRPr lang="pt-BR" sz="4200" kern="1200" dirty="0"/>
        </a:p>
      </dsp:txBody>
      <dsp:txXfrm>
        <a:off x="6111111" y="1951613"/>
        <a:ext cx="2691623" cy="1641389"/>
      </dsp:txXfrm>
    </dsp:sp>
    <dsp:sp modelId="{9970C94A-8FA0-4DC8-A1B6-ADFB18536F17}">
      <dsp:nvSpPr>
        <dsp:cNvPr id="0" name=""/>
        <dsp:cNvSpPr/>
      </dsp:nvSpPr>
      <dsp:spPr>
        <a:xfrm>
          <a:off x="6060045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6111111" y="3851100"/>
        <a:ext cx="2691623" cy="1641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972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Alerta </a:t>
          </a:r>
          <a:endParaRPr lang="pt-BR" sz="600" kern="1200" dirty="0"/>
        </a:p>
      </dsp:txBody>
      <dsp:txXfrm>
        <a:off x="174129" y="338786"/>
        <a:ext cx="519472" cy="346314"/>
      </dsp:txXfrm>
    </dsp:sp>
    <dsp:sp modelId="{0E54B96F-FCDA-4811-9652-44BD62A0423B}">
      <dsp:nvSpPr>
        <dsp:cNvPr id="0" name=""/>
        <dsp:cNvSpPr/>
      </dsp:nvSpPr>
      <dsp:spPr>
        <a:xfrm>
          <a:off x="780180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Decisão </a:t>
          </a:r>
          <a:endParaRPr lang="pt-BR" sz="600" kern="1200" dirty="0"/>
        </a:p>
      </dsp:txBody>
      <dsp:txXfrm>
        <a:off x="953337" y="338786"/>
        <a:ext cx="519472" cy="346314"/>
      </dsp:txXfrm>
    </dsp:sp>
    <dsp:sp modelId="{138F2E86-935B-4AAB-80A0-A8E3FB8514BE}">
      <dsp:nvSpPr>
        <dsp:cNvPr id="0" name=""/>
        <dsp:cNvSpPr/>
      </dsp:nvSpPr>
      <dsp:spPr>
        <a:xfrm>
          <a:off x="1595421" y="33940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Objetivo</a:t>
          </a:r>
          <a:endParaRPr lang="pt-BR" sz="600" kern="1200" dirty="0"/>
        </a:p>
      </dsp:txBody>
      <dsp:txXfrm>
        <a:off x="1768578" y="339406"/>
        <a:ext cx="519472" cy="346314"/>
      </dsp:txXfrm>
    </dsp:sp>
    <dsp:sp modelId="{036DEDB6-3F7D-4265-9536-70444E0F43C5}">
      <dsp:nvSpPr>
        <dsp:cNvPr id="0" name=""/>
        <dsp:cNvSpPr/>
      </dsp:nvSpPr>
      <dsp:spPr>
        <a:xfrm>
          <a:off x="2338596" y="33878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Configuração </a:t>
          </a:r>
          <a:endParaRPr lang="pt-BR" sz="600" kern="1200" dirty="0"/>
        </a:p>
      </dsp:txBody>
      <dsp:txXfrm>
        <a:off x="2511753" y="338786"/>
        <a:ext cx="519472" cy="346314"/>
      </dsp:txXfrm>
    </dsp:sp>
    <dsp:sp modelId="{884F73D8-A1DD-409F-B35B-3D4A5D42189F}">
      <dsp:nvSpPr>
        <dsp:cNvPr id="0" name=""/>
        <dsp:cNvSpPr/>
      </dsp:nvSpPr>
      <dsp:spPr>
        <a:xfrm>
          <a:off x="3117804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Ação</a:t>
          </a:r>
          <a:endParaRPr lang="pt-BR" sz="600" kern="1200" dirty="0"/>
        </a:p>
      </dsp:txBody>
      <dsp:txXfrm>
        <a:off x="3290961" y="338786"/>
        <a:ext cx="519472" cy="346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11" Type="http://schemas.microsoft.com/office/2007/relationships/hdphoto" Target="../media/hdphoto2.wdp"/><Relationship Id="rId5" Type="http://schemas.openxmlformats.org/officeDocument/2006/relationships/diagramData" Target="../diagrams/data9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1052736"/>
          </a:xfrm>
        </p:spPr>
        <p:txBody>
          <a:bodyPr/>
          <a:lstStyle/>
          <a:p>
            <a:r>
              <a:rPr lang="pt-BR" sz="4400" dirty="0" smtClean="0"/>
              <a:t>Disparo da notificação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lanejamento de proje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-3591"/>
          <a:stretch/>
        </p:blipFill>
        <p:spPr bwMode="auto">
          <a:xfrm>
            <a:off x="2555776" y="1556792"/>
            <a:ext cx="3816424" cy="2709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 </a:t>
            </a:r>
            <a:r>
              <a:rPr lang="pt-BR" dirty="0" err="1" smtClean="0"/>
              <a:t>baklog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365104"/>
            <a:ext cx="8229600" cy="1600200"/>
          </a:xfrm>
        </p:spPr>
        <p:txBody>
          <a:bodyPr/>
          <a:lstStyle/>
          <a:p>
            <a:r>
              <a:rPr lang="pt-BR" dirty="0" smtClean="0"/>
              <a:t>Priorização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User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Stories</a:t>
            </a:r>
            <a:r>
              <a:rPr lang="pt-BR" baseline="0" dirty="0" smtClean="0"/>
              <a:t> T-</a:t>
            </a:r>
            <a:r>
              <a:rPr lang="pt-BR" baseline="0" dirty="0" err="1" smtClean="0"/>
              <a:t>shirt</a:t>
            </a:r>
            <a:r>
              <a:rPr lang="pt-BR" baseline="0" dirty="0" smtClean="0"/>
              <a:t>, valor do MV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`</a:t>
            </a:r>
            <a:r>
              <a:rPr lang="pt-BR" dirty="0" err="1" smtClean="0"/>
              <a:t>Trello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</a:t>
            </a:r>
            <a:r>
              <a:rPr lang="pt-BR" baseline="0" dirty="0" smtClean="0"/>
              <a:t>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Arquitetura/Sistema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7" t="20119" r="10154" b="5556"/>
          <a:stretch/>
        </p:blipFill>
        <p:spPr bwMode="auto">
          <a:xfrm>
            <a:off x="2685315" y="1412776"/>
            <a:ext cx="3610311" cy="26332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(camadas)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 </a:t>
            </a:r>
            <a:r>
              <a:rPr lang="pt-BR" dirty="0" err="1" smtClean="0"/>
              <a:t>aaS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51" y="3861048"/>
            <a:ext cx="8229600" cy="1600200"/>
          </a:xfrm>
        </p:spPr>
        <p:txBody>
          <a:bodyPr/>
          <a:lstStyle/>
          <a:p>
            <a:r>
              <a:rPr lang="pt-BR" dirty="0" smtClean="0"/>
              <a:t>Modelagem</a:t>
            </a:r>
            <a:r>
              <a:rPr lang="pt-BR" baseline="0" dirty="0" smtClean="0"/>
              <a:t> de negócio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2843808" y="1052736"/>
            <a:ext cx="3141320" cy="327352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Testar/Validar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88432" cy="27931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pt-BR" dirty="0" smtClean="0"/>
              <a:t>Analise</a:t>
            </a:r>
            <a:r>
              <a:rPr lang="pt-BR" baseline="0" dirty="0" smtClean="0"/>
              <a:t>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6035"/>
              </p:ext>
            </p:extLst>
          </p:nvPr>
        </p:nvGraphicFramePr>
        <p:xfrm>
          <a:off x="0" y="980728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t-BR" dirty="0" smtClean="0"/>
              <a:t>Plano de negócio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279511"/>
              </p:ext>
            </p:extLst>
          </p:nvPr>
        </p:nvGraphicFramePr>
        <p:xfrm>
          <a:off x="179512" y="1196752"/>
          <a:ext cx="8856984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Visão geral do produto</a:t>
            </a:r>
            <a:endParaRPr lang="pt-BR" sz="4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287728567"/>
              </p:ext>
            </p:extLst>
          </p:nvPr>
        </p:nvGraphicFramePr>
        <p:xfrm>
          <a:off x="4015687" y="5909747"/>
          <a:ext cx="398456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>
            <a:off x="5610939" y="4963332"/>
            <a:ext cx="484632" cy="11497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734888" y="152400"/>
            <a:ext cx="8229600" cy="1143000"/>
          </a:xfrm>
        </p:spPr>
        <p:txBody>
          <a:bodyPr/>
          <a:lstStyle/>
          <a:p>
            <a:r>
              <a:rPr lang="pt-BR" sz="4400" dirty="0" smtClean="0"/>
              <a:t>Conceito</a:t>
            </a:r>
            <a:r>
              <a:rPr lang="pt-BR" sz="4400" baseline="0" dirty="0" smtClean="0"/>
              <a:t> do serviço</a:t>
            </a:r>
            <a:endParaRPr lang="pt-BR" sz="44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4400" dirty="0" smtClean="0"/>
              <a:t>Regras de negócio</a:t>
            </a:r>
            <a:endParaRPr lang="pt-BR" sz="4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pt-BR" sz="4400" dirty="0" smtClean="0"/>
              <a:t>MVP 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08720"/>
          </a:xfrm>
        </p:spPr>
        <p:txBody>
          <a:bodyPr/>
          <a:lstStyle/>
          <a:p>
            <a:r>
              <a:rPr lang="pt-BR" sz="4400" dirty="0" smtClean="0"/>
              <a:t>Aplicação serviço ao usuário</a:t>
            </a:r>
            <a:endParaRPr lang="pt-BR" sz="4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782666"/>
            <a:ext cx="285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933</TotalTime>
  <Words>259</Words>
  <Application>Microsoft Office PowerPoint</Application>
  <PresentationFormat>Apresentação na tela (4:3)</PresentationFormat>
  <Paragraphs>113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Executivo</vt:lpstr>
      <vt:lpstr>Active campus</vt:lpstr>
      <vt:lpstr>Modelagem de negócio</vt:lpstr>
      <vt:lpstr>Analise SWOT</vt:lpstr>
      <vt:lpstr>Plano de negócio</vt:lpstr>
      <vt:lpstr>Visão geral do produto</vt:lpstr>
      <vt:lpstr>Conceito do serviço</vt:lpstr>
      <vt:lpstr>Regras de negócio</vt:lpstr>
      <vt:lpstr>MVP </vt:lpstr>
      <vt:lpstr>Aplicação serviço ao usuário</vt:lpstr>
      <vt:lpstr>Disparo da notificação</vt:lpstr>
      <vt:lpstr>Planejamento</vt:lpstr>
      <vt:lpstr>Produto baklog</vt:lpstr>
      <vt:lpstr>Priorização de User Stories T-shirt, valor do MV</vt:lpstr>
      <vt:lpstr>`Trello</vt:lpstr>
      <vt:lpstr>Metodologia de desenvolvimento</vt:lpstr>
      <vt:lpstr>Arquitetura/Sistema</vt:lpstr>
      <vt:lpstr>Modelo (camadas)</vt:lpstr>
      <vt:lpstr>Algo aaS</vt:lpstr>
      <vt:lpstr>Diagramas</vt:lpstr>
      <vt:lpstr>Desenvolvimento</vt:lpstr>
      <vt:lpstr>Protótipos</vt:lpstr>
      <vt:lpstr>Release</vt:lpstr>
      <vt:lpstr>Testar/Validar</vt:lpstr>
      <vt:lpstr>Testes unitários</vt:lpstr>
      <vt:lpstr>Loja</vt:lpstr>
      <vt:lpstr>Usuário</vt:lpstr>
      <vt:lpstr>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73</cp:revision>
  <dcterms:created xsi:type="dcterms:W3CDTF">2018-09-02T10:12:35Z</dcterms:created>
  <dcterms:modified xsi:type="dcterms:W3CDTF">2018-09-13T12:45:30Z</dcterms:modified>
</cp:coreProperties>
</file>