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62" autoAdjust="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DAB9C-4D16-4E0A-8978-B68DE9282A0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F3171E7-94E3-4B14-86E9-F090B6A44528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0BEB3FFC-0823-4ABE-A98B-3805DFD4A907}" type="parTrans" cxnId="{304A3DA9-A32F-451A-A748-1F2135ADDD82}">
      <dgm:prSet/>
      <dgm:spPr/>
      <dgm:t>
        <a:bodyPr/>
        <a:lstStyle/>
        <a:p>
          <a:endParaRPr lang="pt-BR"/>
        </a:p>
      </dgm:t>
    </dgm:pt>
    <dgm:pt modelId="{285ADC6F-18F5-4DF5-B2E5-C2437F63CEF4}" type="sibTrans" cxnId="{304A3DA9-A32F-451A-A748-1F2135ADDD82}">
      <dgm:prSet/>
      <dgm:spPr/>
      <dgm:t>
        <a:bodyPr/>
        <a:lstStyle/>
        <a:p>
          <a:endParaRPr lang="pt-BR"/>
        </a:p>
      </dgm:t>
    </dgm:pt>
    <dgm:pt modelId="{5E76C9D0-2F43-4501-8EA4-0216205B4D3A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B0EFB1-F2E0-4197-B193-0C172E5A72D2}" type="parTrans" cxnId="{FC2CBF74-9D4F-46BB-91D4-80DFD8A6596B}">
      <dgm:prSet/>
      <dgm:spPr/>
      <dgm:t>
        <a:bodyPr/>
        <a:lstStyle/>
        <a:p>
          <a:endParaRPr lang="pt-BR"/>
        </a:p>
      </dgm:t>
    </dgm:pt>
    <dgm:pt modelId="{0AFF9202-8EA7-4406-B9DB-3A57CB2892A6}" type="sibTrans" cxnId="{FC2CBF74-9D4F-46BB-91D4-80DFD8A6596B}">
      <dgm:prSet/>
      <dgm:spPr/>
      <dgm:t>
        <a:bodyPr/>
        <a:lstStyle/>
        <a:p>
          <a:endParaRPr lang="pt-BR"/>
        </a:p>
      </dgm:t>
    </dgm:pt>
    <dgm:pt modelId="{403266A9-EAD8-4BAD-A8FD-BE8D6D4845DE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883DA68-49A1-42F0-8ABF-8B3D44C9B648}" type="parTrans" cxnId="{C20235C7-6255-4D21-952F-EF337F7C5A0F}">
      <dgm:prSet/>
      <dgm:spPr/>
      <dgm:t>
        <a:bodyPr/>
        <a:lstStyle/>
        <a:p>
          <a:endParaRPr lang="pt-BR"/>
        </a:p>
      </dgm:t>
    </dgm:pt>
    <dgm:pt modelId="{C5112E54-3C4E-4B91-97C4-3FEEC66C216F}" type="sibTrans" cxnId="{C20235C7-6255-4D21-952F-EF337F7C5A0F}">
      <dgm:prSet/>
      <dgm:spPr/>
      <dgm:t>
        <a:bodyPr/>
        <a:lstStyle/>
        <a:p>
          <a:endParaRPr lang="pt-BR"/>
        </a:p>
      </dgm:t>
    </dgm:pt>
    <dgm:pt modelId="{95B8FBE7-44C2-4500-84EE-E30DE1DBD443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751B9EF-B50D-4220-A2E3-EC8AD05F0DEF}" type="parTrans" cxnId="{7FD58E25-9BC9-46A2-B214-C8AAACB0A898}">
      <dgm:prSet/>
      <dgm:spPr/>
      <dgm:t>
        <a:bodyPr/>
        <a:lstStyle/>
        <a:p>
          <a:endParaRPr lang="pt-BR"/>
        </a:p>
      </dgm:t>
    </dgm:pt>
    <dgm:pt modelId="{0DCC10FF-D5DE-4467-92BD-B1BFA214B955}" type="sibTrans" cxnId="{7FD58E25-9BC9-46A2-B214-C8AAACB0A898}">
      <dgm:prSet/>
      <dgm:spPr/>
      <dgm:t>
        <a:bodyPr/>
        <a:lstStyle/>
        <a:p>
          <a:endParaRPr lang="pt-BR"/>
        </a:p>
      </dgm:t>
    </dgm:pt>
    <dgm:pt modelId="{3550A1A8-035B-4FD7-8DE5-851E66C45138}">
      <dgm:prSet phldrT="[Texto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502EBA-D939-426F-8345-8C3C115CFC4B}" type="parTrans" cxnId="{A6F2BFBE-1D66-4F3F-B34D-D4AFAEAC1147}">
      <dgm:prSet/>
      <dgm:spPr/>
      <dgm:t>
        <a:bodyPr/>
        <a:lstStyle/>
        <a:p>
          <a:endParaRPr lang="pt-BR"/>
        </a:p>
      </dgm:t>
    </dgm:pt>
    <dgm:pt modelId="{9760CA11-3C83-41BF-8E7B-6FB77E6E22BD}" type="sibTrans" cxnId="{A6F2BFBE-1D66-4F3F-B34D-D4AFAEAC1147}">
      <dgm:prSet/>
      <dgm:spPr/>
      <dgm:t>
        <a:bodyPr/>
        <a:lstStyle/>
        <a:p>
          <a:endParaRPr lang="pt-BR"/>
        </a:p>
      </dgm:t>
    </dgm:pt>
    <dgm:pt modelId="{76071E02-A5C0-426F-8E21-878FAF07640C}" type="pres">
      <dgm:prSet presAssocID="{A77DAB9C-4D16-4E0A-8978-B68DE9282A0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6B10205-F688-43EC-A19E-F304E4EA2036}" type="pres">
      <dgm:prSet presAssocID="{3550A1A8-035B-4FD7-8DE5-851E66C45138}" presName="root1" presStyleCnt="0"/>
      <dgm:spPr/>
    </dgm:pt>
    <dgm:pt modelId="{5AA8F53C-4E57-4D1F-93E5-A1FBFDF5E9BB}" type="pres">
      <dgm:prSet presAssocID="{3550A1A8-035B-4FD7-8DE5-851E66C45138}" presName="LevelOneTextNode" presStyleLbl="node0" presStyleIdx="0" presStyleCnt="1" custScaleY="2178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91182C4-27F6-416F-B3C7-D8B3EC1AF41A}" type="pres">
      <dgm:prSet presAssocID="{3550A1A8-035B-4FD7-8DE5-851E66C45138}" presName="level2hierChild" presStyleCnt="0"/>
      <dgm:spPr/>
    </dgm:pt>
    <dgm:pt modelId="{631D30B7-3CE4-4384-B757-AE4E559A4AF4}" type="pres">
      <dgm:prSet presAssocID="{0BEB3FFC-0823-4ABE-A98B-3805DFD4A907}" presName="conn2-1" presStyleLbl="parChTrans1D2" presStyleIdx="0" presStyleCnt="1"/>
      <dgm:spPr/>
    </dgm:pt>
    <dgm:pt modelId="{26F15C63-2EA8-4978-8C3A-F8ACC5C46C99}" type="pres">
      <dgm:prSet presAssocID="{0BEB3FFC-0823-4ABE-A98B-3805DFD4A907}" presName="connTx" presStyleLbl="parChTrans1D2" presStyleIdx="0" presStyleCnt="1"/>
      <dgm:spPr/>
    </dgm:pt>
    <dgm:pt modelId="{317F2D14-F812-4C87-9B63-1CE2C6D2BB05}" type="pres">
      <dgm:prSet presAssocID="{FF3171E7-94E3-4B14-86E9-F090B6A44528}" presName="root2" presStyleCnt="0"/>
      <dgm:spPr/>
    </dgm:pt>
    <dgm:pt modelId="{4C7E21FC-83C3-4941-9AA4-103238D50E14}" type="pres">
      <dgm:prSet presAssocID="{FF3171E7-94E3-4B14-86E9-F090B6A44528}" presName="LevelTwoTextNode" presStyleLbl="node2" presStyleIdx="0" presStyleCnt="1" custScaleX="133981" custScaleY="253290" custLinFactNeighborX="350" custLinFactNeighborY="20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02F6B3-5100-4FFC-B8B1-296ADDBADE96}" type="pres">
      <dgm:prSet presAssocID="{FF3171E7-94E3-4B14-86E9-F090B6A44528}" presName="level3hierChild" presStyleCnt="0"/>
      <dgm:spPr/>
    </dgm:pt>
    <dgm:pt modelId="{A20F3C8C-E339-442F-BFB1-AED22D284D12}" type="pres">
      <dgm:prSet presAssocID="{13B0EFB1-F2E0-4197-B193-0C172E5A72D2}" presName="conn2-1" presStyleLbl="parChTrans1D3" presStyleIdx="0" presStyleCnt="1"/>
      <dgm:spPr/>
    </dgm:pt>
    <dgm:pt modelId="{73A5C523-173E-4689-B4B9-9FA66CA52E93}" type="pres">
      <dgm:prSet presAssocID="{13B0EFB1-F2E0-4197-B193-0C172E5A72D2}" presName="connTx" presStyleLbl="parChTrans1D3" presStyleIdx="0" presStyleCnt="1"/>
      <dgm:spPr/>
    </dgm:pt>
    <dgm:pt modelId="{1962BDB2-E45A-4BDE-B22C-432EB18631B2}" type="pres">
      <dgm:prSet presAssocID="{5E76C9D0-2F43-4501-8EA4-0216205B4D3A}" presName="root2" presStyleCnt="0"/>
      <dgm:spPr/>
    </dgm:pt>
    <dgm:pt modelId="{F6BE6E96-4771-4198-B10E-7C2835266749}" type="pres">
      <dgm:prSet presAssocID="{5E76C9D0-2F43-4501-8EA4-0216205B4D3A}" presName="LevelTwoTextNode" presStyleLbl="node3" presStyleIdx="0" presStyleCnt="1" custScaleX="123836" custScaleY="235242" custLinFactNeighborX="777" custLinFactNeighborY="30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3A55BF-7D2D-4032-B8E6-24D5BF8E9A24}" type="pres">
      <dgm:prSet presAssocID="{5E76C9D0-2F43-4501-8EA4-0216205B4D3A}" presName="level3hierChild" presStyleCnt="0"/>
      <dgm:spPr/>
    </dgm:pt>
    <dgm:pt modelId="{E319C12E-2397-406F-B6D4-2E69B6FC580F}" type="pres">
      <dgm:prSet presAssocID="{D883DA68-49A1-42F0-8ABF-8B3D44C9B648}" presName="conn2-1" presStyleLbl="parChTrans1D4" presStyleIdx="0" presStyleCnt="2"/>
      <dgm:spPr/>
    </dgm:pt>
    <dgm:pt modelId="{C098B0DD-864F-4B96-9B18-5913998545ED}" type="pres">
      <dgm:prSet presAssocID="{D883DA68-49A1-42F0-8ABF-8B3D44C9B648}" presName="connTx" presStyleLbl="parChTrans1D4" presStyleIdx="0" presStyleCnt="2"/>
      <dgm:spPr/>
    </dgm:pt>
    <dgm:pt modelId="{24E3FB95-EDB8-47FE-A69A-0DF1E353E090}" type="pres">
      <dgm:prSet presAssocID="{403266A9-EAD8-4BAD-A8FD-BE8D6D4845DE}" presName="root2" presStyleCnt="0"/>
      <dgm:spPr/>
    </dgm:pt>
    <dgm:pt modelId="{55F096FD-EFF2-45B8-9081-EB515D3FD4FA}" type="pres">
      <dgm:prSet presAssocID="{403266A9-EAD8-4BAD-A8FD-BE8D6D4845DE}" presName="LevelTwoTextNode" presStyleLbl="node4" presStyleIdx="0" presStyleCnt="2" custScaleX="116702" custScaleY="210840" custLinFactNeighborX="3366" custLinFactNeighborY="-4383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702CB0-1569-470E-BD35-5E4AAE59836B}" type="pres">
      <dgm:prSet presAssocID="{403266A9-EAD8-4BAD-A8FD-BE8D6D4845DE}" presName="level3hierChild" presStyleCnt="0"/>
      <dgm:spPr/>
    </dgm:pt>
    <dgm:pt modelId="{83E4D291-21C1-4460-8991-5B7B46FF9CA8}" type="pres">
      <dgm:prSet presAssocID="{D751B9EF-B50D-4220-A2E3-EC8AD05F0DEF}" presName="conn2-1" presStyleLbl="parChTrans1D4" presStyleIdx="1" presStyleCnt="2"/>
      <dgm:spPr/>
    </dgm:pt>
    <dgm:pt modelId="{59EC8FB2-7A54-404C-B4F6-E5BB7192615C}" type="pres">
      <dgm:prSet presAssocID="{D751B9EF-B50D-4220-A2E3-EC8AD05F0DEF}" presName="connTx" presStyleLbl="parChTrans1D4" presStyleIdx="1" presStyleCnt="2"/>
      <dgm:spPr/>
    </dgm:pt>
    <dgm:pt modelId="{9D86A758-41CB-47C6-81BF-3388B4B34055}" type="pres">
      <dgm:prSet presAssocID="{95B8FBE7-44C2-4500-84EE-E30DE1DBD443}" presName="root2" presStyleCnt="0"/>
      <dgm:spPr/>
    </dgm:pt>
    <dgm:pt modelId="{AAEECF93-F96B-4557-8B7E-EB719FA6407A}" type="pres">
      <dgm:prSet presAssocID="{95B8FBE7-44C2-4500-84EE-E30DE1DBD443}" presName="LevelTwoTextNode" presStyleLbl="node4" presStyleIdx="1" presStyleCnt="2" custScaleX="113560" custScaleY="221978" custLinFactNeighborX="5778" custLinFactNeighborY="614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F8356C-4187-432F-81BA-BFA31CA421AC}" type="pres">
      <dgm:prSet presAssocID="{95B8FBE7-44C2-4500-84EE-E30DE1DBD443}" presName="level3hierChild" presStyleCnt="0"/>
      <dgm:spPr/>
    </dgm:pt>
  </dgm:ptLst>
  <dgm:cxnLst>
    <dgm:cxn modelId="{AE215B6F-580A-411B-A9E4-44DA250C0367}" type="presOf" srcId="{95B8FBE7-44C2-4500-84EE-E30DE1DBD443}" destId="{AAEECF93-F96B-4557-8B7E-EB719FA6407A}" srcOrd="0" destOrd="0" presId="urn:microsoft.com/office/officeart/2005/8/layout/hierarchy2"/>
    <dgm:cxn modelId="{1343EE99-2C68-4050-8EBE-4B28EE59BE21}" type="presOf" srcId="{D883DA68-49A1-42F0-8ABF-8B3D44C9B648}" destId="{C098B0DD-864F-4B96-9B18-5913998545ED}" srcOrd="1" destOrd="0" presId="urn:microsoft.com/office/officeart/2005/8/layout/hierarchy2"/>
    <dgm:cxn modelId="{A6F2BFBE-1D66-4F3F-B34D-D4AFAEAC1147}" srcId="{A77DAB9C-4D16-4E0A-8978-B68DE9282A0C}" destId="{3550A1A8-035B-4FD7-8DE5-851E66C45138}" srcOrd="0" destOrd="0" parTransId="{13502EBA-D939-426F-8345-8C3C115CFC4B}" sibTransId="{9760CA11-3C83-41BF-8E7B-6FB77E6E22BD}"/>
    <dgm:cxn modelId="{8D6BB5C9-62B6-404A-8079-44687E408F86}" type="presOf" srcId="{13B0EFB1-F2E0-4197-B193-0C172E5A72D2}" destId="{A20F3C8C-E339-442F-BFB1-AED22D284D12}" srcOrd="0" destOrd="0" presId="urn:microsoft.com/office/officeart/2005/8/layout/hierarchy2"/>
    <dgm:cxn modelId="{9958ECA4-15B3-48A6-BF16-DBA7C9238FDB}" type="presOf" srcId="{D751B9EF-B50D-4220-A2E3-EC8AD05F0DEF}" destId="{83E4D291-21C1-4460-8991-5B7B46FF9CA8}" srcOrd="0" destOrd="0" presId="urn:microsoft.com/office/officeart/2005/8/layout/hierarchy2"/>
    <dgm:cxn modelId="{FB61F878-EAC3-4B76-9CA5-7391A6A59641}" type="presOf" srcId="{0BEB3FFC-0823-4ABE-A98B-3805DFD4A907}" destId="{26F15C63-2EA8-4978-8C3A-F8ACC5C46C99}" srcOrd="1" destOrd="0" presId="urn:microsoft.com/office/officeart/2005/8/layout/hierarchy2"/>
    <dgm:cxn modelId="{7FD58E25-9BC9-46A2-B214-C8AAACB0A898}" srcId="{5E76C9D0-2F43-4501-8EA4-0216205B4D3A}" destId="{95B8FBE7-44C2-4500-84EE-E30DE1DBD443}" srcOrd="1" destOrd="0" parTransId="{D751B9EF-B50D-4220-A2E3-EC8AD05F0DEF}" sibTransId="{0DCC10FF-D5DE-4467-92BD-B1BFA214B955}"/>
    <dgm:cxn modelId="{304A3DA9-A32F-451A-A748-1F2135ADDD82}" srcId="{3550A1A8-035B-4FD7-8DE5-851E66C45138}" destId="{FF3171E7-94E3-4B14-86E9-F090B6A44528}" srcOrd="0" destOrd="0" parTransId="{0BEB3FFC-0823-4ABE-A98B-3805DFD4A907}" sibTransId="{285ADC6F-18F5-4DF5-B2E5-C2437F63CEF4}"/>
    <dgm:cxn modelId="{B528FDF3-1ECE-438A-8BCD-7CBCE7C4E437}" type="presOf" srcId="{D751B9EF-B50D-4220-A2E3-EC8AD05F0DEF}" destId="{59EC8FB2-7A54-404C-B4F6-E5BB7192615C}" srcOrd="1" destOrd="0" presId="urn:microsoft.com/office/officeart/2005/8/layout/hierarchy2"/>
    <dgm:cxn modelId="{7C66382F-F0EC-4971-A456-0CAD858A2C64}" type="presOf" srcId="{403266A9-EAD8-4BAD-A8FD-BE8D6D4845DE}" destId="{55F096FD-EFF2-45B8-9081-EB515D3FD4FA}" srcOrd="0" destOrd="0" presId="urn:microsoft.com/office/officeart/2005/8/layout/hierarchy2"/>
    <dgm:cxn modelId="{FC2CBF74-9D4F-46BB-91D4-80DFD8A6596B}" srcId="{FF3171E7-94E3-4B14-86E9-F090B6A44528}" destId="{5E76C9D0-2F43-4501-8EA4-0216205B4D3A}" srcOrd="0" destOrd="0" parTransId="{13B0EFB1-F2E0-4197-B193-0C172E5A72D2}" sibTransId="{0AFF9202-8EA7-4406-B9DB-3A57CB2892A6}"/>
    <dgm:cxn modelId="{B5E6010A-6BCC-4DDB-AEFF-269EE0A8AA43}" type="presOf" srcId="{13B0EFB1-F2E0-4197-B193-0C172E5A72D2}" destId="{73A5C523-173E-4689-B4B9-9FA66CA52E93}" srcOrd="1" destOrd="0" presId="urn:microsoft.com/office/officeart/2005/8/layout/hierarchy2"/>
    <dgm:cxn modelId="{10E0EF6A-BBF0-4C47-BE77-6B863965E0D6}" type="presOf" srcId="{D883DA68-49A1-42F0-8ABF-8B3D44C9B648}" destId="{E319C12E-2397-406F-B6D4-2E69B6FC580F}" srcOrd="0" destOrd="0" presId="urn:microsoft.com/office/officeart/2005/8/layout/hierarchy2"/>
    <dgm:cxn modelId="{28D42273-3E5E-4570-BBA8-91AC3160DE58}" type="presOf" srcId="{A77DAB9C-4D16-4E0A-8978-B68DE9282A0C}" destId="{76071E02-A5C0-426F-8E21-878FAF07640C}" srcOrd="0" destOrd="0" presId="urn:microsoft.com/office/officeart/2005/8/layout/hierarchy2"/>
    <dgm:cxn modelId="{13205607-0F4A-4511-9ECD-1952CB041E9E}" type="presOf" srcId="{3550A1A8-035B-4FD7-8DE5-851E66C45138}" destId="{5AA8F53C-4E57-4D1F-93E5-A1FBFDF5E9BB}" srcOrd="0" destOrd="0" presId="urn:microsoft.com/office/officeart/2005/8/layout/hierarchy2"/>
    <dgm:cxn modelId="{4F5729AE-EBEA-46A8-B8DF-BDD175FA66F3}" type="presOf" srcId="{5E76C9D0-2F43-4501-8EA4-0216205B4D3A}" destId="{F6BE6E96-4771-4198-B10E-7C2835266749}" srcOrd="0" destOrd="0" presId="urn:microsoft.com/office/officeart/2005/8/layout/hierarchy2"/>
    <dgm:cxn modelId="{FAC6C5CF-0AF7-4C94-BCA4-B3E45BBCF2B9}" type="presOf" srcId="{FF3171E7-94E3-4B14-86E9-F090B6A44528}" destId="{4C7E21FC-83C3-4941-9AA4-103238D50E14}" srcOrd="0" destOrd="0" presId="urn:microsoft.com/office/officeart/2005/8/layout/hierarchy2"/>
    <dgm:cxn modelId="{6CA96574-596B-4AD5-833A-E28B2628D3B4}" type="presOf" srcId="{0BEB3FFC-0823-4ABE-A98B-3805DFD4A907}" destId="{631D30B7-3CE4-4384-B757-AE4E559A4AF4}" srcOrd="0" destOrd="0" presId="urn:microsoft.com/office/officeart/2005/8/layout/hierarchy2"/>
    <dgm:cxn modelId="{C20235C7-6255-4D21-952F-EF337F7C5A0F}" srcId="{5E76C9D0-2F43-4501-8EA4-0216205B4D3A}" destId="{403266A9-EAD8-4BAD-A8FD-BE8D6D4845DE}" srcOrd="0" destOrd="0" parTransId="{D883DA68-49A1-42F0-8ABF-8B3D44C9B648}" sibTransId="{C5112E54-3C4E-4B91-97C4-3FEEC66C216F}"/>
    <dgm:cxn modelId="{890ECA97-45CF-4BFC-BB2A-F5986C2F7278}" type="presParOf" srcId="{76071E02-A5C0-426F-8E21-878FAF07640C}" destId="{06B10205-F688-43EC-A19E-F304E4EA2036}" srcOrd="0" destOrd="0" presId="urn:microsoft.com/office/officeart/2005/8/layout/hierarchy2"/>
    <dgm:cxn modelId="{99082456-1C00-4E23-8B20-26AC0CE639D9}" type="presParOf" srcId="{06B10205-F688-43EC-A19E-F304E4EA2036}" destId="{5AA8F53C-4E57-4D1F-93E5-A1FBFDF5E9BB}" srcOrd="0" destOrd="0" presId="urn:microsoft.com/office/officeart/2005/8/layout/hierarchy2"/>
    <dgm:cxn modelId="{158108E2-1E37-48D5-AE29-CCCF808BDCEA}" type="presParOf" srcId="{06B10205-F688-43EC-A19E-F304E4EA2036}" destId="{991182C4-27F6-416F-B3C7-D8B3EC1AF41A}" srcOrd="1" destOrd="0" presId="urn:microsoft.com/office/officeart/2005/8/layout/hierarchy2"/>
    <dgm:cxn modelId="{A0A7F929-4671-4C04-A7D0-27BB11BF4D76}" type="presParOf" srcId="{991182C4-27F6-416F-B3C7-D8B3EC1AF41A}" destId="{631D30B7-3CE4-4384-B757-AE4E559A4AF4}" srcOrd="0" destOrd="0" presId="urn:microsoft.com/office/officeart/2005/8/layout/hierarchy2"/>
    <dgm:cxn modelId="{41AA77F4-8B6F-4D9D-B2F3-A5300F76A42B}" type="presParOf" srcId="{631D30B7-3CE4-4384-B757-AE4E559A4AF4}" destId="{26F15C63-2EA8-4978-8C3A-F8ACC5C46C99}" srcOrd="0" destOrd="0" presId="urn:microsoft.com/office/officeart/2005/8/layout/hierarchy2"/>
    <dgm:cxn modelId="{78B77206-38E9-4650-938A-1C2765BF723E}" type="presParOf" srcId="{991182C4-27F6-416F-B3C7-D8B3EC1AF41A}" destId="{317F2D14-F812-4C87-9B63-1CE2C6D2BB05}" srcOrd="1" destOrd="0" presId="urn:microsoft.com/office/officeart/2005/8/layout/hierarchy2"/>
    <dgm:cxn modelId="{536EAE6D-431A-469F-A6B8-8E46CDE61BD2}" type="presParOf" srcId="{317F2D14-F812-4C87-9B63-1CE2C6D2BB05}" destId="{4C7E21FC-83C3-4941-9AA4-103238D50E14}" srcOrd="0" destOrd="0" presId="urn:microsoft.com/office/officeart/2005/8/layout/hierarchy2"/>
    <dgm:cxn modelId="{42A7803E-A4BC-4EE1-8B3C-DE83A9744C79}" type="presParOf" srcId="{317F2D14-F812-4C87-9B63-1CE2C6D2BB05}" destId="{0002F6B3-5100-4FFC-B8B1-296ADDBADE96}" srcOrd="1" destOrd="0" presId="urn:microsoft.com/office/officeart/2005/8/layout/hierarchy2"/>
    <dgm:cxn modelId="{21917EEA-2E96-4757-8FFE-4A76D13D908D}" type="presParOf" srcId="{0002F6B3-5100-4FFC-B8B1-296ADDBADE96}" destId="{A20F3C8C-E339-442F-BFB1-AED22D284D12}" srcOrd="0" destOrd="0" presId="urn:microsoft.com/office/officeart/2005/8/layout/hierarchy2"/>
    <dgm:cxn modelId="{9BFC48B8-978E-4E92-B8D1-6512FF5676BC}" type="presParOf" srcId="{A20F3C8C-E339-442F-BFB1-AED22D284D12}" destId="{73A5C523-173E-4689-B4B9-9FA66CA52E93}" srcOrd="0" destOrd="0" presId="urn:microsoft.com/office/officeart/2005/8/layout/hierarchy2"/>
    <dgm:cxn modelId="{9ACC66EF-07D6-4845-B950-F8D85F7FEBE3}" type="presParOf" srcId="{0002F6B3-5100-4FFC-B8B1-296ADDBADE96}" destId="{1962BDB2-E45A-4BDE-B22C-432EB18631B2}" srcOrd="1" destOrd="0" presId="urn:microsoft.com/office/officeart/2005/8/layout/hierarchy2"/>
    <dgm:cxn modelId="{5D230EFC-AB9B-4066-AECF-9287C0018FDF}" type="presParOf" srcId="{1962BDB2-E45A-4BDE-B22C-432EB18631B2}" destId="{F6BE6E96-4771-4198-B10E-7C2835266749}" srcOrd="0" destOrd="0" presId="urn:microsoft.com/office/officeart/2005/8/layout/hierarchy2"/>
    <dgm:cxn modelId="{2FD82559-932C-49AF-9FC2-B1199411445B}" type="presParOf" srcId="{1962BDB2-E45A-4BDE-B22C-432EB18631B2}" destId="{AD3A55BF-7D2D-4032-B8E6-24D5BF8E9A24}" srcOrd="1" destOrd="0" presId="urn:microsoft.com/office/officeart/2005/8/layout/hierarchy2"/>
    <dgm:cxn modelId="{10E67022-AF91-48FD-9B09-B4F4C73F9ED2}" type="presParOf" srcId="{AD3A55BF-7D2D-4032-B8E6-24D5BF8E9A24}" destId="{E319C12E-2397-406F-B6D4-2E69B6FC580F}" srcOrd="0" destOrd="0" presId="urn:microsoft.com/office/officeart/2005/8/layout/hierarchy2"/>
    <dgm:cxn modelId="{936FB12E-59E8-44F1-8790-D8FD3346D744}" type="presParOf" srcId="{E319C12E-2397-406F-B6D4-2E69B6FC580F}" destId="{C098B0DD-864F-4B96-9B18-5913998545ED}" srcOrd="0" destOrd="0" presId="urn:microsoft.com/office/officeart/2005/8/layout/hierarchy2"/>
    <dgm:cxn modelId="{8C2F87A7-74BF-468C-A85F-681DD99C20C7}" type="presParOf" srcId="{AD3A55BF-7D2D-4032-B8E6-24D5BF8E9A24}" destId="{24E3FB95-EDB8-47FE-A69A-0DF1E353E090}" srcOrd="1" destOrd="0" presId="urn:microsoft.com/office/officeart/2005/8/layout/hierarchy2"/>
    <dgm:cxn modelId="{2943C0B4-7E7A-46A0-8787-29C4CA372E9B}" type="presParOf" srcId="{24E3FB95-EDB8-47FE-A69A-0DF1E353E090}" destId="{55F096FD-EFF2-45B8-9081-EB515D3FD4FA}" srcOrd="0" destOrd="0" presId="urn:microsoft.com/office/officeart/2005/8/layout/hierarchy2"/>
    <dgm:cxn modelId="{38F5540F-5F62-4F99-B765-194052D8AEE3}" type="presParOf" srcId="{24E3FB95-EDB8-47FE-A69A-0DF1E353E090}" destId="{91702CB0-1569-470E-BD35-5E4AAE59836B}" srcOrd="1" destOrd="0" presId="urn:microsoft.com/office/officeart/2005/8/layout/hierarchy2"/>
    <dgm:cxn modelId="{7964704E-0CB7-4DF8-A448-D9E30E9A7305}" type="presParOf" srcId="{AD3A55BF-7D2D-4032-B8E6-24D5BF8E9A24}" destId="{83E4D291-21C1-4460-8991-5B7B46FF9CA8}" srcOrd="2" destOrd="0" presId="urn:microsoft.com/office/officeart/2005/8/layout/hierarchy2"/>
    <dgm:cxn modelId="{17C1F0D2-A532-4254-B8D8-C11A09A65F54}" type="presParOf" srcId="{83E4D291-21C1-4460-8991-5B7B46FF9CA8}" destId="{59EC8FB2-7A54-404C-B4F6-E5BB7192615C}" srcOrd="0" destOrd="0" presId="urn:microsoft.com/office/officeart/2005/8/layout/hierarchy2"/>
    <dgm:cxn modelId="{DB55094E-AB72-49E1-8A74-37E383AE5BFC}" type="presParOf" srcId="{AD3A55BF-7D2D-4032-B8E6-24D5BF8E9A24}" destId="{9D86A758-41CB-47C6-81BF-3388B4B34055}" srcOrd="3" destOrd="0" presId="urn:microsoft.com/office/officeart/2005/8/layout/hierarchy2"/>
    <dgm:cxn modelId="{E9DE9C45-A16F-47A8-B39F-3C43AE2EE391}" type="presParOf" srcId="{9D86A758-41CB-47C6-81BF-3388B4B34055}" destId="{AAEECF93-F96B-4557-8B7E-EB719FA6407A}" srcOrd="0" destOrd="0" presId="urn:microsoft.com/office/officeart/2005/8/layout/hierarchy2"/>
    <dgm:cxn modelId="{054C73F0-D165-457B-B195-05CD2670FAE7}" type="presParOf" srcId="{9D86A758-41CB-47C6-81BF-3388B4B34055}" destId="{95F8356C-4187-432F-81BA-BFA31CA421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451B33-4246-4D18-A195-4B386F4FCB6E}" type="doc">
      <dgm:prSet loTypeId="urn:microsoft.com/office/officeart/2005/8/layout/hierarchy5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5991ED9-D0ED-4D28-A2C6-681757A4D607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Alerta</a:t>
          </a:r>
          <a:endParaRPr lang="pt-BR" sz="1600" b="0" dirty="0"/>
        </a:p>
      </dgm:t>
    </dgm:pt>
    <dgm:pt modelId="{72D10521-0BF3-4802-8364-F6999F8BC43B}" type="parTrans" cxnId="{34E2E59F-3E83-4B61-8616-D7FF8B1FC324}">
      <dgm:prSet/>
      <dgm:spPr/>
      <dgm:t>
        <a:bodyPr/>
        <a:lstStyle/>
        <a:p>
          <a:endParaRPr lang="pt-BR"/>
        </a:p>
      </dgm:t>
    </dgm:pt>
    <dgm:pt modelId="{6FF39E38-ECAB-44BA-BF4C-85FA40BE6952}" type="sibTrans" cxnId="{34E2E59F-3E83-4B61-8616-D7FF8B1FC324}">
      <dgm:prSet/>
      <dgm:spPr/>
      <dgm:t>
        <a:bodyPr/>
        <a:lstStyle/>
        <a:p>
          <a:endParaRPr lang="pt-BR"/>
        </a:p>
      </dgm:t>
    </dgm:pt>
    <dgm:pt modelId="{BCA7BE79-0299-4B45-A211-98B64D70F7BB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Sim</a:t>
          </a:r>
          <a:endParaRPr lang="pt-BR" sz="1600" b="0" dirty="0"/>
        </a:p>
      </dgm:t>
    </dgm:pt>
    <dgm:pt modelId="{0D75E402-2F93-40EB-844A-F0C0DBFE9951}" type="parTrans" cxnId="{8036A84D-1AD9-4737-A93A-EFE24FECEA30}">
      <dgm:prSet/>
      <dgm:spPr/>
      <dgm:t>
        <a:bodyPr/>
        <a:lstStyle/>
        <a:p>
          <a:endParaRPr lang="pt-BR"/>
        </a:p>
      </dgm:t>
    </dgm:pt>
    <dgm:pt modelId="{12EC7A9E-8478-47B7-AB73-E6068913089E}" type="sibTrans" cxnId="{8036A84D-1AD9-4737-A93A-EFE24FECEA30}">
      <dgm:prSet/>
      <dgm:spPr/>
      <dgm:t>
        <a:bodyPr/>
        <a:lstStyle/>
        <a:p>
          <a:endParaRPr lang="pt-BR"/>
        </a:p>
      </dgm:t>
    </dgm:pt>
    <dgm:pt modelId="{B58DDA61-E06B-4D60-98AC-B2F6905D7248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Lembrar de? </a:t>
          </a:r>
          <a:endParaRPr lang="pt-BR" sz="1600" b="0" dirty="0"/>
        </a:p>
      </dgm:t>
    </dgm:pt>
    <dgm:pt modelId="{D74CA5FA-2DA3-4CC3-891C-DBE4F39D2C07}" type="parTrans" cxnId="{2B9518B1-D9C8-43E6-9848-99C5A09D0FBC}">
      <dgm:prSet/>
      <dgm:spPr/>
      <dgm:t>
        <a:bodyPr/>
        <a:lstStyle/>
        <a:p>
          <a:endParaRPr lang="pt-BR"/>
        </a:p>
      </dgm:t>
    </dgm:pt>
    <dgm:pt modelId="{F833B9F6-3F6F-48EE-AB8B-B813ECD44967}" type="sibTrans" cxnId="{2B9518B1-D9C8-43E6-9848-99C5A09D0FBC}">
      <dgm:prSet/>
      <dgm:spPr/>
      <dgm:t>
        <a:bodyPr/>
        <a:lstStyle/>
        <a:p>
          <a:endParaRPr lang="pt-BR"/>
        </a:p>
      </dgm:t>
    </dgm:pt>
    <dgm:pt modelId="{C6902111-BFA2-49E4-86EF-944C8D9701A9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Não</a:t>
          </a:r>
          <a:endParaRPr lang="pt-BR" sz="1600" b="0" dirty="0"/>
        </a:p>
      </dgm:t>
    </dgm:pt>
    <dgm:pt modelId="{565B77D7-987A-4000-9EEF-6F97ADE8C828}" type="parTrans" cxnId="{6113CD33-75B8-4F7B-A18E-4619616C5CC6}">
      <dgm:prSet/>
      <dgm:spPr/>
      <dgm:t>
        <a:bodyPr/>
        <a:lstStyle/>
        <a:p>
          <a:endParaRPr lang="pt-BR"/>
        </a:p>
      </dgm:t>
    </dgm:pt>
    <dgm:pt modelId="{57A134FD-C01B-48BE-AF32-8DBB8B704F09}" type="sibTrans" cxnId="{6113CD33-75B8-4F7B-A18E-4619616C5CC6}">
      <dgm:prSet/>
      <dgm:spPr/>
      <dgm:t>
        <a:bodyPr/>
        <a:lstStyle/>
        <a:p>
          <a:endParaRPr lang="pt-BR"/>
        </a:p>
      </dgm:t>
    </dgm:pt>
    <dgm:pt modelId="{6070B9A6-D41A-4DCE-A096-A6F047050296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Fim</a:t>
          </a:r>
          <a:endParaRPr lang="pt-BR" sz="1600" b="0" dirty="0"/>
        </a:p>
      </dgm:t>
    </dgm:pt>
    <dgm:pt modelId="{8780854D-CD43-4F05-9869-2165881AC021}" type="parTrans" cxnId="{AE0006E8-62FC-47BB-B7A5-354A820076EC}">
      <dgm:prSet/>
      <dgm:spPr/>
      <dgm:t>
        <a:bodyPr/>
        <a:lstStyle/>
        <a:p>
          <a:endParaRPr lang="pt-BR"/>
        </a:p>
      </dgm:t>
    </dgm:pt>
    <dgm:pt modelId="{A1D89C26-C3D6-4DAE-9AE4-CBC8ECBBD3E9}" type="sibTrans" cxnId="{AE0006E8-62FC-47BB-B7A5-354A820076EC}">
      <dgm:prSet/>
      <dgm:spPr/>
      <dgm:t>
        <a:bodyPr/>
        <a:lstStyle/>
        <a:p>
          <a:endParaRPr lang="pt-BR"/>
        </a:p>
      </dgm:t>
    </dgm:pt>
    <dgm:pt modelId="{81AFD125-B022-43AD-89EE-19FA833CFD20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Serviço</a:t>
          </a:r>
          <a:endParaRPr lang="pt-BR" sz="1400" b="1" dirty="0">
            <a:latin typeface="+mn-lt"/>
          </a:endParaRPr>
        </a:p>
      </dgm:t>
    </dgm:pt>
    <dgm:pt modelId="{921F2D8E-9BA3-4912-8C76-CAA15964C514}" type="parTrans" cxnId="{13E55DB4-6131-4538-A36F-ADAE10C36080}">
      <dgm:prSet/>
      <dgm:spPr/>
      <dgm:t>
        <a:bodyPr/>
        <a:lstStyle/>
        <a:p>
          <a:endParaRPr lang="pt-BR"/>
        </a:p>
      </dgm:t>
    </dgm:pt>
    <dgm:pt modelId="{AD5D77D0-7CA6-402B-B900-2E9CEB2A1615}" type="sibTrans" cxnId="{13E55DB4-6131-4538-A36F-ADAE10C36080}">
      <dgm:prSet/>
      <dgm:spPr/>
      <dgm:t>
        <a:bodyPr/>
        <a:lstStyle/>
        <a:p>
          <a:endParaRPr lang="pt-BR"/>
        </a:p>
      </dgm:t>
    </dgm:pt>
    <dgm:pt modelId="{51C0E680-1C58-465D-97B1-1E4C8C92FC46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Decisão</a:t>
          </a:r>
          <a:endParaRPr lang="pt-BR" sz="1400" b="1" dirty="0">
            <a:latin typeface="+mn-lt"/>
          </a:endParaRPr>
        </a:p>
      </dgm:t>
    </dgm:pt>
    <dgm:pt modelId="{87AC0A5E-0050-41DA-8DFA-DFAC843BA69B}" type="parTrans" cxnId="{66527C2B-B80F-4FFF-891E-AACFCFE02DA6}">
      <dgm:prSet/>
      <dgm:spPr/>
      <dgm:t>
        <a:bodyPr/>
        <a:lstStyle/>
        <a:p>
          <a:endParaRPr lang="pt-BR"/>
        </a:p>
      </dgm:t>
    </dgm:pt>
    <dgm:pt modelId="{8D17D27E-A2CD-4BD4-9D6D-21ED03175FA7}" type="sibTrans" cxnId="{66527C2B-B80F-4FFF-891E-AACFCFE02DA6}">
      <dgm:prSet/>
      <dgm:spPr/>
      <dgm:t>
        <a:bodyPr/>
        <a:lstStyle/>
        <a:p>
          <a:endParaRPr lang="pt-BR"/>
        </a:p>
      </dgm:t>
    </dgm:pt>
    <dgm:pt modelId="{D0C0E528-4CA5-475E-AE06-52777AFCD40F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Objetivo</a:t>
          </a:r>
          <a:endParaRPr lang="pt-BR" sz="1400" b="1" dirty="0">
            <a:latin typeface="+mn-lt"/>
          </a:endParaRPr>
        </a:p>
      </dgm:t>
    </dgm:pt>
    <dgm:pt modelId="{5406644C-11AA-44A4-A905-E0955B89C2F4}" type="parTrans" cxnId="{08F55CD1-51D8-45D7-AA28-BBE80A4168DE}">
      <dgm:prSet/>
      <dgm:spPr/>
      <dgm:t>
        <a:bodyPr/>
        <a:lstStyle/>
        <a:p>
          <a:endParaRPr lang="pt-BR"/>
        </a:p>
      </dgm:t>
    </dgm:pt>
    <dgm:pt modelId="{37024904-ACDE-4984-B3E1-E04010998B73}" type="sibTrans" cxnId="{08F55CD1-51D8-45D7-AA28-BBE80A4168DE}">
      <dgm:prSet/>
      <dgm:spPr/>
      <dgm:t>
        <a:bodyPr/>
        <a:lstStyle/>
        <a:p>
          <a:endParaRPr lang="pt-BR"/>
        </a:p>
      </dgm:t>
    </dgm:pt>
    <dgm:pt modelId="{AEB8659B-CF92-46F5-AECA-C66F3CE11AD1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Ação</a:t>
          </a:r>
          <a:endParaRPr lang="pt-BR" sz="1400" b="1" dirty="0">
            <a:latin typeface="+mn-lt"/>
          </a:endParaRPr>
        </a:p>
      </dgm:t>
    </dgm:pt>
    <dgm:pt modelId="{9FEEEB6E-DE0A-4DE0-8B72-AE1B9DA08F09}" type="parTrans" cxnId="{8FC4DC62-7D58-438A-ACBD-D1682BEB7FAB}">
      <dgm:prSet/>
      <dgm:spPr/>
      <dgm:t>
        <a:bodyPr/>
        <a:lstStyle/>
        <a:p>
          <a:endParaRPr lang="pt-BR"/>
        </a:p>
      </dgm:t>
    </dgm:pt>
    <dgm:pt modelId="{B3B2DCC2-CF76-4053-A621-747FA7F76E3D}" type="sibTrans" cxnId="{8FC4DC62-7D58-438A-ACBD-D1682BEB7FAB}">
      <dgm:prSet/>
      <dgm:spPr/>
      <dgm:t>
        <a:bodyPr/>
        <a:lstStyle/>
        <a:p>
          <a:endParaRPr lang="pt-BR"/>
        </a:p>
      </dgm:t>
    </dgm:pt>
    <dgm:pt modelId="{4DBB3E5A-EAE0-4F29-BDCE-FF7138CF6A1E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Executa ambiente</a:t>
          </a:r>
          <a:endParaRPr lang="pt-BR" sz="1600" b="0" dirty="0"/>
        </a:p>
      </dgm:t>
    </dgm:pt>
    <dgm:pt modelId="{D01095F1-CE00-429A-A6EB-E53E22F0C474}" type="parTrans" cxnId="{ED95522E-CD46-4C86-826F-B29F839B1D23}">
      <dgm:prSet/>
      <dgm:spPr/>
      <dgm:t>
        <a:bodyPr/>
        <a:lstStyle/>
        <a:p>
          <a:endParaRPr lang="pt-BR"/>
        </a:p>
      </dgm:t>
    </dgm:pt>
    <dgm:pt modelId="{40774C1F-8F71-4265-B646-A99A60408AC8}" type="sibTrans" cxnId="{ED95522E-CD46-4C86-826F-B29F839B1D23}">
      <dgm:prSet/>
      <dgm:spPr/>
      <dgm:t>
        <a:bodyPr/>
        <a:lstStyle/>
        <a:p>
          <a:endParaRPr lang="pt-BR"/>
        </a:p>
      </dgm:t>
    </dgm:pt>
    <dgm:pt modelId="{539FC4A4-7C51-41D9-9A20-6087F6C41AA1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Renova livro</a:t>
          </a:r>
          <a:endParaRPr lang="pt-BR" sz="1600" b="0" dirty="0"/>
        </a:p>
      </dgm:t>
    </dgm:pt>
    <dgm:pt modelId="{55B5D463-95C7-4658-B08A-D0C978DB56E8}" type="parTrans" cxnId="{926745FF-6892-4A24-A677-63A98F8F1D79}">
      <dgm:prSet/>
      <dgm:spPr/>
      <dgm:t>
        <a:bodyPr/>
        <a:lstStyle/>
        <a:p>
          <a:endParaRPr lang="pt-BR"/>
        </a:p>
      </dgm:t>
    </dgm:pt>
    <dgm:pt modelId="{787D2DDF-224D-41D5-B91B-2E7AC892D64C}" type="sibTrans" cxnId="{926745FF-6892-4A24-A677-63A98F8F1D79}">
      <dgm:prSet/>
      <dgm:spPr/>
      <dgm:t>
        <a:bodyPr/>
        <a:lstStyle/>
        <a:p>
          <a:endParaRPr lang="pt-BR"/>
        </a:p>
      </dgm:t>
    </dgm:pt>
    <dgm:pt modelId="{E324736F-1670-4DBC-99E3-355E90625474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Serviço disponibilizado pela empresa</a:t>
          </a:r>
          <a:endParaRPr lang="pt-BR" sz="1300" dirty="0">
            <a:latin typeface="+mn-lt"/>
          </a:endParaRPr>
        </a:p>
      </dgm:t>
    </dgm:pt>
    <dgm:pt modelId="{084E18D9-4D65-46A8-94C9-B37BF33B6EB4}" type="parTrans" cxnId="{ADF97DC1-C9EC-470B-A202-078DABCDE8AA}">
      <dgm:prSet/>
      <dgm:spPr/>
      <dgm:t>
        <a:bodyPr/>
        <a:lstStyle/>
        <a:p>
          <a:endParaRPr lang="pt-BR"/>
        </a:p>
      </dgm:t>
    </dgm:pt>
    <dgm:pt modelId="{4D3F3974-8DFC-4F33-8AF2-ECE6F7007C2D}" type="sibTrans" cxnId="{ADF97DC1-C9EC-470B-A202-078DABCDE8AA}">
      <dgm:prSet/>
      <dgm:spPr/>
      <dgm:t>
        <a:bodyPr/>
        <a:lstStyle/>
        <a:p>
          <a:endParaRPr lang="pt-BR"/>
        </a:p>
      </dgm:t>
    </dgm:pt>
    <dgm:pt modelId="{3C79AD3F-6E4A-4309-8D26-FB7F6AC93676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Lembrete de uma atividade pendente </a:t>
          </a:r>
          <a:endParaRPr lang="pt-BR" sz="1300" dirty="0">
            <a:latin typeface="+mn-lt"/>
          </a:endParaRPr>
        </a:p>
      </dgm:t>
    </dgm:pt>
    <dgm:pt modelId="{D843AC8F-2B1B-45DD-9823-A1E270F246CB}" type="parTrans" cxnId="{2BB8652C-249D-4B2E-9AF7-E4FA78E80610}">
      <dgm:prSet/>
      <dgm:spPr/>
      <dgm:t>
        <a:bodyPr/>
        <a:lstStyle/>
        <a:p>
          <a:endParaRPr lang="pt-BR"/>
        </a:p>
      </dgm:t>
    </dgm:pt>
    <dgm:pt modelId="{0BB0C5F1-F061-4272-9F31-B098FECE0CA6}" type="sibTrans" cxnId="{2BB8652C-249D-4B2E-9AF7-E4FA78E80610}">
      <dgm:prSet/>
      <dgm:spPr/>
      <dgm:t>
        <a:bodyPr/>
        <a:lstStyle/>
        <a:p>
          <a:endParaRPr lang="pt-BR"/>
        </a:p>
      </dgm:t>
    </dgm:pt>
    <dgm:pt modelId="{44634207-818E-4024-BA4F-A04690B2686C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Qual serviço esta disponível e as e qual ação esta configurada</a:t>
          </a:r>
          <a:endParaRPr lang="pt-BR" sz="1300" dirty="0">
            <a:latin typeface="+mn-lt"/>
          </a:endParaRPr>
        </a:p>
      </dgm:t>
    </dgm:pt>
    <dgm:pt modelId="{CC1AC85F-4780-42A4-99F6-11FF79297569}" type="parTrans" cxnId="{33C9FA65-BFE1-46ED-89D5-908337F843EB}">
      <dgm:prSet/>
      <dgm:spPr/>
      <dgm:t>
        <a:bodyPr/>
        <a:lstStyle/>
        <a:p>
          <a:endParaRPr lang="pt-BR"/>
        </a:p>
      </dgm:t>
    </dgm:pt>
    <dgm:pt modelId="{699E8786-308D-421A-ADBE-5A9096BBCE86}" type="sibTrans" cxnId="{33C9FA65-BFE1-46ED-89D5-908337F843EB}">
      <dgm:prSet/>
      <dgm:spPr/>
      <dgm:t>
        <a:bodyPr/>
        <a:lstStyle/>
        <a:p>
          <a:endParaRPr lang="pt-BR"/>
        </a:p>
      </dgm:t>
    </dgm:pt>
    <dgm:pt modelId="{E5B6A257-A4B1-4ECD-9A8E-C7554AEB7771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Abre as uma janela especifica do sistema de origem para executar a ação </a:t>
          </a:r>
          <a:endParaRPr lang="pt-BR" sz="1300" dirty="0">
            <a:latin typeface="+mn-lt"/>
          </a:endParaRPr>
        </a:p>
      </dgm:t>
    </dgm:pt>
    <dgm:pt modelId="{FB46F69F-8487-454A-B772-89BD70EC5089}" type="parTrans" cxnId="{5551998A-4BE0-4C3A-9F8C-B40C40EBA4BD}">
      <dgm:prSet/>
      <dgm:spPr/>
      <dgm:t>
        <a:bodyPr/>
        <a:lstStyle/>
        <a:p>
          <a:endParaRPr lang="pt-BR"/>
        </a:p>
      </dgm:t>
    </dgm:pt>
    <dgm:pt modelId="{36742920-C9E8-4708-B1F9-82BA3F60864C}" type="sibTrans" cxnId="{5551998A-4BE0-4C3A-9F8C-B40C40EBA4BD}">
      <dgm:prSet/>
      <dgm:spPr/>
      <dgm:t>
        <a:bodyPr/>
        <a:lstStyle/>
        <a:p>
          <a:endParaRPr lang="pt-BR"/>
        </a:p>
      </dgm:t>
    </dgm:pt>
    <dgm:pt modelId="{B12A86EE-4737-474D-8745-061255A805EB}">
      <dgm:prSet phldrT="[Texto]" custT="1"/>
      <dgm:spPr/>
      <dgm:t>
        <a:bodyPr/>
        <a:lstStyle/>
        <a:p>
          <a:r>
            <a:rPr lang="pt-BR" sz="1300" b="1" smtClean="0">
              <a:latin typeface="+mn-lt"/>
            </a:rPr>
            <a:t>Configuração</a:t>
          </a:r>
          <a:endParaRPr lang="pt-BR" sz="1300" dirty="0">
            <a:latin typeface="+mn-lt"/>
          </a:endParaRPr>
        </a:p>
      </dgm:t>
    </dgm:pt>
    <dgm:pt modelId="{2187FB59-ACEB-4BBF-9AD2-68B6BE6B6CB9}" type="parTrans" cxnId="{8E5751BF-6F0D-4B4A-9E43-4ED8548C7E1F}">
      <dgm:prSet/>
      <dgm:spPr/>
      <dgm:t>
        <a:bodyPr/>
        <a:lstStyle/>
        <a:p>
          <a:endParaRPr lang="pt-BR"/>
        </a:p>
      </dgm:t>
    </dgm:pt>
    <dgm:pt modelId="{CF0F3EF3-6C1C-4EE5-AB3F-3CBE2959648E}" type="sibTrans" cxnId="{8E5751BF-6F0D-4B4A-9E43-4ED8548C7E1F}">
      <dgm:prSet/>
      <dgm:spPr/>
      <dgm:t>
        <a:bodyPr/>
        <a:lstStyle/>
        <a:p>
          <a:endParaRPr lang="pt-BR"/>
        </a:p>
      </dgm:t>
    </dgm:pt>
    <dgm:pt modelId="{BAD03393-39F3-4EFB-91CD-F701C16D484D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Processa as requisição do serviço de acordo com os parâmetros locais do sistema</a:t>
          </a:r>
          <a:endParaRPr lang="pt-BR" sz="1300" dirty="0">
            <a:latin typeface="+mn-lt"/>
          </a:endParaRPr>
        </a:p>
      </dgm:t>
    </dgm:pt>
    <dgm:pt modelId="{80D87B51-64A2-44A3-AB97-D83F75443D55}" type="parTrans" cxnId="{47BF8947-A3D3-4B74-89B7-AA80C0CA6053}">
      <dgm:prSet/>
      <dgm:spPr/>
      <dgm:t>
        <a:bodyPr/>
        <a:lstStyle/>
        <a:p>
          <a:endParaRPr lang="pt-BR"/>
        </a:p>
      </dgm:t>
    </dgm:pt>
    <dgm:pt modelId="{E61E6E67-8BA2-4A89-A39A-9531F4C09DA1}" type="sibTrans" cxnId="{47BF8947-A3D3-4B74-89B7-AA80C0CA6053}">
      <dgm:prSet/>
      <dgm:spPr/>
      <dgm:t>
        <a:bodyPr/>
        <a:lstStyle/>
        <a:p>
          <a:endParaRPr lang="pt-BR"/>
        </a:p>
      </dgm:t>
    </dgm:pt>
    <dgm:pt modelId="{B60EDE57-CD5A-4316-A0D8-E42F8AAE7F5F}" type="pres">
      <dgm:prSet presAssocID="{9D451B33-4246-4D18-A195-4B386F4FCB6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60C9FB9-CA6C-4A07-90B9-9B5021709CCC}" type="pres">
      <dgm:prSet presAssocID="{9D451B33-4246-4D18-A195-4B386F4FCB6E}" presName="hierFlow" presStyleCnt="0"/>
      <dgm:spPr/>
    </dgm:pt>
    <dgm:pt modelId="{8810730B-EEB3-48FB-83C5-3E8F771956A0}" type="pres">
      <dgm:prSet presAssocID="{9D451B33-4246-4D18-A195-4B386F4FCB6E}" presName="firstBuf" presStyleCnt="0"/>
      <dgm:spPr/>
    </dgm:pt>
    <dgm:pt modelId="{B7CBC5D8-BA5B-413B-96FC-44DE038017A4}" type="pres">
      <dgm:prSet presAssocID="{9D451B33-4246-4D18-A195-4B386F4FCB6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834F312-3C46-46A0-985F-EF0C5C11EC47}" type="pres">
      <dgm:prSet presAssocID="{E5991ED9-D0ED-4D28-A2C6-681757A4D607}" presName="Name17" presStyleCnt="0"/>
      <dgm:spPr/>
    </dgm:pt>
    <dgm:pt modelId="{D8913ECE-AC23-42E6-BDDF-E9001F924C16}" type="pres">
      <dgm:prSet presAssocID="{E5991ED9-D0ED-4D28-A2C6-681757A4D607}" presName="level1Shape" presStyleLbl="node0" presStyleIdx="0" presStyleCnt="1" custLinFactNeighborX="-6885" custLinFactNeighborY="-408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29039F-C1CD-44B9-9518-780E3C6CDE7F}" type="pres">
      <dgm:prSet presAssocID="{E5991ED9-D0ED-4D28-A2C6-681757A4D607}" presName="hierChild2" presStyleCnt="0"/>
      <dgm:spPr/>
    </dgm:pt>
    <dgm:pt modelId="{37E65D09-977C-4A7B-91F9-ED63B7B81764}" type="pres">
      <dgm:prSet presAssocID="{0D75E402-2F93-40EB-844A-F0C0DBFE9951}" presName="Name25" presStyleLbl="parChTrans1D2" presStyleIdx="0" presStyleCnt="2"/>
      <dgm:spPr/>
      <dgm:t>
        <a:bodyPr/>
        <a:lstStyle/>
        <a:p>
          <a:endParaRPr lang="pt-BR"/>
        </a:p>
      </dgm:t>
    </dgm:pt>
    <dgm:pt modelId="{E0BDAFCC-6DF0-4FFB-A545-6A04BE9F6A21}" type="pres">
      <dgm:prSet presAssocID="{0D75E402-2F93-40EB-844A-F0C0DBFE9951}" presName="connTx" presStyleLbl="parChTrans1D2" presStyleIdx="0" presStyleCnt="2"/>
      <dgm:spPr/>
      <dgm:t>
        <a:bodyPr/>
        <a:lstStyle/>
        <a:p>
          <a:endParaRPr lang="pt-BR"/>
        </a:p>
      </dgm:t>
    </dgm:pt>
    <dgm:pt modelId="{0D13C169-1207-4666-8FC6-702DF9D53CE8}" type="pres">
      <dgm:prSet presAssocID="{BCA7BE79-0299-4B45-A211-98B64D70F7BB}" presName="Name30" presStyleCnt="0"/>
      <dgm:spPr/>
    </dgm:pt>
    <dgm:pt modelId="{66B83896-4B46-4F2C-88A2-FC160E346B3B}" type="pres">
      <dgm:prSet presAssocID="{BCA7BE79-0299-4B45-A211-98B64D70F7BB}" presName="level2Shape" presStyleLbl="node2" presStyleIdx="0" presStyleCnt="2" custLinFactNeighborX="1585" custLinFactNeighborY="-5637"/>
      <dgm:spPr/>
      <dgm:t>
        <a:bodyPr/>
        <a:lstStyle/>
        <a:p>
          <a:endParaRPr lang="pt-BR"/>
        </a:p>
      </dgm:t>
    </dgm:pt>
    <dgm:pt modelId="{0D6932D9-9AA2-4773-B564-13D0B8A0EB2B}" type="pres">
      <dgm:prSet presAssocID="{BCA7BE79-0299-4B45-A211-98B64D70F7BB}" presName="hierChild3" presStyleCnt="0"/>
      <dgm:spPr/>
    </dgm:pt>
    <dgm:pt modelId="{A2937038-775D-43D6-BAA7-03CF43B59DBE}" type="pres">
      <dgm:prSet presAssocID="{D74CA5FA-2DA3-4CC3-891C-DBE4F39D2C07}" presName="Name25" presStyleLbl="parChTrans1D3" presStyleIdx="0" presStyleCnt="2"/>
      <dgm:spPr/>
      <dgm:t>
        <a:bodyPr/>
        <a:lstStyle/>
        <a:p>
          <a:endParaRPr lang="pt-BR"/>
        </a:p>
      </dgm:t>
    </dgm:pt>
    <dgm:pt modelId="{253A7923-3D2A-407B-B637-A53725272DF6}" type="pres">
      <dgm:prSet presAssocID="{D74CA5FA-2DA3-4CC3-891C-DBE4F39D2C07}" presName="connTx" presStyleLbl="parChTrans1D3" presStyleIdx="0" presStyleCnt="2"/>
      <dgm:spPr/>
      <dgm:t>
        <a:bodyPr/>
        <a:lstStyle/>
        <a:p>
          <a:endParaRPr lang="pt-BR"/>
        </a:p>
      </dgm:t>
    </dgm:pt>
    <dgm:pt modelId="{2D4E50D8-FDBE-470B-AC04-A54B7EBA66F8}" type="pres">
      <dgm:prSet presAssocID="{B58DDA61-E06B-4D60-98AC-B2F6905D7248}" presName="Name30" presStyleCnt="0"/>
      <dgm:spPr/>
    </dgm:pt>
    <dgm:pt modelId="{11A41601-270E-427A-8937-76736A995528}" type="pres">
      <dgm:prSet presAssocID="{B58DDA61-E06B-4D60-98AC-B2F6905D7248}" presName="level2Shape" presStyleLbl="node3" presStyleIdx="0" presStyleCnt="2" custLinFactNeighborX="-2262" custLinFactNeighborY="-5637"/>
      <dgm:spPr/>
      <dgm:t>
        <a:bodyPr/>
        <a:lstStyle/>
        <a:p>
          <a:endParaRPr lang="pt-BR"/>
        </a:p>
      </dgm:t>
    </dgm:pt>
    <dgm:pt modelId="{310AD6A0-114B-457D-A821-5007B3AB32FF}" type="pres">
      <dgm:prSet presAssocID="{B58DDA61-E06B-4D60-98AC-B2F6905D7248}" presName="hierChild3" presStyleCnt="0"/>
      <dgm:spPr/>
    </dgm:pt>
    <dgm:pt modelId="{11948494-08BE-42B9-8D0A-70918DDE3186}" type="pres">
      <dgm:prSet presAssocID="{D01095F1-CE00-429A-A6EB-E53E22F0C474}" presName="Name25" presStyleLbl="parChTrans1D4" presStyleIdx="0" presStyleCnt="2"/>
      <dgm:spPr/>
      <dgm:t>
        <a:bodyPr/>
        <a:lstStyle/>
        <a:p>
          <a:endParaRPr lang="pt-BR"/>
        </a:p>
      </dgm:t>
    </dgm:pt>
    <dgm:pt modelId="{89C55C4D-68DA-406D-B1D6-6481DD134492}" type="pres">
      <dgm:prSet presAssocID="{D01095F1-CE00-429A-A6EB-E53E22F0C474}" presName="connTx" presStyleLbl="parChTrans1D4" presStyleIdx="0" presStyleCnt="2"/>
      <dgm:spPr/>
      <dgm:t>
        <a:bodyPr/>
        <a:lstStyle/>
        <a:p>
          <a:endParaRPr lang="pt-BR"/>
        </a:p>
      </dgm:t>
    </dgm:pt>
    <dgm:pt modelId="{7A5BF06B-A349-4F52-8EB8-630B0C738D8A}" type="pres">
      <dgm:prSet presAssocID="{4DBB3E5A-EAE0-4F29-BDCE-FF7138CF6A1E}" presName="Name30" presStyleCnt="0"/>
      <dgm:spPr/>
    </dgm:pt>
    <dgm:pt modelId="{90E84A16-2B68-413C-826E-B70C2E6D7FB1}" type="pres">
      <dgm:prSet presAssocID="{4DBB3E5A-EAE0-4F29-BDCE-FF7138CF6A1E}" presName="level2Shape" presStyleLbl="node4" presStyleIdx="0" presStyleCnt="2" custLinFactNeighborX="-191" custLinFactNeighborY="-5637"/>
      <dgm:spPr/>
      <dgm:t>
        <a:bodyPr/>
        <a:lstStyle/>
        <a:p>
          <a:endParaRPr lang="pt-BR"/>
        </a:p>
      </dgm:t>
    </dgm:pt>
    <dgm:pt modelId="{AB7349F6-DED9-4E73-9DA9-0C183FB012E9}" type="pres">
      <dgm:prSet presAssocID="{4DBB3E5A-EAE0-4F29-BDCE-FF7138CF6A1E}" presName="hierChild3" presStyleCnt="0"/>
      <dgm:spPr/>
    </dgm:pt>
    <dgm:pt modelId="{04C59225-F2E1-441C-BA40-8E73DC4DA836}" type="pres">
      <dgm:prSet presAssocID="{55B5D463-95C7-4658-B08A-D0C978DB56E8}" presName="Name25" presStyleLbl="parChTrans1D4" presStyleIdx="1" presStyleCnt="2"/>
      <dgm:spPr/>
      <dgm:t>
        <a:bodyPr/>
        <a:lstStyle/>
        <a:p>
          <a:endParaRPr lang="pt-BR"/>
        </a:p>
      </dgm:t>
    </dgm:pt>
    <dgm:pt modelId="{8563A19F-7D1F-416E-9549-FBD72E7E1074}" type="pres">
      <dgm:prSet presAssocID="{55B5D463-95C7-4658-B08A-D0C978DB56E8}" presName="connTx" presStyleLbl="parChTrans1D4" presStyleIdx="1" presStyleCnt="2"/>
      <dgm:spPr/>
      <dgm:t>
        <a:bodyPr/>
        <a:lstStyle/>
        <a:p>
          <a:endParaRPr lang="pt-BR"/>
        </a:p>
      </dgm:t>
    </dgm:pt>
    <dgm:pt modelId="{1DF8B799-342E-4A2B-8D66-D1B459F873AD}" type="pres">
      <dgm:prSet presAssocID="{539FC4A4-7C51-41D9-9A20-6087F6C41AA1}" presName="Name30" presStyleCnt="0"/>
      <dgm:spPr/>
    </dgm:pt>
    <dgm:pt modelId="{F1ABEC24-6CFE-4A8E-864C-5AE81682169B}" type="pres">
      <dgm:prSet presAssocID="{539FC4A4-7C51-41D9-9A20-6087F6C41AA1}" presName="level2Shape" presStyleLbl="node4" presStyleIdx="1" presStyleCnt="2" custLinFactNeighborX="1881" custLinFactNeighborY="-5637"/>
      <dgm:spPr/>
      <dgm:t>
        <a:bodyPr/>
        <a:lstStyle/>
        <a:p>
          <a:endParaRPr lang="pt-BR"/>
        </a:p>
      </dgm:t>
    </dgm:pt>
    <dgm:pt modelId="{C7010057-DFA9-456F-9D23-4FEE11FB26F6}" type="pres">
      <dgm:prSet presAssocID="{539FC4A4-7C51-41D9-9A20-6087F6C41AA1}" presName="hierChild3" presStyleCnt="0"/>
      <dgm:spPr/>
    </dgm:pt>
    <dgm:pt modelId="{6F85F201-DFE1-44D4-9B3B-A33546274E69}" type="pres">
      <dgm:prSet presAssocID="{565B77D7-987A-4000-9EEF-6F97ADE8C828}" presName="Name25" presStyleLbl="parChTrans1D2" presStyleIdx="1" presStyleCnt="2"/>
      <dgm:spPr/>
      <dgm:t>
        <a:bodyPr/>
        <a:lstStyle/>
        <a:p>
          <a:endParaRPr lang="pt-BR"/>
        </a:p>
      </dgm:t>
    </dgm:pt>
    <dgm:pt modelId="{121E16BD-B6B1-4A54-927E-C5D577ECA71E}" type="pres">
      <dgm:prSet presAssocID="{565B77D7-987A-4000-9EEF-6F97ADE8C828}" presName="connTx" presStyleLbl="parChTrans1D2" presStyleIdx="1" presStyleCnt="2"/>
      <dgm:spPr/>
      <dgm:t>
        <a:bodyPr/>
        <a:lstStyle/>
        <a:p>
          <a:endParaRPr lang="pt-BR"/>
        </a:p>
      </dgm:t>
    </dgm:pt>
    <dgm:pt modelId="{CB49F829-59D5-43A2-A4E7-5052A759DDBF}" type="pres">
      <dgm:prSet presAssocID="{C6902111-BFA2-49E4-86EF-944C8D9701A9}" presName="Name30" presStyleCnt="0"/>
      <dgm:spPr/>
    </dgm:pt>
    <dgm:pt modelId="{881EF76C-7CB3-4496-9009-6C1EFF3A1960}" type="pres">
      <dgm:prSet presAssocID="{C6902111-BFA2-49E4-86EF-944C8D9701A9}" presName="level2Shape" presStyleLbl="node2" presStyleIdx="1" presStyleCnt="2" custLinFactNeighborX="1585" custLinFactNeighborY="-2244"/>
      <dgm:spPr/>
      <dgm:t>
        <a:bodyPr/>
        <a:lstStyle/>
        <a:p>
          <a:endParaRPr lang="pt-BR"/>
        </a:p>
      </dgm:t>
    </dgm:pt>
    <dgm:pt modelId="{8D9A76FF-3B86-4126-AD86-D610DADF6211}" type="pres">
      <dgm:prSet presAssocID="{C6902111-BFA2-49E4-86EF-944C8D9701A9}" presName="hierChild3" presStyleCnt="0"/>
      <dgm:spPr/>
    </dgm:pt>
    <dgm:pt modelId="{1B3A040A-86DC-4E6E-B8EA-388ABEF101DC}" type="pres">
      <dgm:prSet presAssocID="{8780854D-CD43-4F05-9869-2165881AC021}" presName="Name25" presStyleLbl="parChTrans1D3" presStyleIdx="1" presStyleCnt="2"/>
      <dgm:spPr/>
      <dgm:t>
        <a:bodyPr/>
        <a:lstStyle/>
        <a:p>
          <a:endParaRPr lang="pt-BR"/>
        </a:p>
      </dgm:t>
    </dgm:pt>
    <dgm:pt modelId="{A845C833-9EB8-4381-A8A5-D9EA599DEE58}" type="pres">
      <dgm:prSet presAssocID="{8780854D-CD43-4F05-9869-2165881AC021}" presName="connTx" presStyleLbl="parChTrans1D3" presStyleIdx="1" presStyleCnt="2"/>
      <dgm:spPr/>
      <dgm:t>
        <a:bodyPr/>
        <a:lstStyle/>
        <a:p>
          <a:endParaRPr lang="pt-BR"/>
        </a:p>
      </dgm:t>
    </dgm:pt>
    <dgm:pt modelId="{F4D60769-9CD3-4A10-8EC0-B82CD8A729B7}" type="pres">
      <dgm:prSet presAssocID="{6070B9A6-D41A-4DCE-A096-A6F047050296}" presName="Name30" presStyleCnt="0"/>
      <dgm:spPr/>
    </dgm:pt>
    <dgm:pt modelId="{10D8F8C0-76AF-40CB-A903-178C1FEEBE75}" type="pres">
      <dgm:prSet presAssocID="{6070B9A6-D41A-4DCE-A096-A6F047050296}" presName="level2Shape" presStyleLbl="node3" presStyleIdx="1" presStyleCnt="2" custLinFactNeighborX="-2262" custLinFactNeighborY="-2244"/>
      <dgm:spPr/>
      <dgm:t>
        <a:bodyPr/>
        <a:lstStyle/>
        <a:p>
          <a:endParaRPr lang="pt-BR"/>
        </a:p>
      </dgm:t>
    </dgm:pt>
    <dgm:pt modelId="{FF6E81A2-9378-4D68-9797-417D35EA10F8}" type="pres">
      <dgm:prSet presAssocID="{6070B9A6-D41A-4DCE-A096-A6F047050296}" presName="hierChild3" presStyleCnt="0"/>
      <dgm:spPr/>
    </dgm:pt>
    <dgm:pt modelId="{26933E7A-D660-4BB5-B7A4-1D601905C2FB}" type="pres">
      <dgm:prSet presAssocID="{9D451B33-4246-4D18-A195-4B386F4FCB6E}" presName="bgShapesFlow" presStyleCnt="0"/>
      <dgm:spPr/>
    </dgm:pt>
    <dgm:pt modelId="{BBBD5B55-0126-4D04-87BD-5E089EEBB614}" type="pres">
      <dgm:prSet presAssocID="{81AFD125-B022-43AD-89EE-19FA833CFD20}" presName="rectComp" presStyleCnt="0"/>
      <dgm:spPr/>
    </dgm:pt>
    <dgm:pt modelId="{F5B25FB5-DB01-41CC-AE8B-E74BC2E826A3}" type="pres">
      <dgm:prSet presAssocID="{81AFD125-B022-43AD-89EE-19FA833CFD20}" presName="bgRect" presStyleLbl="bgShp" presStyleIdx="0" presStyleCnt="5" custLinFactNeighborX="-1938" custLinFactNeighborY="1772"/>
      <dgm:spPr/>
      <dgm:t>
        <a:bodyPr/>
        <a:lstStyle/>
        <a:p>
          <a:endParaRPr lang="pt-BR"/>
        </a:p>
      </dgm:t>
    </dgm:pt>
    <dgm:pt modelId="{77FE336A-5113-419F-AA3D-EA31E5E15896}" type="pres">
      <dgm:prSet presAssocID="{81AFD125-B022-43AD-89EE-19FA833CFD20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9C657A-04F5-408E-A916-ECCF3984C534}" type="pres">
      <dgm:prSet presAssocID="{81AFD125-B022-43AD-89EE-19FA833CFD20}" presName="spComp" presStyleCnt="0"/>
      <dgm:spPr/>
    </dgm:pt>
    <dgm:pt modelId="{DDE8010B-7DA7-4C33-931D-86BDDC4E23E0}" type="pres">
      <dgm:prSet presAssocID="{81AFD125-B022-43AD-89EE-19FA833CFD20}" presName="hSp" presStyleCnt="0"/>
      <dgm:spPr/>
    </dgm:pt>
    <dgm:pt modelId="{35AEDA0B-AA81-4E27-81A6-C2D3F5B1E018}" type="pres">
      <dgm:prSet presAssocID="{51C0E680-1C58-465D-97B1-1E4C8C92FC46}" presName="rectComp" presStyleCnt="0"/>
      <dgm:spPr/>
    </dgm:pt>
    <dgm:pt modelId="{8E982D87-B28C-4381-99E2-C803AC2352FC}" type="pres">
      <dgm:prSet presAssocID="{51C0E680-1C58-465D-97B1-1E4C8C92FC46}" presName="bgRect" presStyleLbl="bgShp" presStyleIdx="1" presStyleCnt="5" custLinFactNeighborX="2759" custLinFactNeighborY="-2085"/>
      <dgm:spPr/>
      <dgm:t>
        <a:bodyPr/>
        <a:lstStyle/>
        <a:p>
          <a:endParaRPr lang="pt-BR"/>
        </a:p>
      </dgm:t>
    </dgm:pt>
    <dgm:pt modelId="{8EEBE61B-9F72-4AC1-9E85-436038CED7F5}" type="pres">
      <dgm:prSet presAssocID="{51C0E680-1C58-465D-97B1-1E4C8C92FC46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449BE9-3890-4502-ABA6-6CAED1CDDE7E}" type="pres">
      <dgm:prSet presAssocID="{51C0E680-1C58-465D-97B1-1E4C8C92FC46}" presName="spComp" presStyleCnt="0"/>
      <dgm:spPr/>
    </dgm:pt>
    <dgm:pt modelId="{5BD934C8-3836-460C-89EE-92BEB4CBB123}" type="pres">
      <dgm:prSet presAssocID="{51C0E680-1C58-465D-97B1-1E4C8C92FC46}" presName="hSp" presStyleCnt="0"/>
      <dgm:spPr/>
    </dgm:pt>
    <dgm:pt modelId="{F1AAD467-70A3-440D-84F7-E3F5C6781803}" type="pres">
      <dgm:prSet presAssocID="{D0C0E528-4CA5-475E-AE06-52777AFCD40F}" presName="rectComp" presStyleCnt="0"/>
      <dgm:spPr/>
    </dgm:pt>
    <dgm:pt modelId="{01717AE0-099D-48EB-8522-6C3C0AB19858}" type="pres">
      <dgm:prSet presAssocID="{D0C0E528-4CA5-475E-AE06-52777AFCD40F}" presName="bgRect" presStyleLbl="bgShp" presStyleIdx="2" presStyleCnt="5" custLinFactNeighborX="0" custLinFactNeighborY="-2085"/>
      <dgm:spPr/>
      <dgm:t>
        <a:bodyPr/>
        <a:lstStyle/>
        <a:p>
          <a:endParaRPr lang="pt-BR"/>
        </a:p>
      </dgm:t>
    </dgm:pt>
    <dgm:pt modelId="{1200EE9F-68E4-4B98-988E-661487930590}" type="pres">
      <dgm:prSet presAssocID="{D0C0E528-4CA5-475E-AE06-52777AFCD40F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AE37343-1362-49E7-8122-C32BEF2003C1}" type="pres">
      <dgm:prSet presAssocID="{D0C0E528-4CA5-475E-AE06-52777AFCD40F}" presName="spComp" presStyleCnt="0"/>
      <dgm:spPr/>
    </dgm:pt>
    <dgm:pt modelId="{9F35AC3B-B146-48D7-AD09-959E620B65B8}" type="pres">
      <dgm:prSet presAssocID="{D0C0E528-4CA5-475E-AE06-52777AFCD40F}" presName="hSp" presStyleCnt="0"/>
      <dgm:spPr/>
    </dgm:pt>
    <dgm:pt modelId="{59B0EB98-24A7-4C44-8867-FE48DEA65177}" type="pres">
      <dgm:prSet presAssocID="{B12A86EE-4737-474D-8745-061255A805EB}" presName="rectComp" presStyleCnt="0"/>
      <dgm:spPr/>
    </dgm:pt>
    <dgm:pt modelId="{AB64FC27-8A16-4B5C-A848-B04769ACDF8E}" type="pres">
      <dgm:prSet presAssocID="{B12A86EE-4737-474D-8745-061255A805EB}" presName="bgRect" presStyleLbl="bgShp" presStyleIdx="3" presStyleCnt="5"/>
      <dgm:spPr/>
      <dgm:t>
        <a:bodyPr/>
        <a:lstStyle/>
        <a:p>
          <a:endParaRPr lang="pt-BR"/>
        </a:p>
      </dgm:t>
    </dgm:pt>
    <dgm:pt modelId="{6A6F7301-C0C0-4CE8-8B22-C8085ABBD9C2}" type="pres">
      <dgm:prSet presAssocID="{B12A86EE-4737-474D-8745-061255A805EB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E72C94A-F1FE-4576-93FA-47D3E662DE98}" type="pres">
      <dgm:prSet presAssocID="{B12A86EE-4737-474D-8745-061255A805EB}" presName="spComp" presStyleCnt="0"/>
      <dgm:spPr/>
    </dgm:pt>
    <dgm:pt modelId="{5B00FA5D-38DC-4987-9CFF-DF9C132C75E0}" type="pres">
      <dgm:prSet presAssocID="{B12A86EE-4737-474D-8745-061255A805EB}" presName="hSp" presStyleCnt="0"/>
      <dgm:spPr/>
    </dgm:pt>
    <dgm:pt modelId="{DE455D21-3264-430D-A9FC-8E5E90BE50C9}" type="pres">
      <dgm:prSet presAssocID="{AEB8659B-CF92-46F5-AECA-C66F3CE11AD1}" presName="rectComp" presStyleCnt="0"/>
      <dgm:spPr/>
    </dgm:pt>
    <dgm:pt modelId="{A780AA79-43E5-4DF3-AF54-0D5FEB66A11B}" type="pres">
      <dgm:prSet presAssocID="{AEB8659B-CF92-46F5-AECA-C66F3CE11AD1}" presName="bgRect" presStyleLbl="bgShp" presStyleIdx="4" presStyleCnt="5" custLinFactNeighborX="35" custLinFactNeighborY="-8461"/>
      <dgm:spPr/>
      <dgm:t>
        <a:bodyPr/>
        <a:lstStyle/>
        <a:p>
          <a:endParaRPr lang="pt-BR"/>
        </a:p>
      </dgm:t>
    </dgm:pt>
    <dgm:pt modelId="{5ED903C2-827A-4A66-9086-36BC4D24CDCA}" type="pres">
      <dgm:prSet presAssocID="{AEB8659B-CF92-46F5-AECA-C66F3CE11AD1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7BF8947-A3D3-4B74-89B7-AA80C0CA6053}" srcId="{B12A86EE-4737-474D-8745-061255A805EB}" destId="{BAD03393-39F3-4EFB-91CD-F701C16D484D}" srcOrd="0" destOrd="0" parTransId="{80D87B51-64A2-44A3-AB97-D83F75443D55}" sibTransId="{E61E6E67-8BA2-4A89-A39A-9531F4C09DA1}"/>
    <dgm:cxn modelId="{6113CD33-75B8-4F7B-A18E-4619616C5CC6}" srcId="{E5991ED9-D0ED-4D28-A2C6-681757A4D607}" destId="{C6902111-BFA2-49E4-86EF-944C8D9701A9}" srcOrd="1" destOrd="0" parTransId="{565B77D7-987A-4000-9EEF-6F97ADE8C828}" sibTransId="{57A134FD-C01B-48BE-AF32-8DBB8B704F09}"/>
    <dgm:cxn modelId="{138CD015-BB05-48BB-A06A-24A001220C6D}" type="presOf" srcId="{51C0E680-1C58-465D-97B1-1E4C8C92FC46}" destId="{8E982D87-B28C-4381-99E2-C803AC2352FC}" srcOrd="0" destOrd="0" presId="urn:microsoft.com/office/officeart/2005/8/layout/hierarchy5"/>
    <dgm:cxn modelId="{8036A84D-1AD9-4737-A93A-EFE24FECEA30}" srcId="{E5991ED9-D0ED-4D28-A2C6-681757A4D607}" destId="{BCA7BE79-0299-4B45-A211-98B64D70F7BB}" srcOrd="0" destOrd="0" parTransId="{0D75E402-2F93-40EB-844A-F0C0DBFE9951}" sibTransId="{12EC7A9E-8478-47B7-AB73-E6068913089E}"/>
    <dgm:cxn modelId="{38F1E60A-375B-4751-8CAE-CA60F7AA6587}" type="presOf" srcId="{D01095F1-CE00-429A-A6EB-E53E22F0C474}" destId="{89C55C4D-68DA-406D-B1D6-6481DD134492}" srcOrd="1" destOrd="0" presId="urn:microsoft.com/office/officeart/2005/8/layout/hierarchy5"/>
    <dgm:cxn modelId="{926745FF-6892-4A24-A677-63A98F8F1D79}" srcId="{4DBB3E5A-EAE0-4F29-BDCE-FF7138CF6A1E}" destId="{539FC4A4-7C51-41D9-9A20-6087F6C41AA1}" srcOrd="0" destOrd="0" parTransId="{55B5D463-95C7-4658-B08A-D0C978DB56E8}" sibTransId="{787D2DDF-224D-41D5-B91B-2E7AC892D64C}"/>
    <dgm:cxn modelId="{ADF97DC1-C9EC-470B-A202-078DABCDE8AA}" srcId="{81AFD125-B022-43AD-89EE-19FA833CFD20}" destId="{E324736F-1670-4DBC-99E3-355E90625474}" srcOrd="0" destOrd="0" parTransId="{084E18D9-4D65-46A8-94C9-B37BF33B6EB4}" sibTransId="{4D3F3974-8DFC-4F33-8AF2-ECE6F7007C2D}"/>
    <dgm:cxn modelId="{4A4B8B50-E003-450E-BA2D-B436E75BD821}" type="presOf" srcId="{D0C0E528-4CA5-475E-AE06-52777AFCD40F}" destId="{01717AE0-099D-48EB-8522-6C3C0AB19858}" srcOrd="0" destOrd="0" presId="urn:microsoft.com/office/officeart/2005/8/layout/hierarchy5"/>
    <dgm:cxn modelId="{8FC4DC62-7D58-438A-ACBD-D1682BEB7FAB}" srcId="{9D451B33-4246-4D18-A195-4B386F4FCB6E}" destId="{AEB8659B-CF92-46F5-AECA-C66F3CE11AD1}" srcOrd="5" destOrd="0" parTransId="{9FEEEB6E-DE0A-4DE0-8B72-AE1B9DA08F09}" sibTransId="{B3B2DCC2-CF76-4053-A621-747FA7F76E3D}"/>
    <dgm:cxn modelId="{33C9FA65-BFE1-46ED-89D5-908337F843EB}" srcId="{D0C0E528-4CA5-475E-AE06-52777AFCD40F}" destId="{44634207-818E-4024-BA4F-A04690B2686C}" srcOrd="0" destOrd="0" parTransId="{CC1AC85F-4780-42A4-99F6-11FF79297569}" sibTransId="{699E8786-308D-421A-ADBE-5A9096BBCE86}"/>
    <dgm:cxn modelId="{9C79B313-49ED-4098-ABB4-F65C7FF2CCF2}" type="presOf" srcId="{539FC4A4-7C51-41D9-9A20-6087F6C41AA1}" destId="{F1ABEC24-6CFE-4A8E-864C-5AE81682169B}" srcOrd="0" destOrd="0" presId="urn:microsoft.com/office/officeart/2005/8/layout/hierarchy5"/>
    <dgm:cxn modelId="{C54FD9BD-FCDD-45B3-9412-D0DEF8291AF9}" type="presOf" srcId="{0D75E402-2F93-40EB-844A-F0C0DBFE9951}" destId="{E0BDAFCC-6DF0-4FFB-A545-6A04BE9F6A21}" srcOrd="1" destOrd="0" presId="urn:microsoft.com/office/officeart/2005/8/layout/hierarchy5"/>
    <dgm:cxn modelId="{DC97A258-5030-424A-BD61-E89770661BAF}" type="presOf" srcId="{565B77D7-987A-4000-9EEF-6F97ADE8C828}" destId="{121E16BD-B6B1-4A54-927E-C5D577ECA71E}" srcOrd="1" destOrd="0" presId="urn:microsoft.com/office/officeart/2005/8/layout/hierarchy5"/>
    <dgm:cxn modelId="{8E5751BF-6F0D-4B4A-9E43-4ED8548C7E1F}" srcId="{9D451B33-4246-4D18-A195-4B386F4FCB6E}" destId="{B12A86EE-4737-474D-8745-061255A805EB}" srcOrd="4" destOrd="0" parTransId="{2187FB59-ACEB-4BBF-9AD2-68B6BE6B6CB9}" sibTransId="{CF0F3EF3-6C1C-4EE5-AB3F-3CBE2959648E}"/>
    <dgm:cxn modelId="{CA0DC3E8-837B-4B62-BB1F-09BD9E9F84A1}" type="presOf" srcId="{C6902111-BFA2-49E4-86EF-944C8D9701A9}" destId="{881EF76C-7CB3-4496-9009-6C1EFF3A1960}" srcOrd="0" destOrd="0" presId="urn:microsoft.com/office/officeart/2005/8/layout/hierarchy5"/>
    <dgm:cxn modelId="{D8ACB98C-E994-4FB1-B181-B84B82B65324}" type="presOf" srcId="{B58DDA61-E06B-4D60-98AC-B2F6905D7248}" destId="{11A41601-270E-427A-8937-76736A995528}" srcOrd="0" destOrd="0" presId="urn:microsoft.com/office/officeart/2005/8/layout/hierarchy5"/>
    <dgm:cxn modelId="{6BF601E4-234B-426B-8686-FF2461CB9301}" type="presOf" srcId="{BAD03393-39F3-4EFB-91CD-F701C16D484D}" destId="{AB64FC27-8A16-4B5C-A848-B04769ACDF8E}" srcOrd="0" destOrd="1" presId="urn:microsoft.com/office/officeart/2005/8/layout/hierarchy5"/>
    <dgm:cxn modelId="{DCE20A37-8F79-4AFC-ACA3-484494392B98}" type="presOf" srcId="{B12A86EE-4737-474D-8745-061255A805EB}" destId="{6A6F7301-C0C0-4CE8-8B22-C8085ABBD9C2}" srcOrd="1" destOrd="0" presId="urn:microsoft.com/office/officeart/2005/8/layout/hierarchy5"/>
    <dgm:cxn modelId="{13E55DB4-6131-4538-A36F-ADAE10C36080}" srcId="{9D451B33-4246-4D18-A195-4B386F4FCB6E}" destId="{81AFD125-B022-43AD-89EE-19FA833CFD20}" srcOrd="1" destOrd="0" parTransId="{921F2D8E-9BA3-4912-8C76-CAA15964C514}" sibTransId="{AD5D77D0-7CA6-402B-B900-2E9CEB2A1615}"/>
    <dgm:cxn modelId="{A8AFBFEA-DDE3-4630-8113-7021514AEB9F}" type="presOf" srcId="{8780854D-CD43-4F05-9869-2165881AC021}" destId="{1B3A040A-86DC-4E6E-B8EA-388ABEF101DC}" srcOrd="0" destOrd="0" presId="urn:microsoft.com/office/officeart/2005/8/layout/hierarchy5"/>
    <dgm:cxn modelId="{21ADF1EC-6C2B-44D3-8DCA-B0366CE6C177}" type="presOf" srcId="{E5991ED9-D0ED-4D28-A2C6-681757A4D607}" destId="{D8913ECE-AC23-42E6-BDDF-E9001F924C16}" srcOrd="0" destOrd="0" presId="urn:microsoft.com/office/officeart/2005/8/layout/hierarchy5"/>
    <dgm:cxn modelId="{A830434C-260B-4A60-B090-95EEF28EEDAE}" type="presOf" srcId="{AEB8659B-CF92-46F5-AECA-C66F3CE11AD1}" destId="{A780AA79-43E5-4DF3-AF54-0D5FEB66A11B}" srcOrd="0" destOrd="0" presId="urn:microsoft.com/office/officeart/2005/8/layout/hierarchy5"/>
    <dgm:cxn modelId="{C4997B26-05A9-44A1-9849-7C620FC9493F}" type="presOf" srcId="{4DBB3E5A-EAE0-4F29-BDCE-FF7138CF6A1E}" destId="{90E84A16-2B68-413C-826E-B70C2E6D7FB1}" srcOrd="0" destOrd="0" presId="urn:microsoft.com/office/officeart/2005/8/layout/hierarchy5"/>
    <dgm:cxn modelId="{EA963935-21B9-46EA-9DAD-C58AB7ADBD56}" type="presOf" srcId="{8780854D-CD43-4F05-9869-2165881AC021}" destId="{A845C833-9EB8-4381-A8A5-D9EA599DEE58}" srcOrd="1" destOrd="0" presId="urn:microsoft.com/office/officeart/2005/8/layout/hierarchy5"/>
    <dgm:cxn modelId="{66527C2B-B80F-4FFF-891E-AACFCFE02DA6}" srcId="{9D451B33-4246-4D18-A195-4B386F4FCB6E}" destId="{51C0E680-1C58-465D-97B1-1E4C8C92FC46}" srcOrd="2" destOrd="0" parTransId="{87AC0A5E-0050-41DA-8DFA-DFAC843BA69B}" sibTransId="{8D17D27E-A2CD-4BD4-9D6D-21ED03175FA7}"/>
    <dgm:cxn modelId="{5FE9BCE7-A0BC-41A2-B1E1-66682CC1D796}" type="presOf" srcId="{D0C0E528-4CA5-475E-AE06-52777AFCD40F}" destId="{1200EE9F-68E4-4B98-988E-661487930590}" srcOrd="1" destOrd="0" presId="urn:microsoft.com/office/officeart/2005/8/layout/hierarchy5"/>
    <dgm:cxn modelId="{A55DFEAF-D647-42E1-83B7-F5F2784899EE}" type="presOf" srcId="{E324736F-1670-4DBC-99E3-355E90625474}" destId="{F5B25FB5-DB01-41CC-AE8B-E74BC2E826A3}" srcOrd="0" destOrd="1" presId="urn:microsoft.com/office/officeart/2005/8/layout/hierarchy5"/>
    <dgm:cxn modelId="{67A140FB-39F0-4EE1-ADF9-679473287FF0}" type="presOf" srcId="{3C79AD3F-6E4A-4309-8D26-FB7F6AC93676}" destId="{8E982D87-B28C-4381-99E2-C803AC2352FC}" srcOrd="0" destOrd="1" presId="urn:microsoft.com/office/officeart/2005/8/layout/hierarchy5"/>
    <dgm:cxn modelId="{8073EEE5-ADCC-4616-BD7E-D1B1965C7FD6}" type="presOf" srcId="{3C79AD3F-6E4A-4309-8D26-FB7F6AC93676}" destId="{8EEBE61B-9F72-4AC1-9E85-436038CED7F5}" srcOrd="1" destOrd="1" presId="urn:microsoft.com/office/officeart/2005/8/layout/hierarchy5"/>
    <dgm:cxn modelId="{DAE40329-FD56-4831-B6D7-970EFB8BE7BE}" type="presOf" srcId="{81AFD125-B022-43AD-89EE-19FA833CFD20}" destId="{77FE336A-5113-419F-AA3D-EA31E5E15896}" srcOrd="1" destOrd="0" presId="urn:microsoft.com/office/officeart/2005/8/layout/hierarchy5"/>
    <dgm:cxn modelId="{C5E1A3C0-C38D-41EB-90FA-E8A6FACE604B}" type="presOf" srcId="{565B77D7-987A-4000-9EEF-6F97ADE8C828}" destId="{6F85F201-DFE1-44D4-9B3B-A33546274E69}" srcOrd="0" destOrd="0" presId="urn:microsoft.com/office/officeart/2005/8/layout/hierarchy5"/>
    <dgm:cxn modelId="{D12A60F3-21E0-47BF-BE5C-AF4AE17FD67E}" type="presOf" srcId="{55B5D463-95C7-4658-B08A-D0C978DB56E8}" destId="{04C59225-F2E1-441C-BA40-8E73DC4DA836}" srcOrd="0" destOrd="0" presId="urn:microsoft.com/office/officeart/2005/8/layout/hierarchy5"/>
    <dgm:cxn modelId="{5551998A-4BE0-4C3A-9F8C-B40C40EBA4BD}" srcId="{AEB8659B-CF92-46F5-AECA-C66F3CE11AD1}" destId="{E5B6A257-A4B1-4ECD-9A8E-C7554AEB7771}" srcOrd="0" destOrd="0" parTransId="{FB46F69F-8487-454A-B772-89BD70EC5089}" sibTransId="{36742920-C9E8-4708-B1F9-82BA3F60864C}"/>
    <dgm:cxn modelId="{1CAC35E6-3685-4832-AE95-F4AA27EF95F3}" type="presOf" srcId="{44634207-818E-4024-BA4F-A04690B2686C}" destId="{1200EE9F-68E4-4B98-988E-661487930590}" srcOrd="1" destOrd="1" presId="urn:microsoft.com/office/officeart/2005/8/layout/hierarchy5"/>
    <dgm:cxn modelId="{34E2E59F-3E83-4B61-8616-D7FF8B1FC324}" srcId="{9D451B33-4246-4D18-A195-4B386F4FCB6E}" destId="{E5991ED9-D0ED-4D28-A2C6-681757A4D607}" srcOrd="0" destOrd="0" parTransId="{72D10521-0BF3-4802-8364-F6999F8BC43B}" sibTransId="{6FF39E38-ECAB-44BA-BF4C-85FA40BE6952}"/>
    <dgm:cxn modelId="{9961EC42-A562-445A-8744-71FE81685F6C}" type="presOf" srcId="{55B5D463-95C7-4658-B08A-D0C978DB56E8}" destId="{8563A19F-7D1F-416E-9549-FBD72E7E1074}" srcOrd="1" destOrd="0" presId="urn:microsoft.com/office/officeart/2005/8/layout/hierarchy5"/>
    <dgm:cxn modelId="{80CE7097-2DEF-461F-AA23-030A5C5FD2C4}" type="presOf" srcId="{81AFD125-B022-43AD-89EE-19FA833CFD20}" destId="{F5B25FB5-DB01-41CC-AE8B-E74BC2E826A3}" srcOrd="0" destOrd="0" presId="urn:microsoft.com/office/officeart/2005/8/layout/hierarchy5"/>
    <dgm:cxn modelId="{2B9518B1-D9C8-43E6-9848-99C5A09D0FBC}" srcId="{BCA7BE79-0299-4B45-A211-98B64D70F7BB}" destId="{B58DDA61-E06B-4D60-98AC-B2F6905D7248}" srcOrd="0" destOrd="0" parTransId="{D74CA5FA-2DA3-4CC3-891C-DBE4F39D2C07}" sibTransId="{F833B9F6-3F6F-48EE-AB8B-B813ECD44967}"/>
    <dgm:cxn modelId="{E838EFA2-EA7A-4AFB-85F4-D377788CBC94}" type="presOf" srcId="{6070B9A6-D41A-4DCE-A096-A6F047050296}" destId="{10D8F8C0-76AF-40CB-A903-178C1FEEBE75}" srcOrd="0" destOrd="0" presId="urn:microsoft.com/office/officeart/2005/8/layout/hierarchy5"/>
    <dgm:cxn modelId="{AE0006E8-62FC-47BB-B7A5-354A820076EC}" srcId="{C6902111-BFA2-49E4-86EF-944C8D9701A9}" destId="{6070B9A6-D41A-4DCE-A096-A6F047050296}" srcOrd="0" destOrd="0" parTransId="{8780854D-CD43-4F05-9869-2165881AC021}" sibTransId="{A1D89C26-C3D6-4DAE-9AE4-CBC8ECBBD3E9}"/>
    <dgm:cxn modelId="{08F55CD1-51D8-45D7-AA28-BBE80A4168DE}" srcId="{9D451B33-4246-4D18-A195-4B386F4FCB6E}" destId="{D0C0E528-4CA5-475E-AE06-52777AFCD40F}" srcOrd="3" destOrd="0" parTransId="{5406644C-11AA-44A4-A905-E0955B89C2F4}" sibTransId="{37024904-ACDE-4984-B3E1-E04010998B73}"/>
    <dgm:cxn modelId="{78A1DECA-7B09-40AB-998C-A51A570D0355}" type="presOf" srcId="{D74CA5FA-2DA3-4CC3-891C-DBE4F39D2C07}" destId="{253A7923-3D2A-407B-B637-A53725272DF6}" srcOrd="1" destOrd="0" presId="urn:microsoft.com/office/officeart/2005/8/layout/hierarchy5"/>
    <dgm:cxn modelId="{08DC4C80-6F60-4172-B2B0-FE7FFDB00E6C}" type="presOf" srcId="{E324736F-1670-4DBC-99E3-355E90625474}" destId="{77FE336A-5113-419F-AA3D-EA31E5E15896}" srcOrd="1" destOrd="1" presId="urn:microsoft.com/office/officeart/2005/8/layout/hierarchy5"/>
    <dgm:cxn modelId="{2BB8652C-249D-4B2E-9AF7-E4FA78E80610}" srcId="{51C0E680-1C58-465D-97B1-1E4C8C92FC46}" destId="{3C79AD3F-6E4A-4309-8D26-FB7F6AC93676}" srcOrd="0" destOrd="0" parTransId="{D843AC8F-2B1B-45DD-9823-A1E270F246CB}" sibTransId="{0BB0C5F1-F061-4272-9F31-B098FECE0CA6}"/>
    <dgm:cxn modelId="{0DC90553-DCE2-4C31-89F2-E3F2681FB9C7}" type="presOf" srcId="{E5B6A257-A4B1-4ECD-9A8E-C7554AEB7771}" destId="{5ED903C2-827A-4A66-9086-36BC4D24CDCA}" srcOrd="1" destOrd="1" presId="urn:microsoft.com/office/officeart/2005/8/layout/hierarchy5"/>
    <dgm:cxn modelId="{5E7CD6F8-F23A-416B-B359-54A312417381}" type="presOf" srcId="{D74CA5FA-2DA3-4CC3-891C-DBE4F39D2C07}" destId="{A2937038-775D-43D6-BAA7-03CF43B59DBE}" srcOrd="0" destOrd="0" presId="urn:microsoft.com/office/officeart/2005/8/layout/hierarchy5"/>
    <dgm:cxn modelId="{81506FB2-EA32-478A-B31F-686C6A9F2489}" type="presOf" srcId="{0D75E402-2F93-40EB-844A-F0C0DBFE9951}" destId="{37E65D09-977C-4A7B-91F9-ED63B7B81764}" srcOrd="0" destOrd="0" presId="urn:microsoft.com/office/officeart/2005/8/layout/hierarchy5"/>
    <dgm:cxn modelId="{B150BB5B-B9D6-44D4-98DA-D543F9649685}" type="presOf" srcId="{B12A86EE-4737-474D-8745-061255A805EB}" destId="{AB64FC27-8A16-4B5C-A848-B04769ACDF8E}" srcOrd="0" destOrd="0" presId="urn:microsoft.com/office/officeart/2005/8/layout/hierarchy5"/>
    <dgm:cxn modelId="{7C488F08-3DDA-45EF-AC7E-627FF04345B3}" type="presOf" srcId="{51C0E680-1C58-465D-97B1-1E4C8C92FC46}" destId="{8EEBE61B-9F72-4AC1-9E85-436038CED7F5}" srcOrd="1" destOrd="0" presId="urn:microsoft.com/office/officeart/2005/8/layout/hierarchy5"/>
    <dgm:cxn modelId="{C1677F7A-8166-42BB-AFBC-6BC3CB772DF8}" type="presOf" srcId="{AEB8659B-CF92-46F5-AECA-C66F3CE11AD1}" destId="{5ED903C2-827A-4A66-9086-36BC4D24CDCA}" srcOrd="1" destOrd="0" presId="urn:microsoft.com/office/officeart/2005/8/layout/hierarchy5"/>
    <dgm:cxn modelId="{ED95522E-CD46-4C86-826F-B29F839B1D23}" srcId="{B58DDA61-E06B-4D60-98AC-B2F6905D7248}" destId="{4DBB3E5A-EAE0-4F29-BDCE-FF7138CF6A1E}" srcOrd="0" destOrd="0" parTransId="{D01095F1-CE00-429A-A6EB-E53E22F0C474}" sibTransId="{40774C1F-8F71-4265-B646-A99A60408AC8}"/>
    <dgm:cxn modelId="{E7961181-C058-4B07-A564-1F7D0B2D39E8}" type="presOf" srcId="{44634207-818E-4024-BA4F-A04690B2686C}" destId="{01717AE0-099D-48EB-8522-6C3C0AB19858}" srcOrd="0" destOrd="1" presId="urn:microsoft.com/office/officeart/2005/8/layout/hierarchy5"/>
    <dgm:cxn modelId="{15989185-7E31-42D5-9825-F762F724B780}" type="presOf" srcId="{9D451B33-4246-4D18-A195-4B386F4FCB6E}" destId="{B60EDE57-CD5A-4316-A0D8-E42F8AAE7F5F}" srcOrd="0" destOrd="0" presId="urn:microsoft.com/office/officeart/2005/8/layout/hierarchy5"/>
    <dgm:cxn modelId="{232E064B-F5A3-47AB-AF4F-DE49E465C36F}" type="presOf" srcId="{E5B6A257-A4B1-4ECD-9A8E-C7554AEB7771}" destId="{A780AA79-43E5-4DF3-AF54-0D5FEB66A11B}" srcOrd="0" destOrd="1" presId="urn:microsoft.com/office/officeart/2005/8/layout/hierarchy5"/>
    <dgm:cxn modelId="{2A4F61A1-B14C-4AF1-9E64-0CF6D0A5DB63}" type="presOf" srcId="{BCA7BE79-0299-4B45-A211-98B64D70F7BB}" destId="{66B83896-4B46-4F2C-88A2-FC160E346B3B}" srcOrd="0" destOrd="0" presId="urn:microsoft.com/office/officeart/2005/8/layout/hierarchy5"/>
    <dgm:cxn modelId="{3F55DAF9-7414-4480-ACFA-A824607AAF13}" type="presOf" srcId="{BAD03393-39F3-4EFB-91CD-F701C16D484D}" destId="{6A6F7301-C0C0-4CE8-8B22-C8085ABBD9C2}" srcOrd="1" destOrd="1" presId="urn:microsoft.com/office/officeart/2005/8/layout/hierarchy5"/>
    <dgm:cxn modelId="{7788F660-C8FD-44E5-A9CE-180347308869}" type="presOf" srcId="{D01095F1-CE00-429A-A6EB-E53E22F0C474}" destId="{11948494-08BE-42B9-8D0A-70918DDE3186}" srcOrd="0" destOrd="0" presId="urn:microsoft.com/office/officeart/2005/8/layout/hierarchy5"/>
    <dgm:cxn modelId="{69FFF7E9-00DE-4D57-B67E-AFCDD83D4B2E}" type="presParOf" srcId="{B60EDE57-CD5A-4316-A0D8-E42F8AAE7F5F}" destId="{260C9FB9-CA6C-4A07-90B9-9B5021709CCC}" srcOrd="0" destOrd="0" presId="urn:microsoft.com/office/officeart/2005/8/layout/hierarchy5"/>
    <dgm:cxn modelId="{FF082063-3F87-428A-AAAA-1890E16E73D7}" type="presParOf" srcId="{260C9FB9-CA6C-4A07-90B9-9B5021709CCC}" destId="{8810730B-EEB3-48FB-83C5-3E8F771956A0}" srcOrd="0" destOrd="0" presId="urn:microsoft.com/office/officeart/2005/8/layout/hierarchy5"/>
    <dgm:cxn modelId="{C5B0D5FF-6A54-4463-B07F-5EB4E000AC10}" type="presParOf" srcId="{260C9FB9-CA6C-4A07-90B9-9B5021709CCC}" destId="{B7CBC5D8-BA5B-413B-96FC-44DE038017A4}" srcOrd="1" destOrd="0" presId="urn:microsoft.com/office/officeart/2005/8/layout/hierarchy5"/>
    <dgm:cxn modelId="{0E8ECBD3-1ABD-422C-B615-8B32CD7359B9}" type="presParOf" srcId="{B7CBC5D8-BA5B-413B-96FC-44DE038017A4}" destId="{D834F312-3C46-46A0-985F-EF0C5C11EC47}" srcOrd="0" destOrd="0" presId="urn:microsoft.com/office/officeart/2005/8/layout/hierarchy5"/>
    <dgm:cxn modelId="{4AE302FF-23CB-4120-88AB-417C180C3B1E}" type="presParOf" srcId="{D834F312-3C46-46A0-985F-EF0C5C11EC47}" destId="{D8913ECE-AC23-42E6-BDDF-E9001F924C16}" srcOrd="0" destOrd="0" presId="urn:microsoft.com/office/officeart/2005/8/layout/hierarchy5"/>
    <dgm:cxn modelId="{35EBB55B-5A47-4E2D-AA40-50AAFD1F09E2}" type="presParOf" srcId="{D834F312-3C46-46A0-985F-EF0C5C11EC47}" destId="{6729039F-C1CD-44B9-9518-780E3C6CDE7F}" srcOrd="1" destOrd="0" presId="urn:microsoft.com/office/officeart/2005/8/layout/hierarchy5"/>
    <dgm:cxn modelId="{350F5C9A-B9ED-4F9A-A720-95CEEC21335D}" type="presParOf" srcId="{6729039F-C1CD-44B9-9518-780E3C6CDE7F}" destId="{37E65D09-977C-4A7B-91F9-ED63B7B81764}" srcOrd="0" destOrd="0" presId="urn:microsoft.com/office/officeart/2005/8/layout/hierarchy5"/>
    <dgm:cxn modelId="{437DF79C-3621-4F1B-844B-9EA35628D2EB}" type="presParOf" srcId="{37E65D09-977C-4A7B-91F9-ED63B7B81764}" destId="{E0BDAFCC-6DF0-4FFB-A545-6A04BE9F6A21}" srcOrd="0" destOrd="0" presId="urn:microsoft.com/office/officeart/2005/8/layout/hierarchy5"/>
    <dgm:cxn modelId="{371CD958-B11D-46AE-A95B-E6141F994528}" type="presParOf" srcId="{6729039F-C1CD-44B9-9518-780E3C6CDE7F}" destId="{0D13C169-1207-4666-8FC6-702DF9D53CE8}" srcOrd="1" destOrd="0" presId="urn:microsoft.com/office/officeart/2005/8/layout/hierarchy5"/>
    <dgm:cxn modelId="{B1FCF1E3-11BF-4970-B453-705F63215BE9}" type="presParOf" srcId="{0D13C169-1207-4666-8FC6-702DF9D53CE8}" destId="{66B83896-4B46-4F2C-88A2-FC160E346B3B}" srcOrd="0" destOrd="0" presId="urn:microsoft.com/office/officeart/2005/8/layout/hierarchy5"/>
    <dgm:cxn modelId="{C89D42F9-0204-4892-9723-2FD312A1A247}" type="presParOf" srcId="{0D13C169-1207-4666-8FC6-702DF9D53CE8}" destId="{0D6932D9-9AA2-4773-B564-13D0B8A0EB2B}" srcOrd="1" destOrd="0" presId="urn:microsoft.com/office/officeart/2005/8/layout/hierarchy5"/>
    <dgm:cxn modelId="{0564352E-7C60-4D7C-BC5D-F51CFB1BD593}" type="presParOf" srcId="{0D6932D9-9AA2-4773-B564-13D0B8A0EB2B}" destId="{A2937038-775D-43D6-BAA7-03CF43B59DBE}" srcOrd="0" destOrd="0" presId="urn:microsoft.com/office/officeart/2005/8/layout/hierarchy5"/>
    <dgm:cxn modelId="{D7285220-1C78-438C-8E47-15BB04E98985}" type="presParOf" srcId="{A2937038-775D-43D6-BAA7-03CF43B59DBE}" destId="{253A7923-3D2A-407B-B637-A53725272DF6}" srcOrd="0" destOrd="0" presId="urn:microsoft.com/office/officeart/2005/8/layout/hierarchy5"/>
    <dgm:cxn modelId="{BEBB2765-73FA-42E4-95F4-1218CF76AB9C}" type="presParOf" srcId="{0D6932D9-9AA2-4773-B564-13D0B8A0EB2B}" destId="{2D4E50D8-FDBE-470B-AC04-A54B7EBA66F8}" srcOrd="1" destOrd="0" presId="urn:microsoft.com/office/officeart/2005/8/layout/hierarchy5"/>
    <dgm:cxn modelId="{3408C922-75BC-46FD-8508-24F2B3590B16}" type="presParOf" srcId="{2D4E50D8-FDBE-470B-AC04-A54B7EBA66F8}" destId="{11A41601-270E-427A-8937-76736A995528}" srcOrd="0" destOrd="0" presId="urn:microsoft.com/office/officeart/2005/8/layout/hierarchy5"/>
    <dgm:cxn modelId="{EFBA517A-2461-4BF6-9805-7A81E77293BA}" type="presParOf" srcId="{2D4E50D8-FDBE-470B-AC04-A54B7EBA66F8}" destId="{310AD6A0-114B-457D-A821-5007B3AB32FF}" srcOrd="1" destOrd="0" presId="urn:microsoft.com/office/officeart/2005/8/layout/hierarchy5"/>
    <dgm:cxn modelId="{1EFFF7F8-CECB-4BB0-903A-675F5FC071BC}" type="presParOf" srcId="{310AD6A0-114B-457D-A821-5007B3AB32FF}" destId="{11948494-08BE-42B9-8D0A-70918DDE3186}" srcOrd="0" destOrd="0" presId="urn:microsoft.com/office/officeart/2005/8/layout/hierarchy5"/>
    <dgm:cxn modelId="{834A3684-1E55-443F-9C4B-0BDDAD44403E}" type="presParOf" srcId="{11948494-08BE-42B9-8D0A-70918DDE3186}" destId="{89C55C4D-68DA-406D-B1D6-6481DD134492}" srcOrd="0" destOrd="0" presId="urn:microsoft.com/office/officeart/2005/8/layout/hierarchy5"/>
    <dgm:cxn modelId="{09EF1BCA-394B-4750-81B1-F2958BD34508}" type="presParOf" srcId="{310AD6A0-114B-457D-A821-5007B3AB32FF}" destId="{7A5BF06B-A349-4F52-8EB8-630B0C738D8A}" srcOrd="1" destOrd="0" presId="urn:microsoft.com/office/officeart/2005/8/layout/hierarchy5"/>
    <dgm:cxn modelId="{116F7816-7DE8-430E-99E8-10069957DD09}" type="presParOf" srcId="{7A5BF06B-A349-4F52-8EB8-630B0C738D8A}" destId="{90E84A16-2B68-413C-826E-B70C2E6D7FB1}" srcOrd="0" destOrd="0" presId="urn:microsoft.com/office/officeart/2005/8/layout/hierarchy5"/>
    <dgm:cxn modelId="{BDC7B583-763A-4AFE-9A5F-55F6AFC56254}" type="presParOf" srcId="{7A5BF06B-A349-4F52-8EB8-630B0C738D8A}" destId="{AB7349F6-DED9-4E73-9DA9-0C183FB012E9}" srcOrd="1" destOrd="0" presId="urn:microsoft.com/office/officeart/2005/8/layout/hierarchy5"/>
    <dgm:cxn modelId="{BDC4DE6F-4999-4FD4-8051-5EB04EE144A3}" type="presParOf" srcId="{AB7349F6-DED9-4E73-9DA9-0C183FB012E9}" destId="{04C59225-F2E1-441C-BA40-8E73DC4DA836}" srcOrd="0" destOrd="0" presId="urn:microsoft.com/office/officeart/2005/8/layout/hierarchy5"/>
    <dgm:cxn modelId="{F15A10C5-8CED-489B-9E88-3B21D791AB33}" type="presParOf" srcId="{04C59225-F2E1-441C-BA40-8E73DC4DA836}" destId="{8563A19F-7D1F-416E-9549-FBD72E7E1074}" srcOrd="0" destOrd="0" presId="urn:microsoft.com/office/officeart/2005/8/layout/hierarchy5"/>
    <dgm:cxn modelId="{0877E981-B8CC-46B2-9302-C9C23711EC87}" type="presParOf" srcId="{AB7349F6-DED9-4E73-9DA9-0C183FB012E9}" destId="{1DF8B799-342E-4A2B-8D66-D1B459F873AD}" srcOrd="1" destOrd="0" presId="urn:microsoft.com/office/officeart/2005/8/layout/hierarchy5"/>
    <dgm:cxn modelId="{F8FC1A74-0028-4F9C-9CA2-B246B9F9ECCB}" type="presParOf" srcId="{1DF8B799-342E-4A2B-8D66-D1B459F873AD}" destId="{F1ABEC24-6CFE-4A8E-864C-5AE81682169B}" srcOrd="0" destOrd="0" presId="urn:microsoft.com/office/officeart/2005/8/layout/hierarchy5"/>
    <dgm:cxn modelId="{55DD7165-FB5E-4434-8A4E-40AAFB2B6F17}" type="presParOf" srcId="{1DF8B799-342E-4A2B-8D66-D1B459F873AD}" destId="{C7010057-DFA9-456F-9D23-4FEE11FB26F6}" srcOrd="1" destOrd="0" presId="urn:microsoft.com/office/officeart/2005/8/layout/hierarchy5"/>
    <dgm:cxn modelId="{A912B52A-EBF2-4176-BD34-3C9ED577D066}" type="presParOf" srcId="{6729039F-C1CD-44B9-9518-780E3C6CDE7F}" destId="{6F85F201-DFE1-44D4-9B3B-A33546274E69}" srcOrd="2" destOrd="0" presId="urn:microsoft.com/office/officeart/2005/8/layout/hierarchy5"/>
    <dgm:cxn modelId="{088BF1CA-40DF-4A90-B205-5235EC61AB65}" type="presParOf" srcId="{6F85F201-DFE1-44D4-9B3B-A33546274E69}" destId="{121E16BD-B6B1-4A54-927E-C5D577ECA71E}" srcOrd="0" destOrd="0" presId="urn:microsoft.com/office/officeart/2005/8/layout/hierarchy5"/>
    <dgm:cxn modelId="{094241B5-DE50-4E3E-8276-D3305F68E7A5}" type="presParOf" srcId="{6729039F-C1CD-44B9-9518-780E3C6CDE7F}" destId="{CB49F829-59D5-43A2-A4E7-5052A759DDBF}" srcOrd="3" destOrd="0" presId="urn:microsoft.com/office/officeart/2005/8/layout/hierarchy5"/>
    <dgm:cxn modelId="{36AEFE73-38F7-4DA7-9388-7C1C179E6E09}" type="presParOf" srcId="{CB49F829-59D5-43A2-A4E7-5052A759DDBF}" destId="{881EF76C-7CB3-4496-9009-6C1EFF3A1960}" srcOrd="0" destOrd="0" presId="urn:microsoft.com/office/officeart/2005/8/layout/hierarchy5"/>
    <dgm:cxn modelId="{3E7BA75C-B6DC-4909-8218-874EE3461EA9}" type="presParOf" srcId="{CB49F829-59D5-43A2-A4E7-5052A759DDBF}" destId="{8D9A76FF-3B86-4126-AD86-D610DADF6211}" srcOrd="1" destOrd="0" presId="urn:microsoft.com/office/officeart/2005/8/layout/hierarchy5"/>
    <dgm:cxn modelId="{D2F58B3D-F7C2-4A60-A293-7F4D39338CA9}" type="presParOf" srcId="{8D9A76FF-3B86-4126-AD86-D610DADF6211}" destId="{1B3A040A-86DC-4E6E-B8EA-388ABEF101DC}" srcOrd="0" destOrd="0" presId="urn:microsoft.com/office/officeart/2005/8/layout/hierarchy5"/>
    <dgm:cxn modelId="{1B350507-60AF-47E3-93CC-D00AF09AD282}" type="presParOf" srcId="{1B3A040A-86DC-4E6E-B8EA-388ABEF101DC}" destId="{A845C833-9EB8-4381-A8A5-D9EA599DEE58}" srcOrd="0" destOrd="0" presId="urn:microsoft.com/office/officeart/2005/8/layout/hierarchy5"/>
    <dgm:cxn modelId="{F21FCBFA-CE4E-4446-8AB2-BE61EBB46B22}" type="presParOf" srcId="{8D9A76FF-3B86-4126-AD86-D610DADF6211}" destId="{F4D60769-9CD3-4A10-8EC0-B82CD8A729B7}" srcOrd="1" destOrd="0" presId="urn:microsoft.com/office/officeart/2005/8/layout/hierarchy5"/>
    <dgm:cxn modelId="{C2D18B8D-C421-4FB6-85C3-670948F32C4A}" type="presParOf" srcId="{F4D60769-9CD3-4A10-8EC0-B82CD8A729B7}" destId="{10D8F8C0-76AF-40CB-A903-178C1FEEBE75}" srcOrd="0" destOrd="0" presId="urn:microsoft.com/office/officeart/2005/8/layout/hierarchy5"/>
    <dgm:cxn modelId="{0843BB1D-A109-4E83-B910-489C38BF299C}" type="presParOf" srcId="{F4D60769-9CD3-4A10-8EC0-B82CD8A729B7}" destId="{FF6E81A2-9378-4D68-9797-417D35EA10F8}" srcOrd="1" destOrd="0" presId="urn:microsoft.com/office/officeart/2005/8/layout/hierarchy5"/>
    <dgm:cxn modelId="{494BFDDE-F33F-44B8-B5D5-89597C9A434F}" type="presParOf" srcId="{B60EDE57-CD5A-4316-A0D8-E42F8AAE7F5F}" destId="{26933E7A-D660-4BB5-B7A4-1D601905C2FB}" srcOrd="1" destOrd="0" presId="urn:microsoft.com/office/officeart/2005/8/layout/hierarchy5"/>
    <dgm:cxn modelId="{F08D2BE2-CCBA-4311-A918-6A537F2BB32A}" type="presParOf" srcId="{26933E7A-D660-4BB5-B7A4-1D601905C2FB}" destId="{BBBD5B55-0126-4D04-87BD-5E089EEBB614}" srcOrd="0" destOrd="0" presId="urn:microsoft.com/office/officeart/2005/8/layout/hierarchy5"/>
    <dgm:cxn modelId="{1EA3B771-BE98-49CD-9837-7AA0A1EEE8F0}" type="presParOf" srcId="{BBBD5B55-0126-4D04-87BD-5E089EEBB614}" destId="{F5B25FB5-DB01-41CC-AE8B-E74BC2E826A3}" srcOrd="0" destOrd="0" presId="urn:microsoft.com/office/officeart/2005/8/layout/hierarchy5"/>
    <dgm:cxn modelId="{41F66775-5503-4CFD-B0C7-C3E4F9618FD4}" type="presParOf" srcId="{BBBD5B55-0126-4D04-87BD-5E089EEBB614}" destId="{77FE336A-5113-419F-AA3D-EA31E5E15896}" srcOrd="1" destOrd="0" presId="urn:microsoft.com/office/officeart/2005/8/layout/hierarchy5"/>
    <dgm:cxn modelId="{779BB96C-DD1B-44E7-BE32-3F73C3966EA7}" type="presParOf" srcId="{26933E7A-D660-4BB5-B7A4-1D601905C2FB}" destId="{949C657A-04F5-408E-A916-ECCF3984C534}" srcOrd="1" destOrd="0" presId="urn:microsoft.com/office/officeart/2005/8/layout/hierarchy5"/>
    <dgm:cxn modelId="{BB3071A5-C85B-436E-92CD-4CA889BF84A4}" type="presParOf" srcId="{949C657A-04F5-408E-A916-ECCF3984C534}" destId="{DDE8010B-7DA7-4C33-931D-86BDDC4E23E0}" srcOrd="0" destOrd="0" presId="urn:microsoft.com/office/officeart/2005/8/layout/hierarchy5"/>
    <dgm:cxn modelId="{EE7FAB28-1532-44D0-9D95-9DFE5A5CA83C}" type="presParOf" srcId="{26933E7A-D660-4BB5-B7A4-1D601905C2FB}" destId="{35AEDA0B-AA81-4E27-81A6-C2D3F5B1E018}" srcOrd="2" destOrd="0" presId="urn:microsoft.com/office/officeart/2005/8/layout/hierarchy5"/>
    <dgm:cxn modelId="{930D831B-A9EF-45CF-A9FF-ABD2781203E3}" type="presParOf" srcId="{35AEDA0B-AA81-4E27-81A6-C2D3F5B1E018}" destId="{8E982D87-B28C-4381-99E2-C803AC2352FC}" srcOrd="0" destOrd="0" presId="urn:microsoft.com/office/officeart/2005/8/layout/hierarchy5"/>
    <dgm:cxn modelId="{4A34092C-7EE3-4C6A-986E-552CDC514220}" type="presParOf" srcId="{35AEDA0B-AA81-4E27-81A6-C2D3F5B1E018}" destId="{8EEBE61B-9F72-4AC1-9E85-436038CED7F5}" srcOrd="1" destOrd="0" presId="urn:microsoft.com/office/officeart/2005/8/layout/hierarchy5"/>
    <dgm:cxn modelId="{C042DE66-D910-48FA-ABD7-75F800D37959}" type="presParOf" srcId="{26933E7A-D660-4BB5-B7A4-1D601905C2FB}" destId="{F5449BE9-3890-4502-ABA6-6CAED1CDDE7E}" srcOrd="3" destOrd="0" presId="urn:microsoft.com/office/officeart/2005/8/layout/hierarchy5"/>
    <dgm:cxn modelId="{9798ACFE-C4F5-4FFF-A657-9A3C7885E4DC}" type="presParOf" srcId="{F5449BE9-3890-4502-ABA6-6CAED1CDDE7E}" destId="{5BD934C8-3836-460C-89EE-92BEB4CBB123}" srcOrd="0" destOrd="0" presId="urn:microsoft.com/office/officeart/2005/8/layout/hierarchy5"/>
    <dgm:cxn modelId="{5FD049AF-E8EA-4326-9788-40B446E407D9}" type="presParOf" srcId="{26933E7A-D660-4BB5-B7A4-1D601905C2FB}" destId="{F1AAD467-70A3-440D-84F7-E3F5C6781803}" srcOrd="4" destOrd="0" presId="urn:microsoft.com/office/officeart/2005/8/layout/hierarchy5"/>
    <dgm:cxn modelId="{F9C18E63-BA85-4C5D-A99A-9AC683C2C2D2}" type="presParOf" srcId="{F1AAD467-70A3-440D-84F7-E3F5C6781803}" destId="{01717AE0-099D-48EB-8522-6C3C0AB19858}" srcOrd="0" destOrd="0" presId="urn:microsoft.com/office/officeart/2005/8/layout/hierarchy5"/>
    <dgm:cxn modelId="{A8B72D28-843F-4F1A-9BA4-A241689232BC}" type="presParOf" srcId="{F1AAD467-70A3-440D-84F7-E3F5C6781803}" destId="{1200EE9F-68E4-4B98-988E-661487930590}" srcOrd="1" destOrd="0" presId="urn:microsoft.com/office/officeart/2005/8/layout/hierarchy5"/>
    <dgm:cxn modelId="{A83F44B1-A3C9-4853-953E-89093339B8C3}" type="presParOf" srcId="{26933E7A-D660-4BB5-B7A4-1D601905C2FB}" destId="{5AE37343-1362-49E7-8122-C32BEF2003C1}" srcOrd="5" destOrd="0" presId="urn:microsoft.com/office/officeart/2005/8/layout/hierarchy5"/>
    <dgm:cxn modelId="{F402D6A2-597F-4D02-A891-C48A61B7CBDA}" type="presParOf" srcId="{5AE37343-1362-49E7-8122-C32BEF2003C1}" destId="{9F35AC3B-B146-48D7-AD09-959E620B65B8}" srcOrd="0" destOrd="0" presId="urn:microsoft.com/office/officeart/2005/8/layout/hierarchy5"/>
    <dgm:cxn modelId="{224EB480-7087-493C-BC4B-83DF221ECF76}" type="presParOf" srcId="{26933E7A-D660-4BB5-B7A4-1D601905C2FB}" destId="{59B0EB98-24A7-4C44-8867-FE48DEA65177}" srcOrd="6" destOrd="0" presId="urn:microsoft.com/office/officeart/2005/8/layout/hierarchy5"/>
    <dgm:cxn modelId="{CF35C24E-03D5-41DE-8D23-3DED4922C4AE}" type="presParOf" srcId="{59B0EB98-24A7-4C44-8867-FE48DEA65177}" destId="{AB64FC27-8A16-4B5C-A848-B04769ACDF8E}" srcOrd="0" destOrd="0" presId="urn:microsoft.com/office/officeart/2005/8/layout/hierarchy5"/>
    <dgm:cxn modelId="{5481BFDC-327E-40C7-9250-5581133ACCCC}" type="presParOf" srcId="{59B0EB98-24A7-4C44-8867-FE48DEA65177}" destId="{6A6F7301-C0C0-4CE8-8B22-C8085ABBD9C2}" srcOrd="1" destOrd="0" presId="urn:microsoft.com/office/officeart/2005/8/layout/hierarchy5"/>
    <dgm:cxn modelId="{AF16B8D7-D4E8-411D-B09B-E61808F13B97}" type="presParOf" srcId="{26933E7A-D660-4BB5-B7A4-1D601905C2FB}" destId="{2E72C94A-F1FE-4576-93FA-47D3E662DE98}" srcOrd="7" destOrd="0" presId="urn:microsoft.com/office/officeart/2005/8/layout/hierarchy5"/>
    <dgm:cxn modelId="{8D6EE7CF-D47A-4273-917A-2493631ADF7D}" type="presParOf" srcId="{2E72C94A-F1FE-4576-93FA-47D3E662DE98}" destId="{5B00FA5D-38DC-4987-9CFF-DF9C132C75E0}" srcOrd="0" destOrd="0" presId="urn:microsoft.com/office/officeart/2005/8/layout/hierarchy5"/>
    <dgm:cxn modelId="{B872A771-B889-4F2D-998B-D3A55C4311D4}" type="presParOf" srcId="{26933E7A-D660-4BB5-B7A4-1D601905C2FB}" destId="{DE455D21-3264-430D-A9FC-8E5E90BE50C9}" srcOrd="8" destOrd="0" presId="urn:microsoft.com/office/officeart/2005/8/layout/hierarchy5"/>
    <dgm:cxn modelId="{016ED773-562F-4708-8930-BA85E887CD6A}" type="presParOf" srcId="{DE455D21-3264-430D-A9FC-8E5E90BE50C9}" destId="{A780AA79-43E5-4DF3-AF54-0D5FEB66A11B}" srcOrd="0" destOrd="0" presId="urn:microsoft.com/office/officeart/2005/8/layout/hierarchy5"/>
    <dgm:cxn modelId="{134D1ACA-64F8-470A-ACA1-2BB027F39B40}" type="presParOf" srcId="{DE455D21-3264-430D-A9FC-8E5E90BE50C9}" destId="{5ED903C2-827A-4A66-9086-36BC4D24CDCA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/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/>
      <dgm:t>
        <a:bodyPr/>
        <a:lstStyle/>
        <a:p>
          <a:r>
            <a:rPr lang="pt-BR" dirty="0" smtClean="0"/>
            <a:t>Decisão 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/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/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/>
      <dgm:t>
        <a:bodyPr/>
        <a:lstStyle/>
        <a:p>
          <a:r>
            <a:rPr lang="pt-BR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</dgm:pt>
    <dgm:pt modelId="{1F532852-9651-4B54-9A35-DC708B414DC1}" type="sibTrans" cxnId="{459AA863-C0AB-4A26-8BB1-9CC4D08A1D63}">
      <dgm:prSet/>
      <dgm:spPr/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A64AA3C-C4D0-471F-8D17-31E403180C8A}" type="presOf" srcId="{9CFF6ABE-FDBB-4276-B476-D565B3D57550}" destId="{884F73D8-A1DD-409F-B35B-3D4A5D42189F}" srcOrd="0" destOrd="0" presId="urn:microsoft.com/office/officeart/2005/8/layout/chevron1"/>
    <dgm:cxn modelId="{3110C98B-CED3-4BDA-81A7-29F400A3ADD0}" type="presOf" srcId="{3680D3AC-4900-433B-8C9F-B842E26EFBA1}" destId="{0E54B96F-FCDA-4811-9652-44BD62A0423B}" srcOrd="0" destOrd="0" presId="urn:microsoft.com/office/officeart/2005/8/layout/chevron1"/>
    <dgm:cxn modelId="{2B232A68-B7F5-4B34-91B3-8A6EDFEF8E1E}" type="presOf" srcId="{ED44329C-4693-451B-8B3C-7D3DE1D3BD42}" destId="{138F2E86-935B-4AAB-80A0-A8E3FB8514BE}" srcOrd="0" destOrd="0" presId="urn:microsoft.com/office/officeart/2005/8/layout/chevron1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BA0888A8-74E0-4903-A6BB-7F610DDB4A97}" type="presOf" srcId="{8319936F-12E4-40CC-9D98-BB2C9A1F7DD9}" destId="{B2AE8354-10C9-4A4D-9813-CBC639505B78}" srcOrd="0" destOrd="0" presId="urn:microsoft.com/office/officeart/2005/8/layout/chevron1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B9138051-FBBE-48C5-A5D0-11ACCD028835}" type="presOf" srcId="{7B6A7276-923D-4C23-AD08-4D6A3A4843B7}" destId="{0FD63889-0ED5-496A-98B8-DFA042E705B9}" srcOrd="0" destOrd="0" presId="urn:microsoft.com/office/officeart/2005/8/layout/chevron1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626D51B1-3147-440E-BF39-E6FBAFCF8672}" type="presOf" srcId="{7B76D680-C68D-4294-9CC6-7B16C4907984}" destId="{036DEDB6-3F7D-4265-9536-70444E0F43C5}" srcOrd="0" destOrd="0" presId="urn:microsoft.com/office/officeart/2005/8/layout/chevron1"/>
    <dgm:cxn modelId="{481DA5EF-98F2-40E5-95F8-F7DBF8FBD48D}" type="presParOf" srcId="{0FD63889-0ED5-496A-98B8-DFA042E705B9}" destId="{B2AE8354-10C9-4A4D-9813-CBC639505B78}" srcOrd="0" destOrd="0" presId="urn:microsoft.com/office/officeart/2005/8/layout/chevron1"/>
    <dgm:cxn modelId="{DCF886C1-5C28-4B0C-9286-60355184E0B2}" type="presParOf" srcId="{0FD63889-0ED5-496A-98B8-DFA042E705B9}" destId="{7B64EDB7-C2D1-444C-8DEC-45FEC0A0C8D9}" srcOrd="1" destOrd="0" presId="urn:microsoft.com/office/officeart/2005/8/layout/chevron1"/>
    <dgm:cxn modelId="{C547E03E-C087-4417-8862-C76EFF2263EB}" type="presParOf" srcId="{0FD63889-0ED5-496A-98B8-DFA042E705B9}" destId="{0E54B96F-FCDA-4811-9652-44BD62A0423B}" srcOrd="2" destOrd="0" presId="urn:microsoft.com/office/officeart/2005/8/layout/chevron1"/>
    <dgm:cxn modelId="{BEBF46DB-E0DA-46EA-8A49-89C26C99DAA5}" type="presParOf" srcId="{0FD63889-0ED5-496A-98B8-DFA042E705B9}" destId="{C2089D65-75A6-4DEB-8F47-E7EE501B0735}" srcOrd="3" destOrd="0" presId="urn:microsoft.com/office/officeart/2005/8/layout/chevron1"/>
    <dgm:cxn modelId="{36E03572-B614-44D3-BC79-528916867CFE}" type="presParOf" srcId="{0FD63889-0ED5-496A-98B8-DFA042E705B9}" destId="{138F2E86-935B-4AAB-80A0-A8E3FB8514BE}" srcOrd="4" destOrd="0" presId="urn:microsoft.com/office/officeart/2005/8/layout/chevron1"/>
    <dgm:cxn modelId="{999DB4BC-4651-4D1F-BC33-DED40A81C141}" type="presParOf" srcId="{0FD63889-0ED5-496A-98B8-DFA042E705B9}" destId="{CABDB17E-9120-4D19-BA88-DF023D61F3B0}" srcOrd="5" destOrd="0" presId="urn:microsoft.com/office/officeart/2005/8/layout/chevron1"/>
    <dgm:cxn modelId="{F2790A92-02DC-4B6C-B00D-A34B6B694426}" type="presParOf" srcId="{0FD63889-0ED5-496A-98B8-DFA042E705B9}" destId="{036DEDB6-3F7D-4265-9536-70444E0F43C5}" srcOrd="6" destOrd="0" presId="urn:microsoft.com/office/officeart/2005/8/layout/chevron1"/>
    <dgm:cxn modelId="{DF92B3FF-4936-4AA6-9E97-0C37CBEF64DA}" type="presParOf" srcId="{0FD63889-0ED5-496A-98B8-DFA042E705B9}" destId="{C69745E8-47AB-408A-9EF5-8FA9E73E163D}" srcOrd="7" destOrd="0" presId="urn:microsoft.com/office/officeart/2005/8/layout/chevron1"/>
    <dgm:cxn modelId="{8322A0EB-86D8-4D1E-9729-0693DCCCA442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8F53C-4E57-4D1F-93E5-A1FBFDF5E9BB}">
      <dsp:nvSpPr>
        <dsp:cNvPr id="0" name=""/>
        <dsp:cNvSpPr/>
      </dsp:nvSpPr>
      <dsp:spPr>
        <a:xfrm>
          <a:off x="3660" y="1841402"/>
          <a:ext cx="1445047" cy="15737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5984" y="1883726"/>
        <a:ext cx="1360399" cy="1489131"/>
      </dsp:txXfrm>
    </dsp:sp>
    <dsp:sp modelId="{631D30B7-3CE4-4384-B757-AE4E559A4AF4}">
      <dsp:nvSpPr>
        <dsp:cNvPr id="0" name=""/>
        <dsp:cNvSpPr/>
      </dsp:nvSpPr>
      <dsp:spPr>
        <a:xfrm rot="88076">
          <a:off x="1448611" y="2623392"/>
          <a:ext cx="58326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83267" y="12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25664" y="2621181"/>
        <a:ext cx="29163" cy="29163"/>
      </dsp:txXfrm>
    </dsp:sp>
    <dsp:sp modelId="{4C7E21FC-83C3-4941-9AA4-103238D50E14}">
      <dsp:nvSpPr>
        <dsp:cNvPr id="0" name=""/>
        <dsp:cNvSpPr/>
      </dsp:nvSpPr>
      <dsp:spPr>
        <a:xfrm>
          <a:off x="2031784" y="1728193"/>
          <a:ext cx="1936088" cy="183008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2085385" y="1781794"/>
        <a:ext cx="1828886" cy="1722878"/>
      </dsp:txXfrm>
    </dsp:sp>
    <dsp:sp modelId="{A20F3C8C-E339-442F-BFB1-AED22D284D12}">
      <dsp:nvSpPr>
        <dsp:cNvPr id="0" name=""/>
        <dsp:cNvSpPr/>
      </dsp:nvSpPr>
      <dsp:spPr>
        <a:xfrm rot="40050">
          <a:off x="3967853" y="2634266"/>
          <a:ext cx="584228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84228" y="12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245361" y="2632031"/>
        <a:ext cx="29211" cy="29211"/>
      </dsp:txXfrm>
    </dsp:sp>
    <dsp:sp modelId="{F6BE6E96-4771-4198-B10E-7C2835266749}">
      <dsp:nvSpPr>
        <dsp:cNvPr id="0" name=""/>
        <dsp:cNvSpPr/>
      </dsp:nvSpPr>
      <dsp:spPr>
        <a:xfrm>
          <a:off x="4552062" y="1800200"/>
          <a:ext cx="1789488" cy="16996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601844" y="1849982"/>
        <a:ext cx="1689924" cy="1600115"/>
      </dsp:txXfrm>
    </dsp:sp>
    <dsp:sp modelId="{E319C12E-2397-406F-B6D4-2E69B6FC580F}">
      <dsp:nvSpPr>
        <dsp:cNvPr id="0" name=""/>
        <dsp:cNvSpPr/>
      </dsp:nvSpPr>
      <dsp:spPr>
        <a:xfrm rot="17731580">
          <a:off x="5964886" y="2040387"/>
          <a:ext cx="1323780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323780" y="12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593681" y="2019664"/>
        <a:ext cx="66189" cy="66189"/>
      </dsp:txXfrm>
    </dsp:sp>
    <dsp:sp modelId="{55F096FD-EFF2-45B8-9081-EB515D3FD4FA}">
      <dsp:nvSpPr>
        <dsp:cNvPr id="0" name=""/>
        <dsp:cNvSpPr/>
      </dsp:nvSpPr>
      <dsp:spPr>
        <a:xfrm>
          <a:off x="6912001" y="693792"/>
          <a:ext cx="1686399" cy="152336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6956619" y="738410"/>
        <a:ext cx="1597163" cy="1434132"/>
      </dsp:txXfrm>
    </dsp:sp>
    <dsp:sp modelId="{83E4D291-21C1-4460-8991-5B7B46FF9CA8}">
      <dsp:nvSpPr>
        <dsp:cNvPr id="0" name=""/>
        <dsp:cNvSpPr/>
      </dsp:nvSpPr>
      <dsp:spPr>
        <a:xfrm rot="3812925">
          <a:off x="5958184" y="3256593"/>
          <a:ext cx="138258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382587" y="12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614913" y="3234399"/>
        <a:ext cx="69129" cy="69129"/>
      </dsp:txXfrm>
    </dsp:sp>
    <dsp:sp modelId="{AAEECF93-F96B-4557-8B7E-EB719FA6407A}">
      <dsp:nvSpPr>
        <dsp:cNvPr id="0" name=""/>
        <dsp:cNvSpPr/>
      </dsp:nvSpPr>
      <dsp:spPr>
        <a:xfrm>
          <a:off x="6957405" y="3085967"/>
          <a:ext cx="1640995" cy="160384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7004380" y="3132942"/>
        <a:ext cx="1547045" cy="15098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0AA79-43E5-4DF3-AF54-0D5FEB66A11B}">
      <dsp:nvSpPr>
        <dsp:cNvPr id="0" name=""/>
        <dsp:cNvSpPr/>
      </dsp:nvSpPr>
      <dsp:spPr>
        <a:xfrm>
          <a:off x="6840763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Ação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Abre as uma janela especifica do sistema de origem para executar a ação </a:t>
          </a:r>
          <a:endParaRPr lang="pt-BR" sz="1300" kern="1200" dirty="0">
            <a:latin typeface="+mn-lt"/>
          </a:endParaRPr>
        </a:p>
      </dsp:txBody>
      <dsp:txXfrm>
        <a:off x="6840763" y="0"/>
        <a:ext cx="1459706" cy="1219200"/>
      </dsp:txXfrm>
    </dsp:sp>
    <dsp:sp modelId="{AB64FC27-8A16-4B5C-A848-B04769ACDF8E}">
      <dsp:nvSpPr>
        <dsp:cNvPr id="0" name=""/>
        <dsp:cNvSpPr/>
      </dsp:nvSpPr>
      <dsp:spPr>
        <a:xfrm>
          <a:off x="5137261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smtClean="0">
              <a:latin typeface="+mn-lt"/>
            </a:rPr>
            <a:t>Configuração</a:t>
          </a:r>
          <a:endParaRPr lang="pt-B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Processa as requisição do serviço de acordo com os parâmetros locais do sistema</a:t>
          </a:r>
          <a:endParaRPr lang="pt-BR" sz="1300" kern="1200" dirty="0">
            <a:latin typeface="+mn-lt"/>
          </a:endParaRPr>
        </a:p>
      </dsp:txBody>
      <dsp:txXfrm>
        <a:off x="5137261" y="0"/>
        <a:ext cx="1459706" cy="1219200"/>
      </dsp:txXfrm>
    </dsp:sp>
    <dsp:sp modelId="{01717AE0-099D-48EB-8522-6C3C0AB19858}">
      <dsp:nvSpPr>
        <dsp:cNvPr id="0" name=""/>
        <dsp:cNvSpPr/>
      </dsp:nvSpPr>
      <dsp:spPr>
        <a:xfrm>
          <a:off x="3434270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Objetivo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Qual serviço esta disponível e as e qual ação esta configurada</a:t>
          </a:r>
          <a:endParaRPr lang="pt-BR" sz="1300" kern="1200" dirty="0">
            <a:latin typeface="+mn-lt"/>
          </a:endParaRPr>
        </a:p>
      </dsp:txBody>
      <dsp:txXfrm>
        <a:off x="3434270" y="0"/>
        <a:ext cx="1459706" cy="1219200"/>
      </dsp:txXfrm>
    </dsp:sp>
    <dsp:sp modelId="{8E982D87-B28C-4381-99E2-C803AC2352FC}">
      <dsp:nvSpPr>
        <dsp:cNvPr id="0" name=""/>
        <dsp:cNvSpPr/>
      </dsp:nvSpPr>
      <dsp:spPr>
        <a:xfrm>
          <a:off x="1771553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Decisão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Lembrete de uma atividade pendente </a:t>
          </a:r>
          <a:endParaRPr lang="pt-BR" sz="1300" kern="1200" dirty="0">
            <a:latin typeface="+mn-lt"/>
          </a:endParaRPr>
        </a:p>
      </dsp:txBody>
      <dsp:txXfrm>
        <a:off x="1771553" y="0"/>
        <a:ext cx="1459706" cy="1219200"/>
      </dsp:txXfrm>
    </dsp:sp>
    <dsp:sp modelId="{F5B25FB5-DB01-41CC-AE8B-E74BC2E826A3}">
      <dsp:nvSpPr>
        <dsp:cNvPr id="0" name=""/>
        <dsp:cNvSpPr/>
      </dsp:nvSpPr>
      <dsp:spPr>
        <a:xfrm>
          <a:off x="0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Serviço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Serviço disponibilizado pela empresa</a:t>
          </a:r>
          <a:endParaRPr lang="pt-BR" sz="1300" kern="1200" dirty="0">
            <a:latin typeface="+mn-lt"/>
          </a:endParaRPr>
        </a:p>
      </dsp:txBody>
      <dsp:txXfrm>
        <a:off x="0" y="0"/>
        <a:ext cx="1459706" cy="1219200"/>
      </dsp:txXfrm>
    </dsp:sp>
    <dsp:sp modelId="{D8913ECE-AC23-42E6-BDDF-E9001F924C16}">
      <dsp:nvSpPr>
        <dsp:cNvPr id="0" name=""/>
        <dsp:cNvSpPr/>
      </dsp:nvSpPr>
      <dsp:spPr>
        <a:xfrm>
          <a:off x="66181" y="2231350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Alerta</a:t>
          </a:r>
          <a:endParaRPr lang="pt-BR" sz="1600" b="0" kern="1200" dirty="0"/>
        </a:p>
      </dsp:txBody>
      <dsp:txXfrm>
        <a:off x="83995" y="2249164"/>
        <a:ext cx="1180793" cy="572582"/>
      </dsp:txXfrm>
    </dsp:sp>
    <dsp:sp modelId="{37E65D09-977C-4A7B-91F9-ED63B7B81764}">
      <dsp:nvSpPr>
        <dsp:cNvPr id="0" name=""/>
        <dsp:cNvSpPr/>
      </dsp:nvSpPr>
      <dsp:spPr>
        <a:xfrm rot="19719191">
          <a:off x="1232217" y="2342415"/>
          <a:ext cx="690370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690370" y="1346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560143" y="2338625"/>
        <a:ext cx="34518" cy="34518"/>
      </dsp:txXfrm>
    </dsp:sp>
    <dsp:sp modelId="{66B83896-4B46-4F2C-88A2-FC160E346B3B}">
      <dsp:nvSpPr>
        <dsp:cNvPr id="0" name=""/>
        <dsp:cNvSpPr/>
      </dsp:nvSpPr>
      <dsp:spPr>
        <a:xfrm>
          <a:off x="1872202" y="1872208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Sim</a:t>
          </a:r>
          <a:endParaRPr lang="pt-BR" sz="1600" b="0" kern="1200" dirty="0"/>
        </a:p>
      </dsp:txBody>
      <dsp:txXfrm>
        <a:off x="1890016" y="1890022"/>
        <a:ext cx="1180793" cy="572582"/>
      </dsp:txXfrm>
    </dsp:sp>
    <dsp:sp modelId="{A2937038-775D-43D6-BAA7-03CF43B59DBE}">
      <dsp:nvSpPr>
        <dsp:cNvPr id="0" name=""/>
        <dsp:cNvSpPr/>
      </dsp:nvSpPr>
      <dsp:spPr>
        <a:xfrm>
          <a:off x="3088624" y="2162844"/>
          <a:ext cx="439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439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297516" y="2165319"/>
        <a:ext cx="21988" cy="21988"/>
      </dsp:txXfrm>
    </dsp:sp>
    <dsp:sp modelId="{11A41601-270E-427A-8937-76736A995528}">
      <dsp:nvSpPr>
        <dsp:cNvPr id="0" name=""/>
        <dsp:cNvSpPr/>
      </dsp:nvSpPr>
      <dsp:spPr>
        <a:xfrm>
          <a:off x="3528397" y="1872208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Lembrar de? </a:t>
          </a:r>
          <a:endParaRPr lang="pt-BR" sz="1600" b="0" kern="1200" dirty="0"/>
        </a:p>
      </dsp:txBody>
      <dsp:txXfrm>
        <a:off x="3546211" y="1890022"/>
        <a:ext cx="1180793" cy="572582"/>
      </dsp:txXfrm>
    </dsp:sp>
    <dsp:sp modelId="{11948494-08BE-42B9-8D0A-70918DDE3186}">
      <dsp:nvSpPr>
        <dsp:cNvPr id="0" name=""/>
        <dsp:cNvSpPr/>
      </dsp:nvSpPr>
      <dsp:spPr>
        <a:xfrm>
          <a:off x="4744819" y="2162844"/>
          <a:ext cx="511760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511760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987905" y="2163519"/>
        <a:ext cx="25588" cy="25588"/>
      </dsp:txXfrm>
    </dsp:sp>
    <dsp:sp modelId="{90E84A16-2B68-413C-826E-B70C2E6D7FB1}">
      <dsp:nvSpPr>
        <dsp:cNvPr id="0" name=""/>
        <dsp:cNvSpPr/>
      </dsp:nvSpPr>
      <dsp:spPr>
        <a:xfrm>
          <a:off x="5256580" y="1872208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Executa ambiente</a:t>
          </a:r>
          <a:endParaRPr lang="pt-BR" sz="1600" b="0" kern="1200" dirty="0"/>
        </a:p>
      </dsp:txBody>
      <dsp:txXfrm>
        <a:off x="5274394" y="1890022"/>
        <a:ext cx="1180793" cy="572582"/>
      </dsp:txXfrm>
    </dsp:sp>
    <dsp:sp modelId="{04C59225-F2E1-441C-BA40-8E73DC4DA836}">
      <dsp:nvSpPr>
        <dsp:cNvPr id="0" name=""/>
        <dsp:cNvSpPr/>
      </dsp:nvSpPr>
      <dsp:spPr>
        <a:xfrm>
          <a:off x="6473002" y="2162844"/>
          <a:ext cx="511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511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716094" y="2163519"/>
        <a:ext cx="25588" cy="25588"/>
      </dsp:txXfrm>
    </dsp:sp>
    <dsp:sp modelId="{F1ABEC24-6CFE-4A8E-864C-5AE81682169B}">
      <dsp:nvSpPr>
        <dsp:cNvPr id="0" name=""/>
        <dsp:cNvSpPr/>
      </dsp:nvSpPr>
      <dsp:spPr>
        <a:xfrm>
          <a:off x="6984775" y="1872208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Renova livro</a:t>
          </a:r>
          <a:endParaRPr lang="pt-BR" sz="1600" b="0" kern="1200" dirty="0"/>
        </a:p>
      </dsp:txBody>
      <dsp:txXfrm>
        <a:off x="7002589" y="1890022"/>
        <a:ext cx="1180793" cy="572582"/>
      </dsp:txXfrm>
    </dsp:sp>
    <dsp:sp modelId="{6F85F201-DFE1-44D4-9B3B-A33546274E69}">
      <dsp:nvSpPr>
        <dsp:cNvPr id="0" name=""/>
        <dsp:cNvSpPr/>
      </dsp:nvSpPr>
      <dsp:spPr>
        <a:xfrm rot="1888429">
          <a:off x="1231750" y="2702455"/>
          <a:ext cx="691305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691305" y="1346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560120" y="2698642"/>
        <a:ext cx="34565" cy="34565"/>
      </dsp:txXfrm>
    </dsp:sp>
    <dsp:sp modelId="{881EF76C-7CB3-4496-9009-6C1EFF3A1960}">
      <dsp:nvSpPr>
        <dsp:cNvPr id="0" name=""/>
        <dsp:cNvSpPr/>
      </dsp:nvSpPr>
      <dsp:spPr>
        <a:xfrm>
          <a:off x="1872202" y="2592287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Não</a:t>
          </a:r>
          <a:endParaRPr lang="pt-BR" sz="1600" b="0" kern="1200" dirty="0"/>
        </a:p>
      </dsp:txBody>
      <dsp:txXfrm>
        <a:off x="1890016" y="2610101"/>
        <a:ext cx="1180793" cy="572582"/>
      </dsp:txXfrm>
    </dsp:sp>
    <dsp:sp modelId="{1B3A040A-86DC-4E6E-B8EA-388ABEF101DC}">
      <dsp:nvSpPr>
        <dsp:cNvPr id="0" name=""/>
        <dsp:cNvSpPr/>
      </dsp:nvSpPr>
      <dsp:spPr>
        <a:xfrm>
          <a:off x="3088624" y="2882923"/>
          <a:ext cx="439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439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297516" y="2885398"/>
        <a:ext cx="21988" cy="21988"/>
      </dsp:txXfrm>
    </dsp:sp>
    <dsp:sp modelId="{10D8F8C0-76AF-40CB-A903-178C1FEEBE75}">
      <dsp:nvSpPr>
        <dsp:cNvPr id="0" name=""/>
        <dsp:cNvSpPr/>
      </dsp:nvSpPr>
      <dsp:spPr>
        <a:xfrm>
          <a:off x="3528397" y="2592287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Fim</a:t>
          </a:r>
          <a:endParaRPr lang="pt-BR" sz="1600" b="0" kern="1200" dirty="0"/>
        </a:p>
      </dsp:txBody>
      <dsp:txXfrm>
        <a:off x="3546211" y="2610101"/>
        <a:ext cx="1180793" cy="5725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8354-10C9-4A4D-9813-CBC639505B78}">
      <dsp:nvSpPr>
        <dsp:cNvPr id="0" name=""/>
        <dsp:cNvSpPr/>
      </dsp:nvSpPr>
      <dsp:spPr>
        <a:xfrm>
          <a:off x="2074" y="142692"/>
          <a:ext cx="1846259" cy="7385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Alerta </a:t>
          </a:r>
          <a:endParaRPr lang="pt-BR" sz="1500" kern="1200" dirty="0"/>
        </a:p>
      </dsp:txBody>
      <dsp:txXfrm>
        <a:off x="371326" y="142692"/>
        <a:ext cx="1107756" cy="738503"/>
      </dsp:txXfrm>
    </dsp:sp>
    <dsp:sp modelId="{0E54B96F-FCDA-4811-9652-44BD62A0423B}">
      <dsp:nvSpPr>
        <dsp:cNvPr id="0" name=""/>
        <dsp:cNvSpPr/>
      </dsp:nvSpPr>
      <dsp:spPr>
        <a:xfrm>
          <a:off x="1663708" y="142692"/>
          <a:ext cx="1846259" cy="7385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Decisão </a:t>
          </a:r>
          <a:endParaRPr lang="pt-BR" sz="1500" kern="1200" dirty="0"/>
        </a:p>
      </dsp:txBody>
      <dsp:txXfrm>
        <a:off x="2032960" y="142692"/>
        <a:ext cx="1107756" cy="738503"/>
      </dsp:txXfrm>
    </dsp:sp>
    <dsp:sp modelId="{138F2E86-935B-4AAB-80A0-A8E3FB8514BE}">
      <dsp:nvSpPr>
        <dsp:cNvPr id="0" name=""/>
        <dsp:cNvSpPr/>
      </dsp:nvSpPr>
      <dsp:spPr>
        <a:xfrm>
          <a:off x="3325342" y="142692"/>
          <a:ext cx="1846259" cy="7385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Objetivo</a:t>
          </a:r>
          <a:endParaRPr lang="pt-BR" sz="1500" kern="1200" dirty="0"/>
        </a:p>
      </dsp:txBody>
      <dsp:txXfrm>
        <a:off x="3694594" y="142692"/>
        <a:ext cx="1107756" cy="738503"/>
      </dsp:txXfrm>
    </dsp:sp>
    <dsp:sp modelId="{036DEDB6-3F7D-4265-9536-70444E0F43C5}">
      <dsp:nvSpPr>
        <dsp:cNvPr id="0" name=""/>
        <dsp:cNvSpPr/>
      </dsp:nvSpPr>
      <dsp:spPr>
        <a:xfrm>
          <a:off x="4986975" y="142692"/>
          <a:ext cx="1846259" cy="7385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smtClean="0"/>
            <a:t>Configuração </a:t>
          </a:r>
          <a:endParaRPr lang="pt-BR" sz="1500" kern="1200" dirty="0"/>
        </a:p>
      </dsp:txBody>
      <dsp:txXfrm>
        <a:off x="5356227" y="142692"/>
        <a:ext cx="1107756" cy="738503"/>
      </dsp:txXfrm>
    </dsp:sp>
    <dsp:sp modelId="{884F73D8-A1DD-409F-B35B-3D4A5D42189F}">
      <dsp:nvSpPr>
        <dsp:cNvPr id="0" name=""/>
        <dsp:cNvSpPr/>
      </dsp:nvSpPr>
      <dsp:spPr>
        <a:xfrm>
          <a:off x="6648609" y="142692"/>
          <a:ext cx="1846259" cy="7385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Ação</a:t>
          </a:r>
          <a:endParaRPr lang="pt-BR" sz="1500" kern="1200" dirty="0"/>
        </a:p>
      </dsp:txBody>
      <dsp:txXfrm>
        <a:off x="7017861" y="142692"/>
        <a:ext cx="1107756" cy="738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02/09/2018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77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02/09/2018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16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02/09/2018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34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02/09/2018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88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02/09/2018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81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02/09/2018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0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02/09/2018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63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02/09/2018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62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02/09/2018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0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02/09/2018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93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02/09/2018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94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0734A-4B5A-4F3B-B573-1E93A2DEC51B}" type="datetimeFigureOut">
              <a:rPr lang="pt-BR" smtClean="0"/>
              <a:t>02/09/2018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746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3429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Active business</a:t>
            </a:r>
            <a:br>
              <a:rPr lang="pt-BR" b="1" dirty="0"/>
            </a:br>
            <a:endParaRPr lang="pt-BR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649046"/>
            <a:ext cx="1415945" cy="89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 descr="Resultado de imagem para imagem  b vetor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57"/>
          <a:stretch/>
        </p:blipFill>
        <p:spPr bwMode="auto">
          <a:xfrm>
            <a:off x="4048274" y="1793062"/>
            <a:ext cx="713164" cy="68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2" t="31953" r="29576" b="34023"/>
          <a:stretch/>
        </p:blipFill>
        <p:spPr bwMode="auto">
          <a:xfrm>
            <a:off x="4048274" y="2153102"/>
            <a:ext cx="400615" cy="28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89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975" y="274638"/>
            <a:ext cx="8728521" cy="1143000"/>
          </a:xfrm>
        </p:spPr>
        <p:txBody>
          <a:bodyPr>
            <a:normAutofit/>
          </a:bodyPr>
          <a:lstStyle/>
          <a:p>
            <a:r>
              <a:rPr lang="pt-BR" sz="2400" dirty="0" smtClean="0"/>
              <a:t>Visão geral do produto</a:t>
            </a:r>
            <a:endParaRPr lang="pt-BR" sz="2400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851066727"/>
              </p:ext>
            </p:extLst>
          </p:nvPr>
        </p:nvGraphicFramePr>
        <p:xfrm>
          <a:off x="307975" y="1340768"/>
          <a:ext cx="8598401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utoShape 1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6" descr="Imagem relacionad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619672" y="5661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68899" y="2796247"/>
            <a:ext cx="9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Persona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15226" y="2780928"/>
            <a:ext cx="128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Pagina </a:t>
            </a:r>
            <a:r>
              <a:rPr lang="pt-BR" b="1" dirty="0" smtClean="0">
                <a:solidFill>
                  <a:srgbClr val="7030A0"/>
                </a:solidFill>
              </a:rPr>
              <a:t>web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547762" y="4077072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Desktop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7284180" y="1622869"/>
            <a:ext cx="183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Ambiente mobile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364088" y="2780928"/>
            <a:ext cx="13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Serviço WPA</a:t>
            </a:r>
            <a:endParaRPr lang="pt-BR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4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4149030208"/>
              </p:ext>
            </p:extLst>
          </p:nvPr>
        </p:nvGraphicFramePr>
        <p:xfrm>
          <a:off x="623900" y="2483996"/>
          <a:ext cx="832824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821953"/>
          </a:xfrm>
        </p:spPr>
        <p:txBody>
          <a:bodyPr/>
          <a:lstStyle/>
          <a:p>
            <a:r>
              <a:rPr lang="pt-BR" dirty="0" smtClean="0"/>
              <a:t>Conceito</a:t>
            </a:r>
            <a:r>
              <a:rPr lang="pt-BR" baseline="0" dirty="0" smtClean="0"/>
              <a:t> do serviço</a:t>
            </a:r>
            <a:endParaRPr lang="pt-BR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343394079"/>
              </p:ext>
            </p:extLst>
          </p:nvPr>
        </p:nvGraphicFramePr>
        <p:xfrm>
          <a:off x="467544" y="1397000"/>
          <a:ext cx="8496944" cy="102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9" name="Seta em curva para baixo 28"/>
          <p:cNvSpPr/>
          <p:nvPr/>
        </p:nvSpPr>
        <p:spPr>
          <a:xfrm rot="10800000">
            <a:off x="1013077" y="5877272"/>
            <a:ext cx="7200423" cy="827326"/>
          </a:xfrm>
          <a:prstGeom prst="curvedDownArrow">
            <a:avLst>
              <a:gd name="adj1" fmla="val 25000"/>
              <a:gd name="adj2" fmla="val 38914"/>
              <a:gd name="adj3" fmla="val 1707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Seta em curva para baixo 30"/>
          <p:cNvSpPr/>
          <p:nvPr/>
        </p:nvSpPr>
        <p:spPr>
          <a:xfrm rot="10800000">
            <a:off x="1013076" y="5877271"/>
            <a:ext cx="3774948" cy="648073"/>
          </a:xfrm>
          <a:prstGeom prst="curvedDownArrow">
            <a:avLst>
              <a:gd name="adj1" fmla="val 25000"/>
              <a:gd name="adj2" fmla="val 59246"/>
              <a:gd name="adj3" fmla="val 25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995936" y="6525345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Próximo alerta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9613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1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86</Words>
  <Application>Microsoft Office PowerPoint</Application>
  <PresentationFormat>Apresentação na tela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Active business </vt:lpstr>
      <vt:lpstr>Visão geral do produto</vt:lpstr>
      <vt:lpstr>Conceito do serviço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neimarmoises</dc:creator>
  <cp:lastModifiedBy>neimarmoises</cp:lastModifiedBy>
  <cp:revision>22</cp:revision>
  <dcterms:created xsi:type="dcterms:W3CDTF">2018-09-02T10:12:35Z</dcterms:created>
  <dcterms:modified xsi:type="dcterms:W3CDTF">2018-09-02T20:59:15Z</dcterms:modified>
</cp:coreProperties>
</file>