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60" r:id="rId4"/>
    <p:sldId id="256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/>
            <a:t>Login</a:t>
          </a:r>
          <a:endParaRPr lang="pt-BR" dirty="0"/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/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/>
        </a:p>
      </dgm:t>
    </dgm:pt>
    <dgm:pt modelId="{A68B1903-0028-4D99-A908-2252855922B4}">
      <dgm:prSet phldrT="[Texto]" phldr="1"/>
      <dgm:spPr/>
      <dgm:t>
        <a:bodyPr/>
        <a:lstStyle/>
        <a:p>
          <a:endParaRPr lang="pt-BR" dirty="0"/>
        </a:p>
      </dgm:t>
    </dgm:pt>
    <dgm:pt modelId="{32E73D07-24A9-418B-8637-70AE2A4B04DD}" type="parTrans" cxnId="{A0080B84-0FED-4907-B363-A04CB2652188}">
      <dgm:prSet/>
      <dgm:spPr/>
      <dgm:t>
        <a:bodyPr/>
        <a:lstStyle/>
        <a:p>
          <a:endParaRPr lang="pt-BR"/>
        </a:p>
      </dgm:t>
    </dgm:pt>
    <dgm:pt modelId="{3AE7814F-4A62-4A6D-BDAB-3D33B77BF4FD}" type="sibTrans" cxnId="{A0080B84-0FED-4907-B363-A04CB2652188}">
      <dgm:prSet/>
      <dgm:spPr/>
      <dgm:t>
        <a:bodyPr/>
        <a:lstStyle/>
        <a:p>
          <a:endParaRPr lang="pt-BR"/>
        </a:p>
      </dgm:t>
    </dgm:pt>
    <dgm:pt modelId="{4A1CE773-3E85-4B37-BA18-CB28DF37705F}">
      <dgm:prSet phldrT="[Texto]" phldr="1"/>
      <dgm:spPr/>
      <dgm:t>
        <a:bodyPr/>
        <a:lstStyle/>
        <a:p>
          <a:endParaRPr lang="pt-BR" dirty="0"/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/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/>
        </a:p>
      </dgm:t>
    </dgm:pt>
    <dgm:pt modelId="{0B78D950-F64C-4F79-9424-FC10DB963D07}">
      <dgm:prSet phldrT="[Texto]" phldr="1"/>
      <dgm:spPr/>
      <dgm:t>
        <a:bodyPr/>
        <a:lstStyle/>
        <a:p>
          <a:endParaRPr lang="pt-BR"/>
        </a:p>
      </dgm:t>
    </dgm:pt>
    <dgm:pt modelId="{E7451915-896C-4288-AD48-855A6C21988B}" type="parTrans" cxnId="{2DE19D6A-0338-4C45-9789-A3DF9DC222C9}">
      <dgm:prSet/>
      <dgm:spPr/>
      <dgm:t>
        <a:bodyPr/>
        <a:lstStyle/>
        <a:p>
          <a:endParaRPr lang="pt-BR"/>
        </a:p>
      </dgm:t>
    </dgm:pt>
    <dgm:pt modelId="{AFFF66B4-B9B5-4E36-AA20-261B0247CA86}" type="sibTrans" cxnId="{2DE19D6A-0338-4C45-9789-A3DF9DC222C9}">
      <dgm:prSet/>
      <dgm:spPr/>
      <dgm:t>
        <a:bodyPr/>
        <a:lstStyle/>
        <a:p>
          <a:endParaRPr lang="pt-BR"/>
        </a:p>
      </dgm:t>
    </dgm:pt>
    <dgm:pt modelId="{1850DA1E-5FA1-477A-B976-B2D4EBE87D5D}">
      <dgm:prSet phldrT="[Texto]" phldr="1"/>
      <dgm:spPr/>
      <dgm:t>
        <a:bodyPr/>
        <a:lstStyle/>
        <a:p>
          <a:endParaRPr lang="pt-BR"/>
        </a:p>
      </dgm:t>
    </dgm:pt>
    <dgm:pt modelId="{D0661366-8DBA-4DBC-A06D-4481D4191AE8}" type="parTrans" cxnId="{D6B62EAA-2909-4929-97DB-3DBC8590ACB3}">
      <dgm:prSet/>
      <dgm:spPr/>
      <dgm:t>
        <a:bodyPr/>
        <a:lstStyle/>
        <a:p>
          <a:endParaRPr lang="pt-BR"/>
        </a:p>
      </dgm:t>
    </dgm:pt>
    <dgm:pt modelId="{6D191926-0014-4E6D-98FF-F9A17EE6CFE6}" type="sibTrans" cxnId="{D6B62EAA-2909-4929-97DB-3DBC8590ACB3}">
      <dgm:prSet/>
      <dgm:spPr/>
      <dgm:t>
        <a:bodyPr/>
        <a:lstStyle/>
        <a:p>
          <a:endParaRPr lang="pt-BR"/>
        </a:p>
      </dgm:t>
    </dgm:pt>
    <dgm:pt modelId="{59CCE03C-2FF3-423B-BD96-76B6582D53C4}">
      <dgm:prSet phldrT="[Texto]" phldr="1"/>
      <dgm:spPr/>
      <dgm:t>
        <a:bodyPr/>
        <a:lstStyle/>
        <a:p>
          <a:endParaRPr lang="pt-BR"/>
        </a:p>
      </dgm:t>
    </dgm:pt>
    <dgm:pt modelId="{209FE170-F083-402C-AC83-549C8EA18AC8}" type="parTrans" cxnId="{EE6EE38F-33DF-440B-95EE-5A74B606D817}">
      <dgm:prSet/>
      <dgm:spPr/>
      <dgm:t>
        <a:bodyPr/>
        <a:lstStyle/>
        <a:p>
          <a:endParaRPr lang="pt-BR"/>
        </a:p>
      </dgm:t>
    </dgm:pt>
    <dgm:pt modelId="{D16DE795-A73A-415D-BD73-B2E0862ECF96}" type="sibTrans" cxnId="{EE6EE38F-33DF-440B-95EE-5A74B606D817}">
      <dgm:prSet/>
      <dgm:spPr/>
      <dgm:t>
        <a:bodyPr/>
        <a:lstStyle/>
        <a:p>
          <a:endParaRPr lang="pt-BR"/>
        </a:p>
      </dgm:t>
    </dgm:pt>
    <dgm:pt modelId="{7B45AD48-8CE5-4F2D-9E5A-9E6EAD70CFE8}" type="pres">
      <dgm:prSet presAssocID="{3D7E4721-08AD-4056-9D97-280A0288FF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AF0672-4BF2-4BE6-AE81-34B4937C453D}" type="pres">
      <dgm:prSet presAssocID="{7DF7B6DD-8D79-468E-B015-C667742FBFEB}" presName="hierRoot1" presStyleCnt="0"/>
      <dgm:spPr/>
    </dgm:pt>
    <dgm:pt modelId="{23CCCCC9-26A7-4219-92DF-4846B78E56B8}" type="pres">
      <dgm:prSet presAssocID="{7DF7B6DD-8D79-468E-B015-C667742FBFEB}" presName="composite" presStyleCnt="0"/>
      <dgm:spPr/>
    </dgm:pt>
    <dgm:pt modelId="{A1E5727F-60B4-46F6-A5E5-9FF43D09173A}" type="pres">
      <dgm:prSet presAssocID="{7DF7B6DD-8D79-468E-B015-C667742FBFEB}" presName="background" presStyleLbl="node0" presStyleIdx="0" presStyleCnt="1"/>
      <dgm:spPr/>
    </dgm:pt>
    <dgm:pt modelId="{551BA09D-D6E3-46F9-B56A-111B5F9BD539}" type="pres">
      <dgm:prSet presAssocID="{7DF7B6DD-8D79-468E-B015-C667742FBFE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06F40D-6900-46D5-B789-FD5A745F7CB0}" type="pres">
      <dgm:prSet presAssocID="{7DF7B6DD-8D79-468E-B015-C667742FBFEB}" presName="hierChild2" presStyleCnt="0"/>
      <dgm:spPr/>
    </dgm:pt>
    <dgm:pt modelId="{282AF261-4AE4-422A-80CF-EF69C2A1EEC2}" type="pres">
      <dgm:prSet presAssocID="{32E73D07-24A9-418B-8637-70AE2A4B04DD}" presName="Name10" presStyleLbl="parChTrans1D2" presStyleIdx="0" presStyleCnt="2"/>
      <dgm:spPr/>
    </dgm:pt>
    <dgm:pt modelId="{10B57636-B5C9-40C3-8917-34C3E0AD1337}" type="pres">
      <dgm:prSet presAssocID="{A68B1903-0028-4D99-A908-2252855922B4}" presName="hierRoot2" presStyleCnt="0"/>
      <dgm:spPr/>
    </dgm:pt>
    <dgm:pt modelId="{C4803185-988E-4044-8A98-1CE534C2F5A5}" type="pres">
      <dgm:prSet presAssocID="{A68B1903-0028-4D99-A908-2252855922B4}" presName="composite2" presStyleCnt="0"/>
      <dgm:spPr/>
    </dgm:pt>
    <dgm:pt modelId="{D1973B1A-C160-4BAE-AD91-BE1A9E778653}" type="pres">
      <dgm:prSet presAssocID="{A68B1903-0028-4D99-A908-2252855922B4}" presName="background2" presStyleLbl="node2" presStyleIdx="0" presStyleCnt="2"/>
      <dgm:spPr/>
    </dgm:pt>
    <dgm:pt modelId="{9B275DF0-F8DC-42C9-8595-F87857D25C56}" type="pres">
      <dgm:prSet presAssocID="{A68B1903-0028-4D99-A908-2252855922B4}" presName="text2" presStyleLbl="fgAcc2" presStyleIdx="0" presStyleCnt="2">
        <dgm:presLayoutVars>
          <dgm:chPref val="3"/>
        </dgm:presLayoutVars>
      </dgm:prSet>
      <dgm:spPr/>
    </dgm:pt>
    <dgm:pt modelId="{E9486A02-105E-4062-8F07-285CC9C6B0C3}" type="pres">
      <dgm:prSet presAssocID="{A68B1903-0028-4D99-A908-2252855922B4}" presName="hierChild3" presStyleCnt="0"/>
      <dgm:spPr/>
    </dgm:pt>
    <dgm:pt modelId="{19A18D5C-3828-4A3A-AD39-842915AB4B31}" type="pres">
      <dgm:prSet presAssocID="{C970C188-F04F-415C-B685-2C4E7AFB148E}" presName="Name17" presStyleLbl="parChTrans1D3" presStyleIdx="0" presStyleCnt="3"/>
      <dgm:spPr/>
    </dgm:pt>
    <dgm:pt modelId="{BFF919F8-951E-4BAA-8DF4-D9DD861D304E}" type="pres">
      <dgm:prSet presAssocID="{4A1CE773-3E85-4B37-BA18-CB28DF37705F}" presName="hierRoot3" presStyleCnt="0"/>
      <dgm:spPr/>
    </dgm:pt>
    <dgm:pt modelId="{0C21D39F-2713-4DC0-A78B-9379CA414AF4}" type="pres">
      <dgm:prSet presAssocID="{4A1CE773-3E85-4B37-BA18-CB28DF37705F}" presName="composite3" presStyleCnt="0"/>
      <dgm:spPr/>
    </dgm:pt>
    <dgm:pt modelId="{D1341DCC-09F8-49CA-A19E-CBE2B03B3153}" type="pres">
      <dgm:prSet presAssocID="{4A1CE773-3E85-4B37-BA18-CB28DF37705F}" presName="background3" presStyleLbl="node3" presStyleIdx="0" presStyleCnt="3"/>
      <dgm:spPr/>
    </dgm:pt>
    <dgm:pt modelId="{1FDF757A-8487-43AB-AF08-50814C884DE4}" type="pres">
      <dgm:prSet presAssocID="{4A1CE773-3E85-4B37-BA18-CB28DF37705F}" presName="text3" presStyleLbl="fgAcc3" presStyleIdx="0" presStyleCnt="3">
        <dgm:presLayoutVars>
          <dgm:chPref val="3"/>
        </dgm:presLayoutVars>
      </dgm:prSet>
      <dgm:spPr/>
    </dgm:pt>
    <dgm:pt modelId="{33B64664-2BF1-43DA-8E2F-52300A5A0E69}" type="pres">
      <dgm:prSet presAssocID="{4A1CE773-3E85-4B37-BA18-CB28DF37705F}" presName="hierChild4" presStyleCnt="0"/>
      <dgm:spPr/>
    </dgm:pt>
    <dgm:pt modelId="{D84E6FED-1F7A-45AD-857D-03BBF7C6EE30}" type="pres">
      <dgm:prSet presAssocID="{E7451915-896C-4288-AD48-855A6C21988B}" presName="Name17" presStyleLbl="parChTrans1D3" presStyleIdx="1" presStyleCnt="3"/>
      <dgm:spPr/>
    </dgm:pt>
    <dgm:pt modelId="{E562D5DC-701C-47A5-9B43-94F5F9DA5033}" type="pres">
      <dgm:prSet presAssocID="{0B78D950-F64C-4F79-9424-FC10DB963D07}" presName="hierRoot3" presStyleCnt="0"/>
      <dgm:spPr/>
    </dgm:pt>
    <dgm:pt modelId="{464CEB15-B51E-49CA-B087-82EC9B2E3835}" type="pres">
      <dgm:prSet presAssocID="{0B78D950-F64C-4F79-9424-FC10DB963D07}" presName="composite3" presStyleCnt="0"/>
      <dgm:spPr/>
    </dgm:pt>
    <dgm:pt modelId="{4653B551-E7DA-4C83-9956-E88983EC0E2A}" type="pres">
      <dgm:prSet presAssocID="{0B78D950-F64C-4F79-9424-FC10DB963D07}" presName="background3" presStyleLbl="node3" presStyleIdx="1" presStyleCnt="3"/>
      <dgm:spPr/>
    </dgm:pt>
    <dgm:pt modelId="{CE5DDF01-E77D-45F5-B5D5-56C67C8251CC}" type="pres">
      <dgm:prSet presAssocID="{0B78D950-F64C-4F79-9424-FC10DB963D07}" presName="text3" presStyleLbl="fgAcc3" presStyleIdx="1" presStyleCnt="3">
        <dgm:presLayoutVars>
          <dgm:chPref val="3"/>
        </dgm:presLayoutVars>
      </dgm:prSet>
      <dgm:spPr/>
    </dgm:pt>
    <dgm:pt modelId="{6B94BDAB-E368-434A-BFD0-AB9139FB7970}" type="pres">
      <dgm:prSet presAssocID="{0B78D950-F64C-4F79-9424-FC10DB963D07}" presName="hierChild4" presStyleCnt="0"/>
      <dgm:spPr/>
    </dgm:pt>
    <dgm:pt modelId="{27BBB5A0-E2AA-4E8D-8C7B-612768D431FF}" type="pres">
      <dgm:prSet presAssocID="{D0661366-8DBA-4DBC-A06D-4481D4191AE8}" presName="Name10" presStyleLbl="parChTrans1D2" presStyleIdx="1" presStyleCnt="2"/>
      <dgm:spPr/>
    </dgm:pt>
    <dgm:pt modelId="{B1ED7FA4-6552-438F-A6A2-A57F28468333}" type="pres">
      <dgm:prSet presAssocID="{1850DA1E-5FA1-477A-B976-B2D4EBE87D5D}" presName="hierRoot2" presStyleCnt="0"/>
      <dgm:spPr/>
    </dgm:pt>
    <dgm:pt modelId="{625B5A97-EE3F-4934-B9E8-51564273800C}" type="pres">
      <dgm:prSet presAssocID="{1850DA1E-5FA1-477A-B976-B2D4EBE87D5D}" presName="composite2" presStyleCnt="0"/>
      <dgm:spPr/>
    </dgm:pt>
    <dgm:pt modelId="{41350408-BE8E-4C29-AE25-C439DFA9FBA2}" type="pres">
      <dgm:prSet presAssocID="{1850DA1E-5FA1-477A-B976-B2D4EBE87D5D}" presName="background2" presStyleLbl="node2" presStyleIdx="1" presStyleCnt="2"/>
      <dgm:spPr/>
    </dgm:pt>
    <dgm:pt modelId="{25D2C26B-F21A-40F6-AFB5-6B810F70B9F0}" type="pres">
      <dgm:prSet presAssocID="{1850DA1E-5FA1-477A-B976-B2D4EBE87D5D}" presName="text2" presStyleLbl="fgAcc2" presStyleIdx="1" presStyleCnt="2">
        <dgm:presLayoutVars>
          <dgm:chPref val="3"/>
        </dgm:presLayoutVars>
      </dgm:prSet>
      <dgm:spPr/>
    </dgm:pt>
    <dgm:pt modelId="{D7D83D01-28E2-4ABF-9889-3E58CE005994}" type="pres">
      <dgm:prSet presAssocID="{1850DA1E-5FA1-477A-B976-B2D4EBE87D5D}" presName="hierChild3" presStyleCnt="0"/>
      <dgm:spPr/>
    </dgm:pt>
    <dgm:pt modelId="{8FD4D1BD-9BC6-432E-AAAF-D0ACFFEB96D1}" type="pres">
      <dgm:prSet presAssocID="{209FE170-F083-402C-AC83-549C8EA18AC8}" presName="Name17" presStyleLbl="parChTrans1D3" presStyleIdx="2" presStyleCnt="3"/>
      <dgm:spPr/>
    </dgm:pt>
    <dgm:pt modelId="{7B4D9211-4B9F-4A41-9FBA-36878883B984}" type="pres">
      <dgm:prSet presAssocID="{59CCE03C-2FF3-423B-BD96-76B6582D53C4}" presName="hierRoot3" presStyleCnt="0"/>
      <dgm:spPr/>
    </dgm:pt>
    <dgm:pt modelId="{08DAFDDE-B5F3-42C9-BB3E-4A294EF44AF8}" type="pres">
      <dgm:prSet presAssocID="{59CCE03C-2FF3-423B-BD96-76B6582D53C4}" presName="composite3" presStyleCnt="0"/>
      <dgm:spPr/>
    </dgm:pt>
    <dgm:pt modelId="{CD644283-1664-4DD6-B0E5-567160C70EA5}" type="pres">
      <dgm:prSet presAssocID="{59CCE03C-2FF3-423B-BD96-76B6582D53C4}" presName="background3" presStyleLbl="node3" presStyleIdx="2" presStyleCnt="3"/>
      <dgm:spPr/>
    </dgm:pt>
    <dgm:pt modelId="{4B48D8DF-A1BE-4174-B8A6-C77B7C5F4228}" type="pres">
      <dgm:prSet presAssocID="{59CCE03C-2FF3-423B-BD96-76B6582D53C4}" presName="text3" presStyleLbl="fgAcc3" presStyleIdx="2" presStyleCnt="3">
        <dgm:presLayoutVars>
          <dgm:chPref val="3"/>
        </dgm:presLayoutVars>
      </dgm:prSet>
      <dgm:spPr/>
    </dgm:pt>
    <dgm:pt modelId="{05544E91-113E-483B-AD62-60295B1AE279}" type="pres">
      <dgm:prSet presAssocID="{59CCE03C-2FF3-423B-BD96-76B6582D53C4}" presName="hierChild4" presStyleCnt="0"/>
      <dgm:spPr/>
    </dgm:pt>
  </dgm:ptLst>
  <dgm:cxnLst>
    <dgm:cxn modelId="{81F4BAF8-FC0D-4E23-9C18-98C0218BE48A}" type="presOf" srcId="{C970C188-F04F-415C-B685-2C4E7AFB148E}" destId="{19A18D5C-3828-4A3A-AD39-842915AB4B31}" srcOrd="0" destOrd="0" presId="urn:microsoft.com/office/officeart/2005/8/layout/hierarchy1"/>
    <dgm:cxn modelId="{CF1ED747-D1E8-44C2-BB9D-CD19855A4CB9}" type="presOf" srcId="{32E73D07-24A9-418B-8637-70AE2A4B04DD}" destId="{282AF261-4AE4-422A-80CF-EF69C2A1EEC2}" srcOrd="0" destOrd="0" presId="urn:microsoft.com/office/officeart/2005/8/layout/hierarchy1"/>
    <dgm:cxn modelId="{B3B6EDA5-6B63-40BC-AFA8-98D4E7F21188}" type="presOf" srcId="{4A1CE773-3E85-4B37-BA18-CB28DF37705F}" destId="{1FDF757A-8487-43AB-AF08-50814C884DE4}" srcOrd="0" destOrd="0" presId="urn:microsoft.com/office/officeart/2005/8/layout/hierarchy1"/>
    <dgm:cxn modelId="{4218E0FC-F711-4185-BADB-6B6ECC1D843D}" type="presOf" srcId="{0B78D950-F64C-4F79-9424-FC10DB963D07}" destId="{CE5DDF01-E77D-45F5-B5D5-56C67C8251CC}" srcOrd="0" destOrd="0" presId="urn:microsoft.com/office/officeart/2005/8/layout/hierarchy1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D9830D42-6793-401A-82E3-4581CBF0226C}" type="presOf" srcId="{59CCE03C-2FF3-423B-BD96-76B6582D53C4}" destId="{4B48D8DF-A1BE-4174-B8A6-C77B7C5F4228}" srcOrd="0" destOrd="0" presId="urn:microsoft.com/office/officeart/2005/8/layout/hierarchy1"/>
    <dgm:cxn modelId="{A67FD952-7E3E-42C2-B9AC-9786F65D1584}" srcId="{A68B1903-0028-4D99-A908-2252855922B4}" destId="{4A1CE773-3E85-4B37-BA18-CB28DF37705F}" srcOrd="0" destOrd="0" parTransId="{C970C188-F04F-415C-B685-2C4E7AFB148E}" sibTransId="{1EF5A848-6056-46B2-8C3B-F197EDA52614}"/>
    <dgm:cxn modelId="{912B9C92-F861-4ED4-833D-4A33BFF730D3}" type="presOf" srcId="{209FE170-F083-402C-AC83-549C8EA18AC8}" destId="{8FD4D1BD-9BC6-432E-AAAF-D0ACFFEB96D1}" srcOrd="0" destOrd="0" presId="urn:microsoft.com/office/officeart/2005/8/layout/hierarchy1"/>
    <dgm:cxn modelId="{B53CC8F2-C2FF-44F2-AD7D-E1D43CADF105}" type="presOf" srcId="{E7451915-896C-4288-AD48-855A6C21988B}" destId="{D84E6FED-1F7A-45AD-857D-03BBF7C6EE30}" srcOrd="0" destOrd="0" presId="urn:microsoft.com/office/officeart/2005/8/layout/hierarchy1"/>
    <dgm:cxn modelId="{2DE19D6A-0338-4C45-9789-A3DF9DC222C9}" srcId="{A68B1903-0028-4D99-A908-2252855922B4}" destId="{0B78D950-F64C-4F79-9424-FC10DB963D07}" srcOrd="1" destOrd="0" parTransId="{E7451915-896C-4288-AD48-855A6C21988B}" sibTransId="{AFFF66B4-B9B5-4E36-AA20-261B0247CA86}"/>
    <dgm:cxn modelId="{21F323C0-55E9-477A-9219-41A82E8F2D1F}" type="presOf" srcId="{D0661366-8DBA-4DBC-A06D-4481D4191AE8}" destId="{27BBB5A0-E2AA-4E8D-8C7B-612768D431FF}" srcOrd="0" destOrd="0" presId="urn:microsoft.com/office/officeart/2005/8/layout/hierarchy1"/>
    <dgm:cxn modelId="{A0080B84-0FED-4907-B363-A04CB2652188}" srcId="{7DF7B6DD-8D79-468E-B015-C667742FBFEB}" destId="{A68B1903-0028-4D99-A908-2252855922B4}" srcOrd="0" destOrd="0" parTransId="{32E73D07-24A9-418B-8637-70AE2A4B04DD}" sibTransId="{3AE7814F-4A62-4A6D-BDAB-3D33B77BF4FD}"/>
    <dgm:cxn modelId="{FC6CD126-E9D8-401A-BEDE-74EB18CCE6B9}" type="presOf" srcId="{1850DA1E-5FA1-477A-B976-B2D4EBE87D5D}" destId="{25D2C26B-F21A-40F6-AFB5-6B810F70B9F0}" srcOrd="0" destOrd="0" presId="urn:microsoft.com/office/officeart/2005/8/layout/hierarchy1"/>
    <dgm:cxn modelId="{84A04DB9-21A6-4E40-B4F5-4A36615BF526}" type="presOf" srcId="{A68B1903-0028-4D99-A908-2252855922B4}" destId="{9B275DF0-F8DC-42C9-8595-F87857D25C56}" srcOrd="0" destOrd="0" presId="urn:microsoft.com/office/officeart/2005/8/layout/hierarchy1"/>
    <dgm:cxn modelId="{7E417A89-C0CC-406B-8785-10E05B96A5C7}" type="presOf" srcId="{3D7E4721-08AD-4056-9D97-280A0288FF53}" destId="{7B45AD48-8CE5-4F2D-9E5A-9E6EAD70CFE8}" srcOrd="0" destOrd="0" presId="urn:microsoft.com/office/officeart/2005/8/layout/hierarchy1"/>
    <dgm:cxn modelId="{CEA47BB9-80A6-46E6-A4D2-9A1AC78C4EF1}" type="presOf" srcId="{7DF7B6DD-8D79-468E-B015-C667742FBFEB}" destId="{551BA09D-D6E3-46F9-B56A-111B5F9BD539}" srcOrd="0" destOrd="0" presId="urn:microsoft.com/office/officeart/2005/8/layout/hierarchy1"/>
    <dgm:cxn modelId="{EE6EE38F-33DF-440B-95EE-5A74B606D817}" srcId="{1850DA1E-5FA1-477A-B976-B2D4EBE87D5D}" destId="{59CCE03C-2FF3-423B-BD96-76B6582D53C4}" srcOrd="0" destOrd="0" parTransId="{209FE170-F083-402C-AC83-549C8EA18AC8}" sibTransId="{D16DE795-A73A-415D-BD73-B2E0862ECF96}"/>
    <dgm:cxn modelId="{D6B62EAA-2909-4929-97DB-3DBC8590ACB3}" srcId="{7DF7B6DD-8D79-468E-B015-C667742FBFEB}" destId="{1850DA1E-5FA1-477A-B976-B2D4EBE87D5D}" srcOrd="1" destOrd="0" parTransId="{D0661366-8DBA-4DBC-A06D-4481D4191AE8}" sibTransId="{6D191926-0014-4E6D-98FF-F9A17EE6CFE6}"/>
    <dgm:cxn modelId="{01F054D9-3260-4C51-9D31-D81EF86610E9}" type="presParOf" srcId="{7B45AD48-8CE5-4F2D-9E5A-9E6EAD70CFE8}" destId="{98AF0672-4BF2-4BE6-AE81-34B4937C453D}" srcOrd="0" destOrd="0" presId="urn:microsoft.com/office/officeart/2005/8/layout/hierarchy1"/>
    <dgm:cxn modelId="{54AEBAB2-4AF3-4805-9128-06F9AD64C2F9}" type="presParOf" srcId="{98AF0672-4BF2-4BE6-AE81-34B4937C453D}" destId="{23CCCCC9-26A7-4219-92DF-4846B78E56B8}" srcOrd="0" destOrd="0" presId="urn:microsoft.com/office/officeart/2005/8/layout/hierarchy1"/>
    <dgm:cxn modelId="{2DACF968-BE17-4653-BE91-48E2A492A278}" type="presParOf" srcId="{23CCCCC9-26A7-4219-92DF-4846B78E56B8}" destId="{A1E5727F-60B4-46F6-A5E5-9FF43D09173A}" srcOrd="0" destOrd="0" presId="urn:microsoft.com/office/officeart/2005/8/layout/hierarchy1"/>
    <dgm:cxn modelId="{F1B14BC4-D67F-4C22-A44B-5E00FE984136}" type="presParOf" srcId="{23CCCCC9-26A7-4219-92DF-4846B78E56B8}" destId="{551BA09D-D6E3-46F9-B56A-111B5F9BD539}" srcOrd="1" destOrd="0" presId="urn:microsoft.com/office/officeart/2005/8/layout/hierarchy1"/>
    <dgm:cxn modelId="{CA3FBA16-E078-42F0-B640-C5F123141962}" type="presParOf" srcId="{98AF0672-4BF2-4BE6-AE81-34B4937C453D}" destId="{5406F40D-6900-46D5-B789-FD5A745F7CB0}" srcOrd="1" destOrd="0" presId="urn:microsoft.com/office/officeart/2005/8/layout/hierarchy1"/>
    <dgm:cxn modelId="{E0A1CB7B-3800-4E61-9B3E-592422D6346D}" type="presParOf" srcId="{5406F40D-6900-46D5-B789-FD5A745F7CB0}" destId="{282AF261-4AE4-422A-80CF-EF69C2A1EEC2}" srcOrd="0" destOrd="0" presId="urn:microsoft.com/office/officeart/2005/8/layout/hierarchy1"/>
    <dgm:cxn modelId="{0DB9C8F9-A1D3-4134-9406-8E64149845DC}" type="presParOf" srcId="{5406F40D-6900-46D5-B789-FD5A745F7CB0}" destId="{10B57636-B5C9-40C3-8917-34C3E0AD1337}" srcOrd="1" destOrd="0" presId="urn:microsoft.com/office/officeart/2005/8/layout/hierarchy1"/>
    <dgm:cxn modelId="{081E0BB0-8DBD-4357-B9E6-202811F058CF}" type="presParOf" srcId="{10B57636-B5C9-40C3-8917-34C3E0AD1337}" destId="{C4803185-988E-4044-8A98-1CE534C2F5A5}" srcOrd="0" destOrd="0" presId="urn:microsoft.com/office/officeart/2005/8/layout/hierarchy1"/>
    <dgm:cxn modelId="{53CB3722-8471-4D80-946A-3748BC3F790F}" type="presParOf" srcId="{C4803185-988E-4044-8A98-1CE534C2F5A5}" destId="{D1973B1A-C160-4BAE-AD91-BE1A9E778653}" srcOrd="0" destOrd="0" presId="urn:microsoft.com/office/officeart/2005/8/layout/hierarchy1"/>
    <dgm:cxn modelId="{CF5E6436-8F8B-4DCC-A8C0-156179090028}" type="presParOf" srcId="{C4803185-988E-4044-8A98-1CE534C2F5A5}" destId="{9B275DF0-F8DC-42C9-8595-F87857D25C56}" srcOrd="1" destOrd="0" presId="urn:microsoft.com/office/officeart/2005/8/layout/hierarchy1"/>
    <dgm:cxn modelId="{2B4CFD44-4665-4575-8668-A1CD3760F36F}" type="presParOf" srcId="{10B57636-B5C9-40C3-8917-34C3E0AD1337}" destId="{E9486A02-105E-4062-8F07-285CC9C6B0C3}" srcOrd="1" destOrd="0" presId="urn:microsoft.com/office/officeart/2005/8/layout/hierarchy1"/>
    <dgm:cxn modelId="{EA8FB686-79E1-4F8E-8F43-70F095A40DF1}" type="presParOf" srcId="{E9486A02-105E-4062-8F07-285CC9C6B0C3}" destId="{19A18D5C-3828-4A3A-AD39-842915AB4B31}" srcOrd="0" destOrd="0" presId="urn:microsoft.com/office/officeart/2005/8/layout/hierarchy1"/>
    <dgm:cxn modelId="{FFD87C18-F57D-4B33-8E98-797F43E8B766}" type="presParOf" srcId="{E9486A02-105E-4062-8F07-285CC9C6B0C3}" destId="{BFF919F8-951E-4BAA-8DF4-D9DD861D304E}" srcOrd="1" destOrd="0" presId="urn:microsoft.com/office/officeart/2005/8/layout/hierarchy1"/>
    <dgm:cxn modelId="{7BDAA0DC-9F32-44C8-AC5E-D47A09D15F11}" type="presParOf" srcId="{BFF919F8-951E-4BAA-8DF4-D9DD861D304E}" destId="{0C21D39F-2713-4DC0-A78B-9379CA414AF4}" srcOrd="0" destOrd="0" presId="urn:microsoft.com/office/officeart/2005/8/layout/hierarchy1"/>
    <dgm:cxn modelId="{9D8E066B-207D-4E8A-8E2A-4BE7E530CF1C}" type="presParOf" srcId="{0C21D39F-2713-4DC0-A78B-9379CA414AF4}" destId="{D1341DCC-09F8-49CA-A19E-CBE2B03B3153}" srcOrd="0" destOrd="0" presId="urn:microsoft.com/office/officeart/2005/8/layout/hierarchy1"/>
    <dgm:cxn modelId="{E5155C0A-9E6B-4870-9646-1F690C7F056E}" type="presParOf" srcId="{0C21D39F-2713-4DC0-A78B-9379CA414AF4}" destId="{1FDF757A-8487-43AB-AF08-50814C884DE4}" srcOrd="1" destOrd="0" presId="urn:microsoft.com/office/officeart/2005/8/layout/hierarchy1"/>
    <dgm:cxn modelId="{715926FF-BF6F-488A-9052-A5A421D7A314}" type="presParOf" srcId="{BFF919F8-951E-4BAA-8DF4-D9DD861D304E}" destId="{33B64664-2BF1-43DA-8E2F-52300A5A0E69}" srcOrd="1" destOrd="0" presId="urn:microsoft.com/office/officeart/2005/8/layout/hierarchy1"/>
    <dgm:cxn modelId="{3BF8073D-F0EA-4C38-9F88-2F7E039C9320}" type="presParOf" srcId="{E9486A02-105E-4062-8F07-285CC9C6B0C3}" destId="{D84E6FED-1F7A-45AD-857D-03BBF7C6EE30}" srcOrd="2" destOrd="0" presId="urn:microsoft.com/office/officeart/2005/8/layout/hierarchy1"/>
    <dgm:cxn modelId="{42E620F9-BA04-44FD-AB0C-82A976C74FE9}" type="presParOf" srcId="{E9486A02-105E-4062-8F07-285CC9C6B0C3}" destId="{E562D5DC-701C-47A5-9B43-94F5F9DA5033}" srcOrd="3" destOrd="0" presId="urn:microsoft.com/office/officeart/2005/8/layout/hierarchy1"/>
    <dgm:cxn modelId="{1E2C49BB-E203-4515-895A-4A1BE0E7077F}" type="presParOf" srcId="{E562D5DC-701C-47A5-9B43-94F5F9DA5033}" destId="{464CEB15-B51E-49CA-B087-82EC9B2E3835}" srcOrd="0" destOrd="0" presId="urn:microsoft.com/office/officeart/2005/8/layout/hierarchy1"/>
    <dgm:cxn modelId="{7C23D2C5-5444-43F0-8C59-A85578F2967A}" type="presParOf" srcId="{464CEB15-B51E-49CA-B087-82EC9B2E3835}" destId="{4653B551-E7DA-4C83-9956-E88983EC0E2A}" srcOrd="0" destOrd="0" presId="urn:microsoft.com/office/officeart/2005/8/layout/hierarchy1"/>
    <dgm:cxn modelId="{51DCEC02-87D9-4342-A8E7-A95AFB641ADA}" type="presParOf" srcId="{464CEB15-B51E-49CA-B087-82EC9B2E3835}" destId="{CE5DDF01-E77D-45F5-B5D5-56C67C8251CC}" srcOrd="1" destOrd="0" presId="urn:microsoft.com/office/officeart/2005/8/layout/hierarchy1"/>
    <dgm:cxn modelId="{F69F225F-33D6-46E8-921D-58AE894381FE}" type="presParOf" srcId="{E562D5DC-701C-47A5-9B43-94F5F9DA5033}" destId="{6B94BDAB-E368-434A-BFD0-AB9139FB7970}" srcOrd="1" destOrd="0" presId="urn:microsoft.com/office/officeart/2005/8/layout/hierarchy1"/>
    <dgm:cxn modelId="{310B551C-7E37-4E8E-8C14-AF4AD650985C}" type="presParOf" srcId="{5406F40D-6900-46D5-B789-FD5A745F7CB0}" destId="{27BBB5A0-E2AA-4E8D-8C7B-612768D431FF}" srcOrd="2" destOrd="0" presId="urn:microsoft.com/office/officeart/2005/8/layout/hierarchy1"/>
    <dgm:cxn modelId="{3D821C2A-8F7E-46E5-AA4F-80394BB5BEF4}" type="presParOf" srcId="{5406F40D-6900-46D5-B789-FD5A745F7CB0}" destId="{B1ED7FA4-6552-438F-A6A2-A57F28468333}" srcOrd="3" destOrd="0" presId="urn:microsoft.com/office/officeart/2005/8/layout/hierarchy1"/>
    <dgm:cxn modelId="{A96EEF70-D9B9-4469-8F12-B911BFBC2819}" type="presParOf" srcId="{B1ED7FA4-6552-438F-A6A2-A57F28468333}" destId="{625B5A97-EE3F-4934-B9E8-51564273800C}" srcOrd="0" destOrd="0" presId="urn:microsoft.com/office/officeart/2005/8/layout/hierarchy1"/>
    <dgm:cxn modelId="{94EBDE27-7C39-4F12-87C1-31287A713146}" type="presParOf" srcId="{625B5A97-EE3F-4934-B9E8-51564273800C}" destId="{41350408-BE8E-4C29-AE25-C439DFA9FBA2}" srcOrd="0" destOrd="0" presId="urn:microsoft.com/office/officeart/2005/8/layout/hierarchy1"/>
    <dgm:cxn modelId="{02C85E2D-3939-4FFC-8048-881CB01E2793}" type="presParOf" srcId="{625B5A97-EE3F-4934-B9E8-51564273800C}" destId="{25D2C26B-F21A-40F6-AFB5-6B810F70B9F0}" srcOrd="1" destOrd="0" presId="urn:microsoft.com/office/officeart/2005/8/layout/hierarchy1"/>
    <dgm:cxn modelId="{AB3AC460-284D-4DCA-B98F-244A4E175EE9}" type="presParOf" srcId="{B1ED7FA4-6552-438F-A6A2-A57F28468333}" destId="{D7D83D01-28E2-4ABF-9889-3E58CE005994}" srcOrd="1" destOrd="0" presId="urn:microsoft.com/office/officeart/2005/8/layout/hierarchy1"/>
    <dgm:cxn modelId="{EFB9DD20-E690-48C8-8594-C931BA1835E7}" type="presParOf" srcId="{D7D83D01-28E2-4ABF-9889-3E58CE005994}" destId="{8FD4D1BD-9BC6-432E-AAAF-D0ACFFEB96D1}" srcOrd="0" destOrd="0" presId="urn:microsoft.com/office/officeart/2005/8/layout/hierarchy1"/>
    <dgm:cxn modelId="{3D2164EB-75F7-4B4F-8407-BAB37EFD5943}" type="presParOf" srcId="{D7D83D01-28E2-4ABF-9889-3E58CE005994}" destId="{7B4D9211-4B9F-4A41-9FBA-36878883B984}" srcOrd="1" destOrd="0" presId="urn:microsoft.com/office/officeart/2005/8/layout/hierarchy1"/>
    <dgm:cxn modelId="{8F38F49C-E62B-41D9-84DF-6234D1904179}" type="presParOf" srcId="{7B4D9211-4B9F-4A41-9FBA-36878883B984}" destId="{08DAFDDE-B5F3-42C9-BB3E-4A294EF44AF8}" srcOrd="0" destOrd="0" presId="urn:microsoft.com/office/officeart/2005/8/layout/hierarchy1"/>
    <dgm:cxn modelId="{74DFAD88-F8A1-4DE7-A7C0-B7338116B954}" type="presParOf" srcId="{08DAFDDE-B5F3-42C9-BB3E-4A294EF44AF8}" destId="{CD644283-1664-4DD6-B0E5-567160C70EA5}" srcOrd="0" destOrd="0" presId="urn:microsoft.com/office/officeart/2005/8/layout/hierarchy1"/>
    <dgm:cxn modelId="{F37FED62-6BDA-40CC-8EE9-91F29C636212}" type="presParOf" srcId="{08DAFDDE-B5F3-42C9-BB3E-4A294EF44AF8}" destId="{4B48D8DF-A1BE-4174-B8A6-C77B7C5F4228}" srcOrd="1" destOrd="0" presId="urn:microsoft.com/office/officeart/2005/8/layout/hierarchy1"/>
    <dgm:cxn modelId="{9D918DF6-FF59-4F69-B08C-061BC99F18E6}" type="presParOf" srcId="{7B4D9211-4B9F-4A41-9FBA-36878883B984}" destId="{05544E91-113E-483B-AD62-60295B1AE2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972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Alerta </a:t>
          </a:r>
          <a:endParaRPr lang="pt-BR" sz="600" kern="1200" dirty="0"/>
        </a:p>
      </dsp:txBody>
      <dsp:txXfrm>
        <a:off x="174129" y="338786"/>
        <a:ext cx="519472" cy="346314"/>
      </dsp:txXfrm>
    </dsp:sp>
    <dsp:sp modelId="{0E54B96F-FCDA-4811-9652-44BD62A0423B}">
      <dsp:nvSpPr>
        <dsp:cNvPr id="0" name=""/>
        <dsp:cNvSpPr/>
      </dsp:nvSpPr>
      <dsp:spPr>
        <a:xfrm>
          <a:off x="780180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Decisão </a:t>
          </a:r>
          <a:endParaRPr lang="pt-BR" sz="600" kern="1200" dirty="0"/>
        </a:p>
      </dsp:txBody>
      <dsp:txXfrm>
        <a:off x="953337" y="338786"/>
        <a:ext cx="519472" cy="346314"/>
      </dsp:txXfrm>
    </dsp:sp>
    <dsp:sp modelId="{138F2E86-935B-4AAB-80A0-A8E3FB8514BE}">
      <dsp:nvSpPr>
        <dsp:cNvPr id="0" name=""/>
        <dsp:cNvSpPr/>
      </dsp:nvSpPr>
      <dsp:spPr>
        <a:xfrm>
          <a:off x="1595421" y="33940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Objetivo</a:t>
          </a:r>
          <a:endParaRPr lang="pt-BR" sz="600" kern="1200" dirty="0"/>
        </a:p>
      </dsp:txBody>
      <dsp:txXfrm>
        <a:off x="1768578" y="339406"/>
        <a:ext cx="519472" cy="346314"/>
      </dsp:txXfrm>
    </dsp:sp>
    <dsp:sp modelId="{036DEDB6-3F7D-4265-9536-70444E0F43C5}">
      <dsp:nvSpPr>
        <dsp:cNvPr id="0" name=""/>
        <dsp:cNvSpPr/>
      </dsp:nvSpPr>
      <dsp:spPr>
        <a:xfrm>
          <a:off x="2338596" y="33878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Configuração </a:t>
          </a:r>
          <a:endParaRPr lang="pt-BR" sz="600" kern="1200" dirty="0"/>
        </a:p>
      </dsp:txBody>
      <dsp:txXfrm>
        <a:off x="2511753" y="338786"/>
        <a:ext cx="519472" cy="346314"/>
      </dsp:txXfrm>
    </dsp:sp>
    <dsp:sp modelId="{884F73D8-A1DD-409F-B35B-3D4A5D42189F}">
      <dsp:nvSpPr>
        <dsp:cNvPr id="0" name=""/>
        <dsp:cNvSpPr/>
      </dsp:nvSpPr>
      <dsp:spPr>
        <a:xfrm>
          <a:off x="3117804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Ação</a:t>
          </a:r>
          <a:endParaRPr lang="pt-BR" sz="600" kern="1200" dirty="0"/>
        </a:p>
      </dsp:txBody>
      <dsp:txXfrm>
        <a:off x="3290961" y="338786"/>
        <a:ext cx="519472" cy="346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4D1BD-9BC6-432E-AAAF-D0ACFFEB96D1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BB5A0-E2AA-4E8D-8C7B-612768D431FF}">
      <dsp:nvSpPr>
        <dsp:cNvPr id="0" name=""/>
        <dsp:cNvSpPr/>
      </dsp:nvSpPr>
      <dsp:spPr>
        <a:xfrm>
          <a:off x="4551043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599558" y="345843"/>
              </a:lnTo>
              <a:lnTo>
                <a:pt x="1599558" y="50749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E6FED-1F7A-45AD-857D-03BBF7C6EE30}">
      <dsp:nvSpPr>
        <dsp:cNvPr id="0" name=""/>
        <dsp:cNvSpPr/>
      </dsp:nvSpPr>
      <dsp:spPr>
        <a:xfrm>
          <a:off x="2951484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18D5C-3828-4A3A-AD39-842915AB4B31}">
      <dsp:nvSpPr>
        <dsp:cNvPr id="0" name=""/>
        <dsp:cNvSpPr/>
      </dsp:nvSpPr>
      <dsp:spPr>
        <a:xfrm>
          <a:off x="1885112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AF261-4AE4-422A-80CF-EF69C2A1EEC2}">
      <dsp:nvSpPr>
        <dsp:cNvPr id="0" name=""/>
        <dsp:cNvSpPr/>
      </dsp:nvSpPr>
      <dsp:spPr>
        <a:xfrm>
          <a:off x="2951484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1599558" y="0"/>
              </a:moveTo>
              <a:lnTo>
                <a:pt x="1599558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5727F-60B4-46F6-A5E5-9FF43D09173A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BA09D-D6E3-46F9-B56A-111B5F9BD539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smtClean="0"/>
            <a:t>Login</a:t>
          </a:r>
          <a:endParaRPr lang="pt-BR" sz="4100" kern="1200" dirty="0"/>
        </a:p>
      </dsp:txBody>
      <dsp:txXfrm>
        <a:off x="3904896" y="217948"/>
        <a:ext cx="1680064" cy="1043149"/>
      </dsp:txXfrm>
    </dsp:sp>
    <dsp:sp modelId="{D1973B1A-C160-4BAE-AD91-BE1A9E778653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5DF0-F8DC-42C9-8595-F87857D25C56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 dirty="0"/>
        </a:p>
      </dsp:txBody>
      <dsp:txXfrm>
        <a:off x="2305338" y="1833502"/>
        <a:ext cx="1680064" cy="1043149"/>
      </dsp:txXfrm>
    </dsp:sp>
    <dsp:sp modelId="{D1341DCC-09F8-49CA-A19E-CBE2B03B3153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757A-8487-43AB-AF08-50814C884DE4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 dirty="0"/>
        </a:p>
      </dsp:txBody>
      <dsp:txXfrm>
        <a:off x="1238966" y="3449056"/>
        <a:ext cx="1680064" cy="1043149"/>
      </dsp:txXfrm>
    </dsp:sp>
    <dsp:sp modelId="{4653B551-E7DA-4C83-9956-E88983EC0E2A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DDF01-E77D-45F5-B5D5-56C67C8251CC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/>
        </a:p>
      </dsp:txBody>
      <dsp:txXfrm>
        <a:off x="3371710" y="3449056"/>
        <a:ext cx="1680064" cy="1043149"/>
      </dsp:txXfrm>
    </dsp:sp>
    <dsp:sp modelId="{41350408-BE8E-4C29-AE25-C439DFA9FBA2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2C26B-F21A-40F6-AFB5-6B810F70B9F0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/>
        </a:p>
      </dsp:txBody>
      <dsp:txXfrm>
        <a:off x="5504454" y="1833502"/>
        <a:ext cx="1680064" cy="1043149"/>
      </dsp:txXfrm>
    </dsp:sp>
    <dsp:sp modelId="{CD644283-1664-4DD6-B0E5-567160C70EA5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8D8DF-A1BE-4174-B8A6-C77B7C5F4228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/>
        </a:p>
      </dsp:txBody>
      <dsp:txXfrm>
        <a:off x="5504454" y="3449056"/>
        <a:ext cx="1680064" cy="1043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Visão geral do produto</a:t>
            </a:r>
            <a:endParaRPr lang="pt-BR" sz="5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71501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287728567"/>
              </p:ext>
            </p:extLst>
          </p:nvPr>
        </p:nvGraphicFramePr>
        <p:xfrm>
          <a:off x="4015687" y="5909747"/>
          <a:ext cx="398456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>
            <a:off x="5610939" y="4963332"/>
            <a:ext cx="484632" cy="11497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734888" y="152400"/>
            <a:ext cx="8229600" cy="1143000"/>
          </a:xfrm>
        </p:spPr>
        <p:txBody>
          <a:bodyPr/>
          <a:lstStyle/>
          <a:p>
            <a:r>
              <a:rPr lang="pt-BR" sz="5400" dirty="0" smtClean="0"/>
              <a:t>Conceito</a:t>
            </a:r>
            <a:r>
              <a:rPr lang="pt-BR" sz="5400" baseline="0" dirty="0" smtClean="0"/>
              <a:t> do serviço</a:t>
            </a:r>
            <a:endParaRPr lang="pt-BR" sz="54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5400" dirty="0" smtClean="0"/>
              <a:t>Regras de negócio</a:t>
            </a:r>
            <a:endParaRPr lang="pt-BR" sz="5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96144"/>
          </a:xfrm>
        </p:spPr>
        <p:txBody>
          <a:bodyPr/>
          <a:lstStyle/>
          <a:p>
            <a:r>
              <a:rPr lang="pt-BR" sz="5400" dirty="0" smtClean="0"/>
              <a:t>MVP</a:t>
            </a:r>
            <a:endParaRPr lang="pt-BR" sz="5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3356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595</TotalTime>
  <Words>128</Words>
  <Application>Microsoft Office PowerPoint</Application>
  <PresentationFormat>Apresentação na tela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Executivo</vt:lpstr>
      <vt:lpstr>Active campus</vt:lpstr>
      <vt:lpstr>Visão geral do produto</vt:lpstr>
      <vt:lpstr>Conceito do serviço</vt:lpstr>
      <vt:lpstr>Regras de negócio</vt:lpstr>
      <vt:lpstr>MVP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41</cp:revision>
  <dcterms:created xsi:type="dcterms:W3CDTF">2018-09-02T10:12:35Z</dcterms:created>
  <dcterms:modified xsi:type="dcterms:W3CDTF">2018-09-06T10:32:14Z</dcterms:modified>
</cp:coreProperties>
</file>