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87" d="100"/>
          <a:sy n="87" d="100"/>
        </p:scale>
        <p:origin x="149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Alerta </a:t>
          </a:r>
          <a:endParaRPr lang="pt-BR" sz="7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Decisão </a:t>
          </a:r>
          <a:endParaRPr lang="pt-BR" sz="7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Objetivo</a:t>
          </a:r>
          <a:endParaRPr lang="pt-BR" sz="7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Configuração </a:t>
          </a:r>
          <a:endParaRPr lang="pt-BR" sz="7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Ação</a:t>
          </a:r>
          <a:endParaRPr lang="pt-BR" sz="700" kern="1200" dirty="0"/>
        </a:p>
      </dsp:txBody>
      <dsp:txXfrm>
        <a:off x="3290961" y="338786"/>
        <a:ext cx="519472" cy="346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Alerta </a:t>
          </a:r>
          <a:endParaRPr lang="pt-BR" sz="15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Decisão </a:t>
          </a:r>
          <a:endParaRPr lang="pt-BR" sz="15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Objetivo</a:t>
          </a:r>
          <a:endParaRPr lang="pt-BR" sz="15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Configuração </a:t>
          </a:r>
          <a:endParaRPr lang="pt-BR" sz="15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Ação</a:t>
          </a:r>
          <a:endParaRPr lang="pt-BR" sz="1500" kern="1200" dirty="0"/>
        </a:p>
      </dsp:txBody>
      <dsp:txXfrm>
        <a:off x="7017861" y="142692"/>
        <a:ext cx="1107756" cy="738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7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0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3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734A-4B5A-4F3B-B573-1E93A2DEC51B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4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Visão geral do produto</a:t>
            </a:r>
            <a:endParaRPr lang="pt-BR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71501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07975" y="1245065"/>
            <a:ext cx="187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ad Active campus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3312740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dirty="0" smtClean="0"/>
              <a:t>Conceito</a:t>
            </a:r>
            <a:r>
              <a:rPr lang="pt-BR" baseline="0" dirty="0" smtClean="0"/>
              <a:t> do serviço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829575"/>
            <a:ext cx="731520" cy="121615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198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Idéia</a:t>
            </a:r>
            <a:r>
              <a:rPr lang="pt-BR" dirty="0" smtClean="0"/>
              <a:t> </a:t>
            </a:r>
            <a:r>
              <a:rPr lang="pt-BR" dirty="0" smtClean="0"/>
              <a:t>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81292" y="4735069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033041" y="4365737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930560" y="43657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65130" y="4372376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</a:t>
            </a:r>
            <a:r>
              <a:rPr lang="pt-BR" dirty="0" smtClean="0"/>
              <a:t>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dirty="0" smtClean="0"/>
              <a:t>Regras de negócio</a:t>
            </a:r>
            <a:endParaRPr lang="pt-BR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r="1162" b="15291"/>
          <a:stretch/>
        </p:blipFill>
        <p:spPr>
          <a:xfrm>
            <a:off x="1187624" y="1268760"/>
            <a:ext cx="6120680" cy="5400600"/>
          </a:xfrm>
        </p:spPr>
      </p:pic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111</Words>
  <Application>Microsoft Office PowerPoint</Application>
  <PresentationFormat>Apresentação na tela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Visão geral do produto</vt:lpstr>
      <vt:lpstr>Conceito do serviço</vt:lpstr>
      <vt:lpstr>Regras de negócio</vt:lpstr>
      <vt:lpstr>MVP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 MOISES GOBBI</cp:lastModifiedBy>
  <cp:revision>36</cp:revision>
  <dcterms:created xsi:type="dcterms:W3CDTF">2018-09-02T10:12:35Z</dcterms:created>
  <dcterms:modified xsi:type="dcterms:W3CDTF">2018-09-04T14:03:02Z</dcterms:modified>
</cp:coreProperties>
</file>