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64" r:id="rId3"/>
    <p:sldId id="257" r:id="rId4"/>
    <p:sldId id="259" r:id="rId5"/>
    <p:sldId id="258" r:id="rId6"/>
    <p:sldId id="262" r:id="rId7"/>
    <p:sldId id="260" r:id="rId8"/>
    <p:sldId id="265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A6D-9FD1-4154-AA4C-CBAC9190FDC1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F137DF-01F5-4E12-90C2-400685824BC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A6D-9FD1-4154-AA4C-CBAC9190FDC1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37DF-01F5-4E12-90C2-400685824BC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A6D-9FD1-4154-AA4C-CBAC9190FDC1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37DF-01F5-4E12-90C2-400685824BC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A6D-9FD1-4154-AA4C-CBAC9190FDC1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37DF-01F5-4E12-90C2-400685824BC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A6D-9FD1-4154-AA4C-CBAC9190FDC1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37DF-01F5-4E12-90C2-400685824BC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A6D-9FD1-4154-AA4C-CBAC9190FDC1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37DF-01F5-4E12-90C2-400685824BC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A6D-9FD1-4154-AA4C-CBAC9190FDC1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37DF-01F5-4E12-90C2-400685824BC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A6D-9FD1-4154-AA4C-CBAC9190FDC1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37DF-01F5-4E12-90C2-400685824BC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A6D-9FD1-4154-AA4C-CBAC9190FDC1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37DF-01F5-4E12-90C2-400685824BC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A6D-9FD1-4154-AA4C-CBAC9190FDC1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37DF-01F5-4E12-90C2-400685824BC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A6D-9FD1-4154-AA4C-CBAC9190FDC1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37DF-01F5-4E12-90C2-400685824BC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FA84A6D-9FD1-4154-AA4C-CBAC9190FDC1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4F137DF-01F5-4E12-90C2-400685824BC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25417" y="476672"/>
            <a:ext cx="6116216" cy="2304256"/>
          </a:xfrm>
        </p:spPr>
        <p:txBody>
          <a:bodyPr/>
          <a:lstStyle/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Fruit </a:t>
            </a:r>
            <a:r>
              <a:rPr lang="fr-FR" b="1" dirty="0" err="1">
                <a:solidFill>
                  <a:schemeClr val="accent5">
                    <a:lumMod val="50000"/>
                  </a:schemeClr>
                </a:solidFill>
              </a:rPr>
              <a:t>Glutton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260648"/>
            <a:ext cx="3347864" cy="1219200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UPMC – INSTA</a:t>
            </a:r>
            <a:b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TPALT</a:t>
            </a:r>
            <a:endParaRPr lang="fr-F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788024" y="3429000"/>
            <a:ext cx="2791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RAHAULT Jérôme</a:t>
            </a:r>
          </a:p>
          <a:p>
            <a:r>
              <a:rPr lang="fr-FR" sz="2400" dirty="0" smtClean="0"/>
              <a:t>NGUYEN Kim</a:t>
            </a:r>
          </a:p>
          <a:p>
            <a:r>
              <a:rPr lang="fr-FR" sz="2400" dirty="0" smtClean="0"/>
              <a:t>FLISSATE Rania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544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3056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7" y="2204864"/>
            <a:ext cx="72007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minimale : 17 (Jelly Bean)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 : Android Studio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 : </a:t>
            </a:r>
            <a:r>
              <a:rPr lang="fr-FR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GenyMotion</a:t>
            </a: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Portable Physique sous API 21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Jeu en local sur un même appareil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Gameplay</a:t>
            </a: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accessible à tous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eux joueurs l’un contre l’autre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87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Vues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2" descr="C:\Users\Jérôme\Desktop\Nouveau dossier\Screenshot_2015-11-03-10-17-5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89" y="1783792"/>
            <a:ext cx="2555625" cy="454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6988" y="2394203"/>
            <a:ext cx="2555625" cy="244827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46989" y="4869160"/>
            <a:ext cx="2555625" cy="65645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46989" y="5549620"/>
            <a:ext cx="2555625" cy="39966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402614" y="3600849"/>
            <a:ext cx="1169387" cy="0"/>
          </a:xfrm>
          <a:prstGeom prst="straightConnector1">
            <a:avLst/>
          </a:prstGeom>
          <a:ln w="5715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698369" y="1988840"/>
            <a:ext cx="44279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u="sng" dirty="0" err="1" smtClean="0">
                <a:solidFill>
                  <a:srgbClr val="FF0000"/>
                </a:solidFill>
              </a:rPr>
              <a:t>TableLayout</a:t>
            </a:r>
            <a:r>
              <a:rPr lang="fr-FR" sz="1500" dirty="0" smtClean="0">
                <a:solidFill>
                  <a:srgbClr val="FF0000"/>
                </a:solidFill>
              </a:rPr>
              <a:t> </a:t>
            </a:r>
            <a:r>
              <a:rPr lang="fr-FR" sz="1500" dirty="0" smtClean="0"/>
              <a:t>:</a:t>
            </a:r>
          </a:p>
          <a:p>
            <a:r>
              <a:rPr lang="fr-FR" sz="1500" dirty="0" smtClean="0"/>
              <a:t>       </a:t>
            </a:r>
            <a:r>
              <a:rPr lang="fr-FR" sz="1500" b="1" dirty="0" smtClean="0"/>
              <a:t>&gt;</a:t>
            </a:r>
            <a:r>
              <a:rPr lang="fr-FR" sz="1500" dirty="0" smtClean="0"/>
              <a:t> </a:t>
            </a:r>
            <a:r>
              <a:rPr lang="fr-FR" sz="1500" dirty="0" err="1" smtClean="0"/>
              <a:t>TableRow</a:t>
            </a:r>
            <a:r>
              <a:rPr lang="fr-FR" sz="1500" dirty="0" smtClean="0"/>
              <a:t> x 6</a:t>
            </a:r>
          </a:p>
          <a:p>
            <a:r>
              <a:rPr lang="fr-FR" sz="1500" dirty="0" smtClean="0"/>
              <a:t>	</a:t>
            </a:r>
            <a:r>
              <a:rPr lang="fr-FR" sz="1500" b="1" dirty="0" smtClean="0"/>
              <a:t>&gt;</a:t>
            </a:r>
            <a:r>
              <a:rPr lang="fr-FR" sz="1500" dirty="0" smtClean="0"/>
              <a:t> </a:t>
            </a:r>
            <a:r>
              <a:rPr lang="fr-FR" sz="1500" dirty="0" err="1" smtClean="0"/>
              <a:t>ImageButton</a:t>
            </a:r>
            <a:r>
              <a:rPr lang="fr-FR" sz="1500" dirty="0" smtClean="0"/>
              <a:t> x 6</a:t>
            </a:r>
          </a:p>
          <a:p>
            <a:pPr marL="285750" indent="-285750">
              <a:buFont typeface="Symbol"/>
              <a:buChar char="Þ"/>
            </a:pPr>
            <a:r>
              <a:rPr lang="fr-FR" sz="1500" dirty="0" smtClean="0"/>
              <a:t>Matrice </a:t>
            </a:r>
            <a:r>
              <a:rPr lang="fr-FR" sz="1500" dirty="0" smtClean="0">
                <a:solidFill>
                  <a:srgbClr val="FF0000"/>
                </a:solidFill>
              </a:rPr>
              <a:t>6 x 6 </a:t>
            </a:r>
            <a:r>
              <a:rPr lang="fr-FR" sz="1500" dirty="0" err="1" smtClean="0">
                <a:solidFill>
                  <a:srgbClr val="FF0000"/>
                </a:solidFill>
              </a:rPr>
              <a:t>ImageButton</a:t>
            </a:r>
            <a:endParaRPr lang="fr-FR" sz="1500" dirty="0" smtClean="0">
              <a:solidFill>
                <a:srgbClr val="FF0000"/>
              </a:solidFill>
            </a:endParaRPr>
          </a:p>
          <a:p>
            <a:r>
              <a:rPr lang="fr-FR" sz="800" dirty="0" smtClean="0"/>
              <a:t> 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smtClean="0"/>
              <a:t>On instancie 2 vues </a:t>
            </a:r>
            <a:r>
              <a:rPr lang="fr-FR" sz="1500" dirty="0" err="1" smtClean="0"/>
              <a:t>TableLayout</a:t>
            </a:r>
            <a:r>
              <a:rPr lang="fr-FR" sz="1500" dirty="0" smtClean="0"/>
              <a:t>, une pour chaque joueur. On affiche l’une ou l’autre au besoin, par exemple :</a:t>
            </a:r>
            <a:br>
              <a:rPr lang="fr-FR" sz="1500" dirty="0" smtClean="0"/>
            </a:br>
            <a:r>
              <a:rPr lang="fr-FR" sz="1400" dirty="0" smtClean="0"/>
              <a:t>    </a:t>
            </a:r>
            <a:r>
              <a:rPr lang="fr-FR" sz="1400" b="1" dirty="0" smtClean="0">
                <a:solidFill>
                  <a:srgbClr val="660E7A"/>
                </a:solidFill>
              </a:rPr>
              <a:t>m_board_j1</a:t>
            </a:r>
            <a:r>
              <a:rPr lang="fr-FR" sz="1400" dirty="0" smtClean="0"/>
              <a:t>.getTable().</a:t>
            </a:r>
            <a:r>
              <a:rPr lang="fr-FR" sz="1400" dirty="0" err="1" smtClean="0"/>
              <a:t>setVisibility</a:t>
            </a:r>
            <a:r>
              <a:rPr lang="fr-FR" sz="1400" dirty="0" smtClean="0"/>
              <a:t>(</a:t>
            </a:r>
            <a:r>
              <a:rPr lang="fr-FR" sz="1400" dirty="0" err="1" smtClean="0"/>
              <a:t>View.</a:t>
            </a:r>
            <a:r>
              <a:rPr lang="fr-FR" sz="1400" b="1" i="1" dirty="0" err="1" smtClean="0">
                <a:solidFill>
                  <a:srgbClr val="660E7A"/>
                </a:solidFill>
              </a:rPr>
              <a:t>GONE</a:t>
            </a:r>
            <a:r>
              <a:rPr lang="fr-FR" sz="1400" dirty="0" smtClean="0"/>
              <a:t>);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</a:t>
            </a:r>
            <a:r>
              <a:rPr lang="fr-FR" sz="1400" b="1" dirty="0" smtClean="0">
                <a:solidFill>
                  <a:srgbClr val="660E7A"/>
                </a:solidFill>
              </a:rPr>
              <a:t>m_board_j2</a:t>
            </a:r>
            <a:r>
              <a:rPr lang="fr-FR" sz="1400" dirty="0" smtClean="0"/>
              <a:t>.getTable().</a:t>
            </a:r>
            <a:r>
              <a:rPr lang="fr-FR" sz="1400" dirty="0" err="1" smtClean="0"/>
              <a:t>setVisibility</a:t>
            </a:r>
            <a:r>
              <a:rPr lang="fr-FR" sz="1400" dirty="0" smtClean="0"/>
              <a:t>(</a:t>
            </a:r>
            <a:r>
              <a:rPr lang="fr-FR" sz="1400" dirty="0" err="1" smtClean="0"/>
              <a:t>View.</a:t>
            </a:r>
            <a:r>
              <a:rPr lang="fr-FR" sz="1400" b="1" i="1" dirty="0" err="1" smtClean="0">
                <a:solidFill>
                  <a:srgbClr val="660E7A"/>
                </a:solidFill>
              </a:rPr>
              <a:t>VISIBLE</a:t>
            </a:r>
            <a:r>
              <a:rPr lang="fr-FR" sz="1400" dirty="0" smtClean="0"/>
              <a:t>);</a:t>
            </a:r>
            <a:endParaRPr lang="fr-FR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Symbol"/>
              <a:buChar char="Þ"/>
            </a:pPr>
            <a:endParaRPr lang="fr-FR" sz="1500" dirty="0" smtClean="0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402613" y="5197388"/>
            <a:ext cx="1169387" cy="0"/>
          </a:xfrm>
          <a:prstGeom prst="straightConnector1">
            <a:avLst/>
          </a:prstGeom>
          <a:ln w="57150">
            <a:solidFill>
              <a:srgbClr val="0070C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3402614" y="5749450"/>
            <a:ext cx="1169387" cy="0"/>
          </a:xfrm>
          <a:prstGeom prst="straightConnector1">
            <a:avLst/>
          </a:prstGeom>
          <a:ln w="57150">
            <a:solidFill>
              <a:srgbClr val="00B05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716016" y="4636301"/>
            <a:ext cx="41722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u="sng" dirty="0" err="1" smtClean="0">
                <a:solidFill>
                  <a:srgbClr val="0070C0"/>
                </a:solidFill>
              </a:rPr>
              <a:t>TextView</a:t>
            </a:r>
            <a:r>
              <a:rPr lang="fr-FR" sz="1500" dirty="0" smtClean="0">
                <a:solidFill>
                  <a:srgbClr val="0070C0"/>
                </a:solidFill>
              </a:rPr>
              <a:t> </a:t>
            </a:r>
            <a:r>
              <a:rPr lang="fr-FR" sz="1500" dirty="0" smtClean="0"/>
              <a:t>:</a:t>
            </a:r>
            <a:br>
              <a:rPr lang="fr-FR" sz="1500" dirty="0" smtClean="0"/>
            </a:br>
            <a:r>
              <a:rPr lang="fr-FR" sz="1500" dirty="0" smtClean="0"/>
              <a:t>- Contient les instructions</a:t>
            </a:r>
            <a:br>
              <a:rPr lang="fr-FR" sz="1500" dirty="0" smtClean="0"/>
            </a:br>
            <a:r>
              <a:rPr lang="fr-FR" sz="1500" dirty="0" smtClean="0"/>
              <a:t>- Mis à jour à chaque état de la partie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716016" y="5549620"/>
            <a:ext cx="4320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u="sng" dirty="0" err="1" smtClean="0">
                <a:solidFill>
                  <a:srgbClr val="00B050"/>
                </a:solidFill>
              </a:rPr>
              <a:t>LinearLayout</a:t>
            </a:r>
            <a:r>
              <a:rPr lang="fr-FR" sz="1500" dirty="0" smtClean="0"/>
              <a:t>:</a:t>
            </a:r>
            <a:br>
              <a:rPr lang="fr-FR" sz="1500" dirty="0" smtClean="0"/>
            </a:br>
            <a:r>
              <a:rPr lang="fr-FR" sz="1500" dirty="0" smtClean="0"/>
              <a:t>- Contient des </a:t>
            </a:r>
            <a:r>
              <a:rPr lang="fr-FR" sz="1500" dirty="0" err="1" smtClean="0">
                <a:solidFill>
                  <a:srgbClr val="00B050"/>
                </a:solidFill>
              </a:rPr>
              <a:t>Button</a:t>
            </a:r>
            <a:r>
              <a:rPr lang="fr-FR" sz="1500" dirty="0" smtClean="0"/>
              <a:t/>
            </a:r>
            <a:br>
              <a:rPr lang="fr-FR" sz="1500" dirty="0" smtClean="0"/>
            </a:br>
            <a:r>
              <a:rPr lang="fr-FR" sz="1500" dirty="0" smtClean="0"/>
              <a:t>- On les fait apparaître/disparaitre (Visible/Gone)</a:t>
            </a:r>
            <a:br>
              <a:rPr lang="fr-FR" sz="1500" dirty="0" smtClean="0"/>
            </a:br>
            <a:r>
              <a:rPr lang="fr-FR" sz="1500" dirty="0" smtClean="0"/>
              <a:t>et on les rend accessible avec « </a:t>
            </a:r>
            <a:r>
              <a:rPr lang="fr-FR" sz="1500" dirty="0" err="1" smtClean="0"/>
              <a:t>setEnabled</a:t>
            </a:r>
            <a:r>
              <a:rPr lang="fr-FR" sz="1500" dirty="0" smtClean="0"/>
              <a:t>() ».</a:t>
            </a:r>
          </a:p>
        </p:txBody>
      </p:sp>
    </p:spTree>
    <p:extLst>
      <p:ext uri="{BB962C8B-B14F-4D97-AF65-F5344CB8AC3E}">
        <p14:creationId xmlns:p14="http://schemas.microsoft.com/office/powerpoint/2010/main" val="4853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Déroulement de la partie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7" y="2921710"/>
            <a:ext cx="648072" cy="6480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82" y="4839561"/>
            <a:ext cx="632007" cy="6320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08" y="3865360"/>
            <a:ext cx="648071" cy="64807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848313" y="30665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Case Fruit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848313" y="400472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Case Vide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848313" y="497089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Case Mystère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00282" y="2060848"/>
            <a:ext cx="313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GameCells</a:t>
            </a:r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endParaRPr lang="fr-F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788024" y="2060847"/>
            <a:ext cx="313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GameState</a:t>
            </a:r>
            <a:r>
              <a:rPr lang="fr-F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endParaRPr lang="fr-F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944657" y="2921710"/>
            <a:ext cx="3096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0080"/>
                </a:solidFill>
              </a:rPr>
              <a:t>public </a:t>
            </a:r>
            <a:r>
              <a:rPr lang="fr-FR" b="1" dirty="0" err="1">
                <a:solidFill>
                  <a:srgbClr val="000080"/>
                </a:solidFill>
              </a:rPr>
              <a:t>enum</a:t>
            </a:r>
            <a:r>
              <a:rPr lang="fr-FR" b="1" dirty="0">
                <a:solidFill>
                  <a:srgbClr val="000080"/>
                </a:solidFill>
              </a:rPr>
              <a:t> </a:t>
            </a:r>
            <a:r>
              <a:rPr lang="fr-FR" dirty="0" err="1"/>
              <a:t>GameState</a:t>
            </a:r>
            <a:r>
              <a:rPr lang="fr-FR" dirty="0"/>
              <a:t> {</a:t>
            </a:r>
            <a:br>
              <a:rPr lang="fr-FR" dirty="0"/>
            </a:br>
            <a:r>
              <a:rPr lang="fr-FR" dirty="0"/>
              <a:t>    </a:t>
            </a:r>
            <a:r>
              <a:rPr lang="fr-FR" b="1" i="1" dirty="0">
                <a:solidFill>
                  <a:srgbClr val="660E7A"/>
                </a:solidFill>
              </a:rPr>
              <a:t>DROP_BOAT_J1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    </a:t>
            </a:r>
            <a:r>
              <a:rPr lang="fr-FR" b="1" i="1" dirty="0">
                <a:solidFill>
                  <a:srgbClr val="660E7A"/>
                </a:solidFill>
              </a:rPr>
              <a:t>DROP_BOAT_J2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    </a:t>
            </a:r>
            <a:r>
              <a:rPr lang="fr-FR" b="1" i="1" dirty="0">
                <a:solidFill>
                  <a:srgbClr val="660E7A"/>
                </a:solidFill>
              </a:rPr>
              <a:t>J1_PLAYING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    </a:t>
            </a:r>
            <a:r>
              <a:rPr lang="fr-FR" b="1" i="1" dirty="0">
                <a:solidFill>
                  <a:srgbClr val="660E7A"/>
                </a:solidFill>
              </a:rPr>
              <a:t>J2_PLAYING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    </a:t>
            </a:r>
            <a:r>
              <a:rPr lang="fr-FR" b="1" i="1" dirty="0">
                <a:solidFill>
                  <a:srgbClr val="660E7A"/>
                </a:solidFill>
              </a:rPr>
              <a:t>GAME_ENDED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}</a:t>
            </a:r>
            <a:endParaRPr lang="fr-FR" dirty="0" smtClean="0"/>
          </a:p>
        </p:txBody>
      </p:sp>
      <p:sp>
        <p:nvSpPr>
          <p:cNvPr id="20" name="Flèche en arc 19"/>
          <p:cNvSpPr/>
          <p:nvPr/>
        </p:nvSpPr>
        <p:spPr>
          <a:xfrm rot="5400000">
            <a:off x="7055295" y="3228720"/>
            <a:ext cx="340638" cy="432048"/>
          </a:xfrm>
          <a:prstGeom prst="circular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Flèche en arc 21"/>
          <p:cNvSpPr/>
          <p:nvPr/>
        </p:nvSpPr>
        <p:spPr>
          <a:xfrm rot="5400000">
            <a:off x="7055295" y="3569544"/>
            <a:ext cx="340638" cy="432048"/>
          </a:xfrm>
          <a:prstGeom prst="circular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 en arc 22"/>
          <p:cNvSpPr/>
          <p:nvPr/>
        </p:nvSpPr>
        <p:spPr>
          <a:xfrm rot="5400000">
            <a:off x="6775647" y="3855876"/>
            <a:ext cx="340638" cy="432048"/>
          </a:xfrm>
          <a:prstGeom prst="circular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èche en arc 23"/>
          <p:cNvSpPr/>
          <p:nvPr/>
        </p:nvSpPr>
        <p:spPr>
          <a:xfrm rot="16200000">
            <a:off x="4989552" y="3891667"/>
            <a:ext cx="340638" cy="432048"/>
          </a:xfrm>
          <a:prstGeom prst="circular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Flèche en arc 24"/>
          <p:cNvSpPr/>
          <p:nvPr/>
        </p:nvSpPr>
        <p:spPr>
          <a:xfrm rot="5400000">
            <a:off x="6967045" y="3962571"/>
            <a:ext cx="527147" cy="559296"/>
          </a:xfrm>
          <a:prstGeom prst="circular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458948" y="3989187"/>
            <a:ext cx="145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Victoire d’un joueur</a:t>
            </a:r>
            <a:endParaRPr lang="fr-FR" sz="16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510267" y="3273475"/>
            <a:ext cx="145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Placement terminé</a:t>
            </a:r>
            <a:endParaRPr lang="fr-FR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139952" y="3955887"/>
            <a:ext cx="1050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Boucle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257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Placement des fruits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83792"/>
            <a:ext cx="2567884" cy="4565127"/>
          </a:xfrm>
          <a:prstGeom prst="rect">
            <a:avLst/>
          </a:prstGeom>
        </p:spPr>
      </p:pic>
      <p:sp>
        <p:nvSpPr>
          <p:cNvPr id="2" name="Flèche droite 1"/>
          <p:cNvSpPr/>
          <p:nvPr/>
        </p:nvSpPr>
        <p:spPr>
          <a:xfrm>
            <a:off x="3851920" y="3645024"/>
            <a:ext cx="1224136" cy="64807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Jérôme\Desktop\Hand-Touch-2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8733">
            <a:off x="7571590" y="2337899"/>
            <a:ext cx="864783" cy="86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érôme\Desktop\Nouveau dossier\Nouveau dossier\Screenshot_2015-11-03-13-27-3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64" y="1783791"/>
            <a:ext cx="2567884" cy="456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Jérôme\Desktop\Hand-Touch-2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8733">
            <a:off x="3043358" y="3123009"/>
            <a:ext cx="864783" cy="86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Placement des fruits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83790"/>
            <a:ext cx="2567884" cy="4565127"/>
          </a:xfrm>
          <a:prstGeom prst="rect">
            <a:avLst/>
          </a:prstGeom>
        </p:spPr>
      </p:pic>
      <p:sp>
        <p:nvSpPr>
          <p:cNvPr id="2" name="Flèche droite 1"/>
          <p:cNvSpPr/>
          <p:nvPr/>
        </p:nvSpPr>
        <p:spPr>
          <a:xfrm>
            <a:off x="3851920" y="3645024"/>
            <a:ext cx="1224136" cy="64807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 descr="C:\Users\Jérôme\Desktop\Nouveau dossier\Nouveau dossier\Screenshot_2015-11-03-13-27-3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64" y="1783791"/>
            <a:ext cx="2567884" cy="456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4" y="1783789"/>
            <a:ext cx="2567884" cy="4565127"/>
          </a:xfrm>
          <a:prstGeom prst="rect">
            <a:avLst/>
          </a:prstGeom>
        </p:spPr>
      </p:pic>
      <p:pic>
        <p:nvPicPr>
          <p:cNvPr id="8" name="Picture 2" descr="C:\Users\Jérôme\Desktop\Hand-Touch-2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8733">
            <a:off x="3032537" y="2337899"/>
            <a:ext cx="864783" cy="86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Jérôme\Desktop\Nouveau dossier\Nouveau dossier\Screenshot_2015-11-03-13-26-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83791"/>
            <a:ext cx="2567884" cy="456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V="1">
            <a:off x="3161251" y="2708920"/>
            <a:ext cx="0" cy="72008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Jeu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65" y="2400345"/>
            <a:ext cx="2016224" cy="3584397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5940152" y="4258172"/>
            <a:ext cx="648072" cy="49357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7" name="Picture 1" descr="C:\Users\Jérôme\Desktop\Nouveau dossier\Nouveau dossier\Screenshot_2015-11-03-15-35-5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04664"/>
            <a:ext cx="1498765" cy="266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Jérôme\Desktop\Nouveau dossier\Nouveau dossier\Screenshot_2015-11-03-15-38-1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55" y="3270480"/>
            <a:ext cx="1526772" cy="27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 droite 10"/>
          <p:cNvSpPr/>
          <p:nvPr/>
        </p:nvSpPr>
        <p:spPr>
          <a:xfrm>
            <a:off x="2627784" y="4258172"/>
            <a:ext cx="648072" cy="49357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9" name="Picture 3" descr="C:\Users\Jérôme\Desktop\Nouveau dossier\Nouveau dossier\Screenshot_2015-11-03-15-37-1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46" y="3273664"/>
            <a:ext cx="1524981" cy="27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 descr="C:\Users\Jérôme\Desktop\Nouveau dossier\Nouveau dossier\Screenshot_2015-11-03-15-35-5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64" y="435595"/>
            <a:ext cx="1498765" cy="266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Jérôme\Desktop\Nouveau dossier\Nouveau dossier\Screenshot_2015-11-03-15-38-1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63" y="3301411"/>
            <a:ext cx="1526772" cy="27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érôme\Desktop\Nouveau dossier\Nouveau dossier\Screenshot_2015-11-03-15-44-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5" y="404662"/>
            <a:ext cx="1498766" cy="266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589240"/>
            <a:ext cx="648072" cy="64807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2" descr="C:\Users\Jérôme\Desktop\Hand-Touch-2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8733">
            <a:off x="7402285" y="4821059"/>
            <a:ext cx="479311" cy="47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avec flèche 18"/>
          <p:cNvCxnSpPr/>
          <p:nvPr/>
        </p:nvCxnSpPr>
        <p:spPr>
          <a:xfrm flipH="1">
            <a:off x="6588224" y="5060714"/>
            <a:ext cx="864096" cy="67254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6516216" y="2064074"/>
            <a:ext cx="939977" cy="352516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951820" y="1832525"/>
            <a:ext cx="320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Vue de transition (</a:t>
            </a:r>
            <a:r>
              <a:rPr lang="fr-FR" sz="1600" dirty="0" err="1" smtClean="0"/>
              <a:t>ImageView</a:t>
            </a:r>
            <a:r>
              <a:rPr lang="fr-FR" sz="1600" dirty="0" smtClean="0"/>
              <a:t>)</a:t>
            </a:r>
          </a:p>
          <a:p>
            <a:pPr algn="ctr"/>
            <a:r>
              <a:rPr lang="fr-FR" sz="1600" dirty="0" smtClean="0"/>
              <a:t>Utilisé avec un </a:t>
            </a:r>
            <a:r>
              <a:rPr lang="fr-FR" sz="1600" dirty="0" err="1" smtClean="0"/>
              <a:t>SwitcherView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257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3056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Animations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7" y="2204864"/>
            <a:ext cx="72007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Rotate_in</a:t>
            </a:r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fr-F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Lancé au changement d’image des </a:t>
            </a:r>
            <a:r>
              <a:rPr lang="fr-F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imageButtons</a:t>
            </a:r>
            <a:r>
              <a:rPr lang="fr-F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fr-FR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Slide_up</a:t>
            </a:r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fr-FR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Slide_down</a:t>
            </a:r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fr-F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Lancé par le </a:t>
            </a:r>
            <a:r>
              <a:rPr lang="fr-F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SwitcherView</a:t>
            </a:r>
            <a:r>
              <a:rPr lang="fr-F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avec l’image de transition.</a:t>
            </a:r>
            <a:endParaRPr lang="fr-F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35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3056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Prochaines étapes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7" y="2204864"/>
            <a:ext cx="72007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 1 joueur (vs I.A.)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 de bonus type « radar » </a:t>
            </a:r>
          </a:p>
          <a:p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(voir 4 cases mais passe son tour)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 Multi-Joueurs sur deux smartphones</a:t>
            </a:r>
            <a:endParaRPr lang="fr-F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6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287</TotalTime>
  <Words>142</Words>
  <Application>Microsoft Office PowerPoint</Application>
  <PresentationFormat>Affichage à l'écran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Exécutif</vt:lpstr>
      <vt:lpstr>Fruit Glutton</vt:lpstr>
      <vt:lpstr>Présentation PowerPoint</vt:lpstr>
      <vt:lpstr>Vues</vt:lpstr>
      <vt:lpstr>Déroulement de la partie</vt:lpstr>
      <vt:lpstr>Placement des fruits</vt:lpstr>
      <vt:lpstr>Placement des fruits</vt:lpstr>
      <vt:lpstr>Jeu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Rahault</dc:creator>
  <cp:lastModifiedBy>Jérôme Rahault</cp:lastModifiedBy>
  <cp:revision>19</cp:revision>
  <dcterms:created xsi:type="dcterms:W3CDTF">2015-11-03T09:10:14Z</dcterms:created>
  <dcterms:modified xsi:type="dcterms:W3CDTF">2015-11-03T15:37:47Z</dcterms:modified>
</cp:coreProperties>
</file>