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e10621f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e10621f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e10621f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e10621f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ce10621fb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ce10621fb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ce10621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ce10621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ce10621fb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ce10621f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ce10621fb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ce10621fb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977700" y="2043900"/>
            <a:ext cx="5588400" cy="10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Проект: “GeoEvents”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78700" y="4121725"/>
            <a:ext cx="4193400" cy="6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Выполнили: Олесик Эвелина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/>
              <a:t>    Быков Кирилл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719625"/>
            <a:ext cx="7038900" cy="5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проекта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560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" sz="1750">
                <a:highlight>
                  <a:schemeClr val="dk1"/>
                </a:highlight>
              </a:rPr>
              <a:t>Проект на WEB. Это сайт, на котором пользователи будут </a:t>
            </a:r>
            <a:r>
              <a:rPr lang="ru" sz="1750">
                <a:highlight>
                  <a:schemeClr val="dk1"/>
                </a:highlight>
              </a:rPr>
              <a:t>регистрироваться</a:t>
            </a:r>
            <a:r>
              <a:rPr lang="ru" sz="1750">
                <a:highlight>
                  <a:schemeClr val="dk1"/>
                </a:highlight>
              </a:rPr>
              <a:t> и создавать свои аккаунты. Они смогут делиться интересными местами для прогулок, адресами и геолокациями. Чтобы, приехав в любой город, вы знали, куда можно пойти поесть, а где можно прогуляться и просто хорошо провести время. Можно выстраивать маршруты, выставлять фотографии места и делиться ими друг с другом.</a:t>
            </a:r>
            <a:endParaRPr sz="175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708100"/>
            <a:ext cx="7038900" cy="5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366700" y="1423100"/>
            <a:ext cx="70389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highlight>
                  <a:schemeClr val="dk1"/>
                </a:highlight>
              </a:rPr>
              <a:t>Разработать WEB-приложение:</a:t>
            </a:r>
            <a:endParaRPr sz="2400"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Создать макеты для страниц на HTML</a:t>
            </a:r>
            <a:endParaRPr sz="1900"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Разработать пользовательский интерфейс</a:t>
            </a:r>
            <a:endParaRPr sz="1900"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Прописать внутренний функционал</a:t>
            </a:r>
            <a:endParaRPr sz="1900"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Разместить сайт на сервере</a:t>
            </a:r>
            <a:endParaRPr sz="1900">
              <a:highlight>
                <a:schemeClr val="dk1"/>
              </a:highlight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ru" sz="1900">
                <a:highlight>
                  <a:schemeClr val="dk1"/>
                </a:highlight>
              </a:rPr>
              <a:t>Связать все компоненты в цельное приложение</a:t>
            </a:r>
            <a:endParaRPr sz="19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74450" y="6128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библиотеки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1620425" y="1365425"/>
            <a:ext cx="5777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Flask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Sqlalchemy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requests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sys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. . .   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функции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261650"/>
            <a:ext cx="7038900" cy="35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highlight>
                  <a:schemeClr val="dk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ru" sz="1800"/>
              <a:t>   </a:t>
            </a:r>
            <a:r>
              <a:rPr lang="ru" sz="1800"/>
              <a:t>Регистрация пользователей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highlight>
                  <a:schemeClr val="dk1"/>
                </a:highlight>
              </a:rPr>
              <a:t>•  </a:t>
            </a:r>
            <a:r>
              <a:rPr lang="ru" sz="1800"/>
              <a:t>Добавление и управление событиями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 </a:t>
            </a:r>
            <a:r>
              <a:rPr lang="ru" sz="1800">
                <a:highlight>
                  <a:schemeClr val="dk1"/>
                </a:highlight>
              </a:rPr>
              <a:t>•  Отображение событий на карте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</a:rPr>
              <a:t>•   Сортировка событий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highlight>
                  <a:schemeClr val="dk1"/>
                </a:highlight>
              </a:rPr>
              <a:t>•   Примитивная система рекомендаций</a:t>
            </a:r>
            <a:endParaRPr sz="1800"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Структура программы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2653650" y="2066000"/>
            <a:ext cx="38367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