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>
      <p:cViewPr>
        <p:scale>
          <a:sx n="130" d="100"/>
          <a:sy n="130" d="100"/>
        </p:scale>
        <p:origin x="160" y="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6250B-F890-4041-AD12-2825BD05457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338B34-5CC6-6F47-A778-79B5453EB0D8}">
      <dgm:prSet phldrT="[Текст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db</a:t>
          </a:r>
          <a:endParaRPr lang="ru-RU" dirty="0"/>
        </a:p>
      </dgm:t>
    </dgm:pt>
    <dgm:pt modelId="{E3DF0771-F9A7-2A44-A8EF-5046A5EE0556}" type="parTrans" cxnId="{7062B64A-50CF-D940-93A5-85E849054E13}">
      <dgm:prSet/>
      <dgm:spPr/>
      <dgm:t>
        <a:bodyPr/>
        <a:lstStyle/>
        <a:p>
          <a:endParaRPr lang="ru-RU"/>
        </a:p>
      </dgm:t>
    </dgm:pt>
    <dgm:pt modelId="{40107EC1-7FAB-454C-8C15-375FB6B36A95}" type="sibTrans" cxnId="{7062B64A-50CF-D940-93A5-85E849054E13}">
      <dgm:prSet/>
      <dgm:spPr/>
      <dgm:t>
        <a:bodyPr/>
        <a:lstStyle/>
        <a:p>
          <a:endParaRPr lang="ru-RU"/>
        </a:p>
      </dgm:t>
    </dgm:pt>
    <dgm:pt modelId="{0738AC29-F042-0743-9FD7-4388911A3B59}">
      <dgm:prSet phldrT="[Текст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err="1"/>
            <a:t>near_me.sqlite</a:t>
          </a:r>
          <a:endParaRPr lang="ru-RU" dirty="0"/>
        </a:p>
      </dgm:t>
    </dgm:pt>
    <dgm:pt modelId="{C4AB92DD-9603-8C41-8D95-D6541C3634CC}" type="parTrans" cxnId="{128BDB18-E0AF-514C-8D2C-726119950AED}">
      <dgm:prSet/>
      <dgm:spPr/>
      <dgm:t>
        <a:bodyPr/>
        <a:lstStyle/>
        <a:p>
          <a:endParaRPr lang="ru-RU"/>
        </a:p>
      </dgm:t>
    </dgm:pt>
    <dgm:pt modelId="{D3706C1D-23DF-D446-9C76-BE227AFA764A}" type="sibTrans" cxnId="{128BDB18-E0AF-514C-8D2C-726119950AED}">
      <dgm:prSet/>
      <dgm:spPr/>
      <dgm:t>
        <a:bodyPr/>
        <a:lstStyle/>
        <a:p>
          <a:endParaRPr lang="ru-RU"/>
        </a:p>
      </dgm:t>
    </dgm:pt>
    <dgm:pt modelId="{E652B06A-1758-D449-9675-6DCC01855504}">
      <dgm:prSet phldrT="[Текст]"/>
      <dgm:spPr>
        <a:solidFill>
          <a:schemeClr val="accent6"/>
        </a:solidFill>
      </dgm:spPr>
      <dgm:t>
        <a:bodyPr/>
        <a:lstStyle/>
        <a:p>
          <a:r>
            <a:rPr lang="en-US" dirty="0"/>
            <a:t>data</a:t>
          </a:r>
          <a:endParaRPr lang="ru-RU" dirty="0"/>
        </a:p>
      </dgm:t>
    </dgm:pt>
    <dgm:pt modelId="{7C7F8319-6C8D-F543-9DD1-04E93D2B2771}" type="parTrans" cxnId="{F3DABE52-2A91-F74F-A594-F6CFE37026D3}">
      <dgm:prSet/>
      <dgm:spPr/>
      <dgm:t>
        <a:bodyPr/>
        <a:lstStyle/>
        <a:p>
          <a:endParaRPr lang="ru-RU"/>
        </a:p>
      </dgm:t>
    </dgm:pt>
    <dgm:pt modelId="{F4D83FAE-7944-CD4F-B122-B3F4FB8342AD}" type="sibTrans" cxnId="{F3DABE52-2A91-F74F-A594-F6CFE37026D3}">
      <dgm:prSet/>
      <dgm:spPr/>
      <dgm:t>
        <a:bodyPr/>
        <a:lstStyle/>
        <a:p>
          <a:endParaRPr lang="ru-RU"/>
        </a:p>
      </dgm:t>
    </dgm:pt>
    <dgm:pt modelId="{B2DB8BB3-9AF7-9F42-A072-CE3AD514F9E2}">
      <dgm:prSet phldrT="[Текст]"/>
      <dgm:spPr/>
      <dgm:t>
        <a:bodyPr/>
        <a:lstStyle/>
        <a:p>
          <a:r>
            <a:rPr lang="en-US" dirty="0"/>
            <a:t>static</a:t>
          </a:r>
          <a:endParaRPr lang="ru-RU" dirty="0"/>
        </a:p>
      </dgm:t>
    </dgm:pt>
    <dgm:pt modelId="{E514383E-F250-CD4F-8EE0-C0B3BDF89B89}" type="parTrans" cxnId="{42F8BB58-8C84-3941-B746-51AACE7AE9BC}">
      <dgm:prSet/>
      <dgm:spPr/>
      <dgm:t>
        <a:bodyPr/>
        <a:lstStyle/>
        <a:p>
          <a:endParaRPr lang="ru-RU"/>
        </a:p>
      </dgm:t>
    </dgm:pt>
    <dgm:pt modelId="{6C4BA9DF-1E2A-434D-8405-155622675A8D}" type="sibTrans" cxnId="{42F8BB58-8C84-3941-B746-51AACE7AE9BC}">
      <dgm:prSet/>
      <dgm:spPr/>
      <dgm:t>
        <a:bodyPr/>
        <a:lstStyle/>
        <a:p>
          <a:endParaRPr lang="ru-RU"/>
        </a:p>
      </dgm:t>
    </dgm:pt>
    <dgm:pt modelId="{00D2B1B3-05CB-A441-A204-C976900A15C1}">
      <dgm:prSet phldrT="[Текст]"/>
      <dgm:spPr/>
      <dgm:t>
        <a:bodyPr/>
        <a:lstStyle/>
        <a:p>
          <a:r>
            <a:rPr lang="en-US" dirty="0" err="1"/>
            <a:t>css</a:t>
          </a:r>
          <a:endParaRPr lang="ru-RU" dirty="0"/>
        </a:p>
      </dgm:t>
    </dgm:pt>
    <dgm:pt modelId="{C1DD7894-D49A-0A40-B0D9-A37FA49ACAA1}" type="parTrans" cxnId="{0D707EB3-639C-9E42-8D9A-4B79AB47012A}">
      <dgm:prSet/>
      <dgm:spPr/>
      <dgm:t>
        <a:bodyPr/>
        <a:lstStyle/>
        <a:p>
          <a:endParaRPr lang="ru-RU"/>
        </a:p>
      </dgm:t>
    </dgm:pt>
    <dgm:pt modelId="{609D2DC7-F023-0E46-97F7-F97FD42C3D4E}" type="sibTrans" cxnId="{0D707EB3-639C-9E42-8D9A-4B79AB47012A}">
      <dgm:prSet/>
      <dgm:spPr/>
      <dgm:t>
        <a:bodyPr/>
        <a:lstStyle/>
        <a:p>
          <a:endParaRPr lang="ru-RU"/>
        </a:p>
      </dgm:t>
    </dgm:pt>
    <dgm:pt modelId="{16D5A71B-A529-6546-95F8-1071977C6EA1}">
      <dgm:prSet/>
      <dgm:spPr>
        <a:solidFill>
          <a:schemeClr val="accent6"/>
        </a:solidFill>
      </dgm:spPr>
      <dgm:t>
        <a:bodyPr/>
        <a:lstStyle/>
        <a:p>
          <a:r>
            <a:rPr lang="en" dirty="0"/>
            <a:t>__</a:t>
          </a:r>
          <a:r>
            <a:rPr lang="en" dirty="0" err="1"/>
            <a:t>all_models.py</a:t>
          </a:r>
          <a:endParaRPr lang="ru-RU" dirty="0"/>
        </a:p>
      </dgm:t>
    </dgm:pt>
    <dgm:pt modelId="{9CB5DC95-F747-DE49-B90D-5D7B8F1485F3}" type="parTrans" cxnId="{7963D492-E968-2744-84DA-83BCA276409F}">
      <dgm:prSet/>
      <dgm:spPr/>
      <dgm:t>
        <a:bodyPr/>
        <a:lstStyle/>
        <a:p>
          <a:endParaRPr lang="ru-RU"/>
        </a:p>
      </dgm:t>
    </dgm:pt>
    <dgm:pt modelId="{4F4E9A0D-2032-A24F-A8E0-239A651DAD22}" type="sibTrans" cxnId="{7963D492-E968-2744-84DA-83BCA276409F}">
      <dgm:prSet/>
      <dgm:spPr/>
      <dgm:t>
        <a:bodyPr/>
        <a:lstStyle/>
        <a:p>
          <a:endParaRPr lang="ru-RU"/>
        </a:p>
      </dgm:t>
    </dgm:pt>
    <dgm:pt modelId="{A41E484B-A68D-804A-8CC4-CA4A07B68419}">
      <dgm:prSet/>
      <dgm:spPr>
        <a:solidFill>
          <a:schemeClr val="accent6"/>
        </a:solidFill>
      </dgm:spPr>
      <dgm:t>
        <a:bodyPr/>
        <a:lstStyle/>
        <a:p>
          <a:r>
            <a:rPr lang="en"/>
            <a:t>db_session.py</a:t>
          </a:r>
          <a:endParaRPr lang="ru-RU"/>
        </a:p>
      </dgm:t>
    </dgm:pt>
    <dgm:pt modelId="{017E4692-9351-0C48-8F33-40AECD36C623}" type="parTrans" cxnId="{DB00D124-97F4-1F4A-9B81-91F54099F8F7}">
      <dgm:prSet/>
      <dgm:spPr/>
      <dgm:t>
        <a:bodyPr/>
        <a:lstStyle/>
        <a:p>
          <a:endParaRPr lang="ru-RU"/>
        </a:p>
      </dgm:t>
    </dgm:pt>
    <dgm:pt modelId="{44CC7FC6-301B-CE4F-BEBF-8C220BE4C6B3}" type="sibTrans" cxnId="{DB00D124-97F4-1F4A-9B81-91F54099F8F7}">
      <dgm:prSet/>
      <dgm:spPr/>
      <dgm:t>
        <a:bodyPr/>
        <a:lstStyle/>
        <a:p>
          <a:endParaRPr lang="ru-RU"/>
        </a:p>
      </dgm:t>
    </dgm:pt>
    <dgm:pt modelId="{1B8ECBAA-138A-5849-9ED2-D5B55D033182}">
      <dgm:prSet/>
      <dgm:spPr>
        <a:solidFill>
          <a:schemeClr val="accent6"/>
        </a:solidFill>
      </dgm:spPr>
      <dgm:t>
        <a:bodyPr/>
        <a:lstStyle/>
        <a:p>
          <a:r>
            <a:rPr lang="en"/>
            <a:t>events.py</a:t>
          </a:r>
          <a:endParaRPr lang="ru-RU"/>
        </a:p>
      </dgm:t>
    </dgm:pt>
    <dgm:pt modelId="{6F603FB0-82E9-AF43-867C-4973D2A49381}" type="parTrans" cxnId="{31134EE4-17FA-E94D-8AFB-18401471EE27}">
      <dgm:prSet/>
      <dgm:spPr/>
      <dgm:t>
        <a:bodyPr/>
        <a:lstStyle/>
        <a:p>
          <a:endParaRPr lang="ru-RU"/>
        </a:p>
      </dgm:t>
    </dgm:pt>
    <dgm:pt modelId="{B5F4C977-1992-584B-AAB6-BBAA6B06C5FB}" type="sibTrans" cxnId="{31134EE4-17FA-E94D-8AFB-18401471EE27}">
      <dgm:prSet/>
      <dgm:spPr/>
      <dgm:t>
        <a:bodyPr/>
        <a:lstStyle/>
        <a:p>
          <a:endParaRPr lang="ru-RU"/>
        </a:p>
      </dgm:t>
    </dgm:pt>
    <dgm:pt modelId="{C6E10115-730F-AB4A-98BE-49DAB4D450D5}">
      <dgm:prSet/>
      <dgm:spPr>
        <a:solidFill>
          <a:schemeClr val="accent6"/>
        </a:solidFill>
      </dgm:spPr>
      <dgm:t>
        <a:bodyPr/>
        <a:lstStyle/>
        <a:p>
          <a:r>
            <a:rPr lang="en"/>
            <a:t>users.py</a:t>
          </a:r>
          <a:endParaRPr lang="ru-RU"/>
        </a:p>
      </dgm:t>
    </dgm:pt>
    <dgm:pt modelId="{6F4E109B-F042-3040-A635-258EB402B4A4}" type="parTrans" cxnId="{92D88C68-7067-BF43-9B82-6E372D1534A3}">
      <dgm:prSet/>
      <dgm:spPr/>
      <dgm:t>
        <a:bodyPr/>
        <a:lstStyle/>
        <a:p>
          <a:endParaRPr lang="ru-RU"/>
        </a:p>
      </dgm:t>
    </dgm:pt>
    <dgm:pt modelId="{C1F17ADB-0B01-AA4E-859B-71BA6B20B7DD}" type="sibTrans" cxnId="{92D88C68-7067-BF43-9B82-6E372D1534A3}">
      <dgm:prSet/>
      <dgm:spPr/>
      <dgm:t>
        <a:bodyPr/>
        <a:lstStyle/>
        <a:p>
          <a:endParaRPr lang="ru-RU"/>
        </a:p>
      </dgm:t>
    </dgm:pt>
    <dgm:pt modelId="{A5B238C6-10AF-2443-921B-3622AA045FAC}">
      <dgm:prSet/>
      <dgm:spPr/>
      <dgm:t>
        <a:bodyPr/>
        <a:lstStyle/>
        <a:p>
          <a:r>
            <a:rPr lang="en-US" dirty="0"/>
            <a:t>forms</a:t>
          </a:r>
          <a:endParaRPr lang="ru-RU" dirty="0"/>
        </a:p>
      </dgm:t>
    </dgm:pt>
    <dgm:pt modelId="{3196163C-B162-6D49-AD30-6163592D0D19}" type="parTrans" cxnId="{985E3339-9832-8D4A-9889-0BAE5B4141C2}">
      <dgm:prSet/>
      <dgm:spPr/>
      <dgm:t>
        <a:bodyPr/>
        <a:lstStyle/>
        <a:p>
          <a:endParaRPr lang="ru-RU"/>
        </a:p>
      </dgm:t>
    </dgm:pt>
    <dgm:pt modelId="{2644868E-9BA7-7D43-95E7-6F64F48F4926}" type="sibTrans" cxnId="{985E3339-9832-8D4A-9889-0BAE5B4141C2}">
      <dgm:prSet/>
      <dgm:spPr/>
      <dgm:t>
        <a:bodyPr/>
        <a:lstStyle/>
        <a:p>
          <a:endParaRPr lang="ru-RU"/>
        </a:p>
      </dgm:t>
    </dgm:pt>
    <dgm:pt modelId="{358FA243-1A44-1A43-A2AB-8DBA501AF49B}">
      <dgm:prSet/>
      <dgm:spPr/>
      <dgm:t>
        <a:bodyPr/>
        <a:lstStyle/>
        <a:p>
          <a:r>
            <a:rPr lang="en-US" dirty="0" err="1"/>
            <a:t>img</a:t>
          </a:r>
          <a:endParaRPr lang="ru-RU" dirty="0"/>
        </a:p>
      </dgm:t>
    </dgm:pt>
    <dgm:pt modelId="{FE4D24CE-0FFA-8646-9775-F34DAEE2333C}" type="parTrans" cxnId="{CA620140-E8C7-B741-B19C-C84F299DDBE3}">
      <dgm:prSet/>
      <dgm:spPr/>
      <dgm:t>
        <a:bodyPr/>
        <a:lstStyle/>
        <a:p>
          <a:endParaRPr lang="ru-RU"/>
        </a:p>
      </dgm:t>
    </dgm:pt>
    <dgm:pt modelId="{18A1EBFF-C6AC-F14D-AB7A-EB78FC732429}" type="sibTrans" cxnId="{CA620140-E8C7-B741-B19C-C84F299DDBE3}">
      <dgm:prSet/>
      <dgm:spPr/>
      <dgm:t>
        <a:bodyPr/>
        <a:lstStyle/>
        <a:p>
          <a:endParaRPr lang="ru-RU"/>
        </a:p>
      </dgm:t>
    </dgm:pt>
    <dgm:pt modelId="{7FFEBDA8-002B-4042-A4E3-2910DB70AC55}">
      <dgm:prSet/>
      <dgm:spPr/>
      <dgm:t>
        <a:bodyPr/>
        <a:lstStyle/>
        <a:p>
          <a:r>
            <a:rPr lang="en-US" dirty="0" err="1"/>
            <a:t>script.js</a:t>
          </a:r>
          <a:endParaRPr lang="ru-RU" dirty="0"/>
        </a:p>
      </dgm:t>
    </dgm:pt>
    <dgm:pt modelId="{3418DD5B-391E-A84D-8F0D-88F667D4021E}" type="parTrans" cxnId="{643CCB08-06D6-8D4D-ABBF-FBD422D47A14}">
      <dgm:prSet/>
      <dgm:spPr/>
      <dgm:t>
        <a:bodyPr/>
        <a:lstStyle/>
        <a:p>
          <a:endParaRPr lang="ru-RU"/>
        </a:p>
      </dgm:t>
    </dgm:pt>
    <dgm:pt modelId="{171A1E8A-EB33-CD40-8502-7D0373911EFD}" type="sibTrans" cxnId="{643CCB08-06D6-8D4D-ABBF-FBD422D47A14}">
      <dgm:prSet/>
      <dgm:spPr/>
      <dgm:t>
        <a:bodyPr/>
        <a:lstStyle/>
        <a:p>
          <a:endParaRPr lang="ru-RU"/>
        </a:p>
      </dgm:t>
    </dgm:pt>
    <dgm:pt modelId="{DA2174D4-3D29-5E4C-A03B-61DD971487A6}">
      <dgm:prSet/>
      <dgm:spPr/>
      <dgm:t>
        <a:bodyPr/>
        <a:lstStyle/>
        <a:p>
          <a:r>
            <a:rPr lang="en-US" dirty="0" err="1"/>
            <a:t>default.png</a:t>
          </a:r>
          <a:endParaRPr lang="ru-RU" dirty="0"/>
        </a:p>
      </dgm:t>
    </dgm:pt>
    <dgm:pt modelId="{122CBFEC-5FBE-994A-ACCC-28C7E4AA5613}" type="parTrans" cxnId="{966D2FDF-9B8C-8841-9C2F-D5F3EE4A2008}">
      <dgm:prSet/>
      <dgm:spPr/>
      <dgm:t>
        <a:bodyPr/>
        <a:lstStyle/>
        <a:p>
          <a:endParaRPr lang="ru-RU"/>
        </a:p>
      </dgm:t>
    </dgm:pt>
    <dgm:pt modelId="{B1F188E9-C7D2-9849-807A-2CF509631356}" type="sibTrans" cxnId="{966D2FDF-9B8C-8841-9C2F-D5F3EE4A2008}">
      <dgm:prSet/>
      <dgm:spPr/>
      <dgm:t>
        <a:bodyPr/>
        <a:lstStyle/>
        <a:p>
          <a:endParaRPr lang="ru-RU"/>
        </a:p>
      </dgm:t>
    </dgm:pt>
    <dgm:pt modelId="{C8DF9C34-6FC7-4C40-AF91-B2539E60ABCB}">
      <dgm:prSet/>
      <dgm:spPr/>
      <dgm:t>
        <a:bodyPr/>
        <a:lstStyle/>
        <a:p>
          <a:r>
            <a:rPr lang="en-US" dirty="0" err="1"/>
            <a:t>loginform.py</a:t>
          </a:r>
          <a:endParaRPr lang="ru-RU" dirty="0"/>
        </a:p>
      </dgm:t>
    </dgm:pt>
    <dgm:pt modelId="{3F5F6D64-35F1-8A44-8502-A695874E8311}" type="parTrans" cxnId="{F5653BEF-8B2A-0B46-9A67-72861B17C692}">
      <dgm:prSet/>
      <dgm:spPr/>
      <dgm:t>
        <a:bodyPr/>
        <a:lstStyle/>
        <a:p>
          <a:endParaRPr lang="ru-RU"/>
        </a:p>
      </dgm:t>
    </dgm:pt>
    <dgm:pt modelId="{349065A5-EED4-F145-967C-404D1CA38567}" type="sibTrans" cxnId="{F5653BEF-8B2A-0B46-9A67-72861B17C692}">
      <dgm:prSet/>
      <dgm:spPr/>
      <dgm:t>
        <a:bodyPr/>
        <a:lstStyle/>
        <a:p>
          <a:endParaRPr lang="ru-RU"/>
        </a:p>
      </dgm:t>
    </dgm:pt>
    <dgm:pt modelId="{37A7B3A6-5E3F-0B41-B720-75599D01A267}">
      <dgm:prSet/>
      <dgm:spPr/>
      <dgm:t>
        <a:bodyPr/>
        <a:lstStyle/>
        <a:p>
          <a:r>
            <a:rPr lang="en"/>
            <a:t>add_event_form.py</a:t>
          </a:r>
          <a:endParaRPr lang="ru-RU"/>
        </a:p>
      </dgm:t>
    </dgm:pt>
    <dgm:pt modelId="{29B85424-6B33-C444-8D5C-A1F7020B5F18}" type="parTrans" cxnId="{999C53BC-8630-5140-B77A-7410714BF608}">
      <dgm:prSet/>
      <dgm:spPr/>
      <dgm:t>
        <a:bodyPr/>
        <a:lstStyle/>
        <a:p>
          <a:endParaRPr lang="ru-RU"/>
        </a:p>
      </dgm:t>
    </dgm:pt>
    <dgm:pt modelId="{6D268363-0791-DC4A-A3A8-B430712A86ED}" type="sibTrans" cxnId="{999C53BC-8630-5140-B77A-7410714BF608}">
      <dgm:prSet/>
      <dgm:spPr/>
      <dgm:t>
        <a:bodyPr/>
        <a:lstStyle/>
        <a:p>
          <a:endParaRPr lang="ru-RU"/>
        </a:p>
      </dgm:t>
    </dgm:pt>
    <dgm:pt modelId="{393B4394-0F4A-0B4B-B3E2-237BC7E01C15}">
      <dgm:prSet/>
      <dgm:spPr/>
      <dgm:t>
        <a:bodyPr/>
        <a:lstStyle/>
        <a:p>
          <a:r>
            <a:rPr lang="en"/>
            <a:t>edit_event_form.py</a:t>
          </a:r>
          <a:endParaRPr lang="ru-RU"/>
        </a:p>
      </dgm:t>
    </dgm:pt>
    <dgm:pt modelId="{2CB98AF7-C0CE-CA48-933A-C9C6041B3706}" type="parTrans" cxnId="{B119C7E9-A248-AF4C-B0AC-13AAA7BD5E5E}">
      <dgm:prSet/>
      <dgm:spPr/>
      <dgm:t>
        <a:bodyPr/>
        <a:lstStyle/>
        <a:p>
          <a:endParaRPr lang="ru-RU"/>
        </a:p>
      </dgm:t>
    </dgm:pt>
    <dgm:pt modelId="{378CF791-FD64-D741-9C20-6C7B12E2073A}" type="sibTrans" cxnId="{B119C7E9-A248-AF4C-B0AC-13AAA7BD5E5E}">
      <dgm:prSet/>
      <dgm:spPr/>
      <dgm:t>
        <a:bodyPr/>
        <a:lstStyle/>
        <a:p>
          <a:endParaRPr lang="ru-RU"/>
        </a:p>
      </dgm:t>
    </dgm:pt>
    <dgm:pt modelId="{267E3599-044C-754D-A508-C2358A40B5D3}">
      <dgm:prSet/>
      <dgm:spPr/>
      <dgm:t>
        <a:bodyPr/>
        <a:lstStyle/>
        <a:p>
          <a:r>
            <a:rPr lang="en" dirty="0" err="1"/>
            <a:t>edit_profile_info.py</a:t>
          </a:r>
          <a:endParaRPr lang="ru-RU" dirty="0"/>
        </a:p>
      </dgm:t>
    </dgm:pt>
    <dgm:pt modelId="{34642E76-B9FE-E047-9624-D6C33EA29BF1}" type="parTrans" cxnId="{D6E4194A-2C3F-4647-BE8A-9F65024A79F1}">
      <dgm:prSet/>
      <dgm:spPr/>
      <dgm:t>
        <a:bodyPr/>
        <a:lstStyle/>
        <a:p>
          <a:endParaRPr lang="ru-RU"/>
        </a:p>
      </dgm:t>
    </dgm:pt>
    <dgm:pt modelId="{F1CFCA48-75B3-CA48-BCBC-EAE7ECD544F1}" type="sibTrans" cxnId="{D6E4194A-2C3F-4647-BE8A-9F65024A79F1}">
      <dgm:prSet/>
      <dgm:spPr/>
      <dgm:t>
        <a:bodyPr/>
        <a:lstStyle/>
        <a:p>
          <a:endParaRPr lang="ru-RU"/>
        </a:p>
      </dgm:t>
    </dgm:pt>
    <dgm:pt modelId="{F79B028D-244E-3946-9223-A7DEB16AAE2B}">
      <dgm:prSet/>
      <dgm:spPr/>
      <dgm:t>
        <a:bodyPr/>
        <a:lstStyle/>
        <a:p>
          <a:r>
            <a:rPr lang="en"/>
            <a:t>extracodeform.py</a:t>
          </a:r>
          <a:endParaRPr lang="ru-RU"/>
        </a:p>
      </dgm:t>
    </dgm:pt>
    <dgm:pt modelId="{69E3C598-4192-7F4F-9EE7-69C9C6549FE6}" type="parTrans" cxnId="{609F3675-54A6-8644-9BFD-18B04177BCFE}">
      <dgm:prSet/>
      <dgm:spPr/>
      <dgm:t>
        <a:bodyPr/>
        <a:lstStyle/>
        <a:p>
          <a:endParaRPr lang="ru-RU"/>
        </a:p>
      </dgm:t>
    </dgm:pt>
    <dgm:pt modelId="{BEA724A1-099B-9D48-B4E0-07A7C5650D24}" type="sibTrans" cxnId="{609F3675-54A6-8644-9BFD-18B04177BCFE}">
      <dgm:prSet/>
      <dgm:spPr/>
      <dgm:t>
        <a:bodyPr/>
        <a:lstStyle/>
        <a:p>
          <a:endParaRPr lang="ru-RU"/>
        </a:p>
      </dgm:t>
    </dgm:pt>
    <dgm:pt modelId="{B7B964AD-CBF8-0B45-85E3-DF5F37C696A7}">
      <dgm:prSet/>
      <dgm:spPr/>
      <dgm:t>
        <a:bodyPr/>
        <a:lstStyle/>
        <a:p>
          <a:r>
            <a:rPr lang="en" dirty="0"/>
            <a:t>loginform.py</a:t>
          </a:r>
          <a:endParaRPr lang="ru-RU" dirty="0"/>
        </a:p>
      </dgm:t>
    </dgm:pt>
    <dgm:pt modelId="{EA2AC82A-AAA4-8749-89F0-4C0A5719C8A7}" type="parTrans" cxnId="{34511CF6-99DE-A943-BFAF-3559E0840E1D}">
      <dgm:prSet/>
      <dgm:spPr/>
      <dgm:t>
        <a:bodyPr/>
        <a:lstStyle/>
        <a:p>
          <a:endParaRPr lang="ru-RU"/>
        </a:p>
      </dgm:t>
    </dgm:pt>
    <dgm:pt modelId="{0EFB5875-7DD9-F347-9117-3DCA7FC12EC4}" type="sibTrans" cxnId="{34511CF6-99DE-A943-BFAF-3559E0840E1D}">
      <dgm:prSet/>
      <dgm:spPr/>
      <dgm:t>
        <a:bodyPr/>
        <a:lstStyle/>
        <a:p>
          <a:endParaRPr lang="ru-RU"/>
        </a:p>
      </dgm:t>
    </dgm:pt>
    <dgm:pt modelId="{575D6346-4DF1-F64F-990C-F9777C127DB1}">
      <dgm:prSet/>
      <dgm:spPr/>
      <dgm:t>
        <a:bodyPr/>
        <a:lstStyle/>
        <a:p>
          <a:r>
            <a:rPr lang="en" dirty="0" err="1"/>
            <a:t>registerform.py</a:t>
          </a:r>
          <a:endParaRPr lang="ru-RU" dirty="0"/>
        </a:p>
      </dgm:t>
    </dgm:pt>
    <dgm:pt modelId="{78E21878-0B01-4E45-8AE1-9D63BE95469F}" type="parTrans" cxnId="{B54A2D9B-BD7C-5F49-9AFA-070CE87D8D1D}">
      <dgm:prSet/>
      <dgm:spPr/>
      <dgm:t>
        <a:bodyPr/>
        <a:lstStyle/>
        <a:p>
          <a:endParaRPr lang="ru-RU"/>
        </a:p>
      </dgm:t>
    </dgm:pt>
    <dgm:pt modelId="{CA6E29D1-C7BB-D84F-B8E0-7E1D9A2B9410}" type="sibTrans" cxnId="{B54A2D9B-BD7C-5F49-9AFA-070CE87D8D1D}">
      <dgm:prSet/>
      <dgm:spPr/>
      <dgm:t>
        <a:bodyPr/>
        <a:lstStyle/>
        <a:p>
          <a:endParaRPr lang="ru-RU"/>
        </a:p>
      </dgm:t>
    </dgm:pt>
    <dgm:pt modelId="{D16BBD2D-656E-9247-B85B-69BF3FB0AB61}">
      <dgm:prSet/>
      <dgm:spPr/>
      <dgm:t>
        <a:bodyPr/>
        <a:lstStyle/>
        <a:p>
          <a:r>
            <a:rPr lang="en" dirty="0" err="1"/>
            <a:t>sorting_city_name.py</a:t>
          </a:r>
          <a:endParaRPr lang="ru-RU" dirty="0" err="1"/>
        </a:p>
      </dgm:t>
    </dgm:pt>
    <dgm:pt modelId="{5F645B9C-776F-1E4F-8C70-2DABED7EEBA4}" type="parTrans" cxnId="{58626110-2C1E-2445-8553-63D62F41EFE3}">
      <dgm:prSet/>
      <dgm:spPr/>
      <dgm:t>
        <a:bodyPr/>
        <a:lstStyle/>
        <a:p>
          <a:endParaRPr lang="ru-RU"/>
        </a:p>
      </dgm:t>
    </dgm:pt>
    <dgm:pt modelId="{4BAE60E9-F0B6-DD42-81AC-528943C4556B}" type="sibTrans" cxnId="{58626110-2C1E-2445-8553-63D62F41EFE3}">
      <dgm:prSet/>
      <dgm:spPr/>
      <dgm:t>
        <a:bodyPr/>
        <a:lstStyle/>
        <a:p>
          <a:endParaRPr lang="ru-RU"/>
        </a:p>
      </dgm:t>
    </dgm:pt>
    <dgm:pt modelId="{AD449A43-2DE2-FB4A-ACE0-8A40F02778A1}">
      <dgm:prSet/>
      <dgm:spPr/>
      <dgm:t>
        <a:bodyPr/>
        <a:lstStyle/>
        <a:p>
          <a:r>
            <a:rPr lang="en-US" dirty="0" err="1"/>
            <a:t>main.css</a:t>
          </a:r>
          <a:endParaRPr lang="ru-RU" dirty="0"/>
        </a:p>
      </dgm:t>
    </dgm:pt>
    <dgm:pt modelId="{21799CCE-4FF5-F546-B6E8-02F86D3EE40A}" type="parTrans" cxnId="{753CD73E-D130-AB43-8A10-A89896D1E4D3}">
      <dgm:prSet/>
      <dgm:spPr/>
      <dgm:t>
        <a:bodyPr/>
        <a:lstStyle/>
        <a:p>
          <a:endParaRPr lang="ru-RU"/>
        </a:p>
      </dgm:t>
    </dgm:pt>
    <dgm:pt modelId="{6BD63383-9B4A-3F4B-8376-FB59E04E69EC}" type="sibTrans" cxnId="{753CD73E-D130-AB43-8A10-A89896D1E4D3}">
      <dgm:prSet/>
      <dgm:spPr/>
      <dgm:t>
        <a:bodyPr/>
        <a:lstStyle/>
        <a:p>
          <a:endParaRPr lang="ru-RU"/>
        </a:p>
      </dgm:t>
    </dgm:pt>
    <dgm:pt modelId="{C61490BB-B040-E14D-A6B1-0E40BBAEA7BB}" type="pres">
      <dgm:prSet presAssocID="{D746250B-F890-4041-AD12-2825BD05457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07DBF6-A371-914A-890A-EA82F4E067B3}" type="pres">
      <dgm:prSet presAssocID="{B4338B34-5CC6-6F47-A778-79B5453EB0D8}" presName="root1" presStyleCnt="0"/>
      <dgm:spPr/>
    </dgm:pt>
    <dgm:pt modelId="{8F0B5E6E-BC05-A442-B9C9-E6D8E0810410}" type="pres">
      <dgm:prSet presAssocID="{B4338B34-5CC6-6F47-A778-79B5453EB0D8}" presName="LevelOneTextNode" presStyleLbl="node0" presStyleIdx="0" presStyleCnt="3">
        <dgm:presLayoutVars>
          <dgm:chPref val="3"/>
        </dgm:presLayoutVars>
      </dgm:prSet>
      <dgm:spPr/>
    </dgm:pt>
    <dgm:pt modelId="{ACC34418-DCCF-1249-A9C6-E05640CA7575}" type="pres">
      <dgm:prSet presAssocID="{B4338B34-5CC6-6F47-A778-79B5453EB0D8}" presName="level2hierChild" presStyleCnt="0"/>
      <dgm:spPr/>
    </dgm:pt>
    <dgm:pt modelId="{B5B23D0A-EC39-B843-97C5-E48D541F8067}" type="pres">
      <dgm:prSet presAssocID="{C4AB92DD-9603-8C41-8D95-D6541C3634CC}" presName="conn2-1" presStyleLbl="parChTrans1D2" presStyleIdx="0" presStyleCnt="10"/>
      <dgm:spPr/>
    </dgm:pt>
    <dgm:pt modelId="{4A647224-0648-354F-B340-7E14C10F6263}" type="pres">
      <dgm:prSet presAssocID="{C4AB92DD-9603-8C41-8D95-D6541C3634CC}" presName="connTx" presStyleLbl="parChTrans1D2" presStyleIdx="0" presStyleCnt="10"/>
      <dgm:spPr/>
    </dgm:pt>
    <dgm:pt modelId="{C7551776-21B5-3146-85BC-50084304E661}" type="pres">
      <dgm:prSet presAssocID="{0738AC29-F042-0743-9FD7-4388911A3B59}" presName="root2" presStyleCnt="0"/>
      <dgm:spPr/>
    </dgm:pt>
    <dgm:pt modelId="{501EA1C6-8E5E-1944-B034-631EAA1B58EA}" type="pres">
      <dgm:prSet presAssocID="{0738AC29-F042-0743-9FD7-4388911A3B59}" presName="LevelTwoTextNode" presStyleLbl="node2" presStyleIdx="0" presStyleCnt="10">
        <dgm:presLayoutVars>
          <dgm:chPref val="3"/>
        </dgm:presLayoutVars>
      </dgm:prSet>
      <dgm:spPr/>
    </dgm:pt>
    <dgm:pt modelId="{460C86A9-4264-9947-BA05-FFF76A7AA80E}" type="pres">
      <dgm:prSet presAssocID="{0738AC29-F042-0743-9FD7-4388911A3B59}" presName="level3hierChild" presStyleCnt="0"/>
      <dgm:spPr/>
    </dgm:pt>
    <dgm:pt modelId="{3582FB1A-0D27-DC4D-83CE-F073E801D922}" type="pres">
      <dgm:prSet presAssocID="{E652B06A-1758-D449-9675-6DCC01855504}" presName="root1" presStyleCnt="0"/>
      <dgm:spPr/>
    </dgm:pt>
    <dgm:pt modelId="{2ED97F0F-76FE-F44A-A3AF-1D6D90320B9A}" type="pres">
      <dgm:prSet presAssocID="{E652B06A-1758-D449-9675-6DCC01855504}" presName="LevelOneTextNode" presStyleLbl="node0" presStyleIdx="1" presStyleCnt="3">
        <dgm:presLayoutVars>
          <dgm:chPref val="3"/>
        </dgm:presLayoutVars>
      </dgm:prSet>
      <dgm:spPr/>
    </dgm:pt>
    <dgm:pt modelId="{97E1AA4A-C471-1C45-A666-9699DDBCBE49}" type="pres">
      <dgm:prSet presAssocID="{E652B06A-1758-D449-9675-6DCC01855504}" presName="level2hierChild" presStyleCnt="0"/>
      <dgm:spPr/>
    </dgm:pt>
    <dgm:pt modelId="{DE073D73-3C80-464D-B058-9B16CAB6AE6F}" type="pres">
      <dgm:prSet presAssocID="{017E4692-9351-0C48-8F33-40AECD36C623}" presName="conn2-1" presStyleLbl="parChTrans1D2" presStyleIdx="1" presStyleCnt="10"/>
      <dgm:spPr/>
    </dgm:pt>
    <dgm:pt modelId="{EBBDD17B-11A9-EA41-B73A-D6C531BA7E8F}" type="pres">
      <dgm:prSet presAssocID="{017E4692-9351-0C48-8F33-40AECD36C623}" presName="connTx" presStyleLbl="parChTrans1D2" presStyleIdx="1" presStyleCnt="10"/>
      <dgm:spPr/>
    </dgm:pt>
    <dgm:pt modelId="{36962B05-6BFF-EA4B-BD8A-19FB92EEC2A4}" type="pres">
      <dgm:prSet presAssocID="{A41E484B-A68D-804A-8CC4-CA4A07B68419}" presName="root2" presStyleCnt="0"/>
      <dgm:spPr/>
    </dgm:pt>
    <dgm:pt modelId="{6E931424-0D6F-4E43-9B9B-E6AC7E241ECC}" type="pres">
      <dgm:prSet presAssocID="{A41E484B-A68D-804A-8CC4-CA4A07B68419}" presName="LevelTwoTextNode" presStyleLbl="node2" presStyleIdx="1" presStyleCnt="10">
        <dgm:presLayoutVars>
          <dgm:chPref val="3"/>
        </dgm:presLayoutVars>
      </dgm:prSet>
      <dgm:spPr/>
    </dgm:pt>
    <dgm:pt modelId="{3018CC37-A8C3-204F-B30C-E66D64A96364}" type="pres">
      <dgm:prSet presAssocID="{A41E484B-A68D-804A-8CC4-CA4A07B68419}" presName="level3hierChild" presStyleCnt="0"/>
      <dgm:spPr/>
    </dgm:pt>
    <dgm:pt modelId="{CE7570E8-17E7-A14D-A507-1D5E6912D0CF}" type="pres">
      <dgm:prSet presAssocID="{6F603FB0-82E9-AF43-867C-4973D2A49381}" presName="conn2-1" presStyleLbl="parChTrans1D2" presStyleIdx="2" presStyleCnt="10"/>
      <dgm:spPr/>
    </dgm:pt>
    <dgm:pt modelId="{F7389C8F-8C89-8E4B-944C-311E1947E6E0}" type="pres">
      <dgm:prSet presAssocID="{6F603FB0-82E9-AF43-867C-4973D2A49381}" presName="connTx" presStyleLbl="parChTrans1D2" presStyleIdx="2" presStyleCnt="10"/>
      <dgm:spPr/>
    </dgm:pt>
    <dgm:pt modelId="{09C51F58-71D8-BD43-B851-FE4208B19FD4}" type="pres">
      <dgm:prSet presAssocID="{1B8ECBAA-138A-5849-9ED2-D5B55D033182}" presName="root2" presStyleCnt="0"/>
      <dgm:spPr/>
    </dgm:pt>
    <dgm:pt modelId="{5054D51B-09A3-E845-9E37-1A192B42137F}" type="pres">
      <dgm:prSet presAssocID="{1B8ECBAA-138A-5849-9ED2-D5B55D033182}" presName="LevelTwoTextNode" presStyleLbl="node2" presStyleIdx="2" presStyleCnt="10">
        <dgm:presLayoutVars>
          <dgm:chPref val="3"/>
        </dgm:presLayoutVars>
      </dgm:prSet>
      <dgm:spPr/>
    </dgm:pt>
    <dgm:pt modelId="{BCAA35FC-8B6C-1B47-A904-7D66AB2F83B9}" type="pres">
      <dgm:prSet presAssocID="{1B8ECBAA-138A-5849-9ED2-D5B55D033182}" presName="level3hierChild" presStyleCnt="0"/>
      <dgm:spPr/>
    </dgm:pt>
    <dgm:pt modelId="{E16AFEE5-B7C2-AA47-B958-6C7194CF80C6}" type="pres">
      <dgm:prSet presAssocID="{6F4E109B-F042-3040-A635-258EB402B4A4}" presName="conn2-1" presStyleLbl="parChTrans1D2" presStyleIdx="3" presStyleCnt="10"/>
      <dgm:spPr/>
    </dgm:pt>
    <dgm:pt modelId="{33C66B4B-436B-5940-AB53-4F28EFCF2736}" type="pres">
      <dgm:prSet presAssocID="{6F4E109B-F042-3040-A635-258EB402B4A4}" presName="connTx" presStyleLbl="parChTrans1D2" presStyleIdx="3" presStyleCnt="10"/>
      <dgm:spPr/>
    </dgm:pt>
    <dgm:pt modelId="{CFB8FEDA-8590-4747-A53C-EC3D1E26D487}" type="pres">
      <dgm:prSet presAssocID="{C6E10115-730F-AB4A-98BE-49DAB4D450D5}" presName="root2" presStyleCnt="0"/>
      <dgm:spPr/>
    </dgm:pt>
    <dgm:pt modelId="{D13265E2-55AB-A447-9D44-9F25DC936BDF}" type="pres">
      <dgm:prSet presAssocID="{C6E10115-730F-AB4A-98BE-49DAB4D450D5}" presName="LevelTwoTextNode" presStyleLbl="node2" presStyleIdx="3" presStyleCnt="10">
        <dgm:presLayoutVars>
          <dgm:chPref val="3"/>
        </dgm:presLayoutVars>
      </dgm:prSet>
      <dgm:spPr/>
    </dgm:pt>
    <dgm:pt modelId="{33283100-FB24-BC40-B2E6-63437DC864C5}" type="pres">
      <dgm:prSet presAssocID="{C6E10115-730F-AB4A-98BE-49DAB4D450D5}" presName="level3hierChild" presStyleCnt="0"/>
      <dgm:spPr/>
    </dgm:pt>
    <dgm:pt modelId="{E61252B7-A42D-F543-BDE3-2CDA4688F888}" type="pres">
      <dgm:prSet presAssocID="{9CB5DC95-F747-DE49-B90D-5D7B8F1485F3}" presName="conn2-1" presStyleLbl="parChTrans1D2" presStyleIdx="4" presStyleCnt="10"/>
      <dgm:spPr/>
    </dgm:pt>
    <dgm:pt modelId="{B8FB20F3-96C1-1E43-9682-56FDF431FECC}" type="pres">
      <dgm:prSet presAssocID="{9CB5DC95-F747-DE49-B90D-5D7B8F1485F3}" presName="connTx" presStyleLbl="parChTrans1D2" presStyleIdx="4" presStyleCnt="10"/>
      <dgm:spPr/>
    </dgm:pt>
    <dgm:pt modelId="{DC5E4BE0-7DA4-924F-AE6B-E1B603509257}" type="pres">
      <dgm:prSet presAssocID="{16D5A71B-A529-6546-95F8-1071977C6EA1}" presName="root2" presStyleCnt="0"/>
      <dgm:spPr/>
    </dgm:pt>
    <dgm:pt modelId="{C3038AFD-85F2-C44D-9185-6A25DEFF124D}" type="pres">
      <dgm:prSet presAssocID="{16D5A71B-A529-6546-95F8-1071977C6EA1}" presName="LevelTwoTextNode" presStyleLbl="node2" presStyleIdx="4" presStyleCnt="10">
        <dgm:presLayoutVars>
          <dgm:chPref val="3"/>
        </dgm:presLayoutVars>
      </dgm:prSet>
      <dgm:spPr/>
    </dgm:pt>
    <dgm:pt modelId="{10BB5BEA-F18F-B041-9CE8-2550B89EF0E1}" type="pres">
      <dgm:prSet presAssocID="{16D5A71B-A529-6546-95F8-1071977C6EA1}" presName="level3hierChild" presStyleCnt="0"/>
      <dgm:spPr/>
    </dgm:pt>
    <dgm:pt modelId="{4A680FEA-27DE-9F48-8AE4-95A100D3E7F9}" type="pres">
      <dgm:prSet presAssocID="{B2DB8BB3-9AF7-9F42-A072-CE3AD514F9E2}" presName="root1" presStyleCnt="0"/>
      <dgm:spPr/>
    </dgm:pt>
    <dgm:pt modelId="{4FCFA2C4-516B-FC4B-8694-1B554839BA27}" type="pres">
      <dgm:prSet presAssocID="{B2DB8BB3-9AF7-9F42-A072-CE3AD514F9E2}" presName="LevelOneTextNode" presStyleLbl="node0" presStyleIdx="2" presStyleCnt="3" custLinFactNeighborX="1053" custLinFactNeighborY="29774">
        <dgm:presLayoutVars>
          <dgm:chPref val="3"/>
        </dgm:presLayoutVars>
      </dgm:prSet>
      <dgm:spPr/>
    </dgm:pt>
    <dgm:pt modelId="{8C00D01F-7AD5-3144-AD99-ACE1A02B70EA}" type="pres">
      <dgm:prSet presAssocID="{B2DB8BB3-9AF7-9F42-A072-CE3AD514F9E2}" presName="level2hierChild" presStyleCnt="0"/>
      <dgm:spPr/>
    </dgm:pt>
    <dgm:pt modelId="{5F42C613-6A10-F445-B6F2-FC26E97E8344}" type="pres">
      <dgm:prSet presAssocID="{3196163C-B162-6D49-AD30-6163592D0D19}" presName="conn2-1" presStyleLbl="parChTrans1D2" presStyleIdx="5" presStyleCnt="10"/>
      <dgm:spPr/>
    </dgm:pt>
    <dgm:pt modelId="{ED7F3152-95A3-CD40-9C95-17C66C7DC92C}" type="pres">
      <dgm:prSet presAssocID="{3196163C-B162-6D49-AD30-6163592D0D19}" presName="connTx" presStyleLbl="parChTrans1D2" presStyleIdx="5" presStyleCnt="10"/>
      <dgm:spPr/>
    </dgm:pt>
    <dgm:pt modelId="{D26A12FC-0375-0649-B867-B684D2F6B67D}" type="pres">
      <dgm:prSet presAssocID="{A5B238C6-10AF-2443-921B-3622AA045FAC}" presName="root2" presStyleCnt="0"/>
      <dgm:spPr/>
    </dgm:pt>
    <dgm:pt modelId="{7CE28F78-7E27-794D-B764-F07813124995}" type="pres">
      <dgm:prSet presAssocID="{A5B238C6-10AF-2443-921B-3622AA045FAC}" presName="LevelTwoTextNode" presStyleLbl="node2" presStyleIdx="5" presStyleCnt="10">
        <dgm:presLayoutVars>
          <dgm:chPref val="3"/>
        </dgm:presLayoutVars>
      </dgm:prSet>
      <dgm:spPr/>
    </dgm:pt>
    <dgm:pt modelId="{2800BDE1-4C74-0E4F-A5FB-EFC05B8C958C}" type="pres">
      <dgm:prSet presAssocID="{A5B238C6-10AF-2443-921B-3622AA045FAC}" presName="level3hierChild" presStyleCnt="0"/>
      <dgm:spPr/>
    </dgm:pt>
    <dgm:pt modelId="{979EB054-2316-3A49-8A02-3FD9C658B6FC}" type="pres">
      <dgm:prSet presAssocID="{3F5F6D64-35F1-8A44-8502-A695874E8311}" presName="conn2-1" presStyleLbl="parChTrans1D3" presStyleIdx="0" presStyleCnt="9"/>
      <dgm:spPr/>
    </dgm:pt>
    <dgm:pt modelId="{86DE971E-1ABB-4942-B402-2F665FF3E35F}" type="pres">
      <dgm:prSet presAssocID="{3F5F6D64-35F1-8A44-8502-A695874E8311}" presName="connTx" presStyleLbl="parChTrans1D3" presStyleIdx="0" presStyleCnt="9"/>
      <dgm:spPr/>
    </dgm:pt>
    <dgm:pt modelId="{C03D230E-F6F2-0D44-9AA4-0039C433E6D9}" type="pres">
      <dgm:prSet presAssocID="{C8DF9C34-6FC7-4C40-AF91-B2539E60ABCB}" presName="root2" presStyleCnt="0"/>
      <dgm:spPr/>
    </dgm:pt>
    <dgm:pt modelId="{EA07992A-BFDC-1B4F-9373-3AF5F232421D}" type="pres">
      <dgm:prSet presAssocID="{C8DF9C34-6FC7-4C40-AF91-B2539E60ABCB}" presName="LevelTwoTextNode" presStyleLbl="node3" presStyleIdx="0" presStyleCnt="9" custLinFactX="81890" custLinFactNeighborX="100000" custLinFactNeighborY="-60630">
        <dgm:presLayoutVars>
          <dgm:chPref val="3"/>
        </dgm:presLayoutVars>
      </dgm:prSet>
      <dgm:spPr/>
    </dgm:pt>
    <dgm:pt modelId="{65CCFBC5-949E-0348-BEB9-A1A15AD45D38}" type="pres">
      <dgm:prSet presAssocID="{C8DF9C34-6FC7-4C40-AF91-B2539E60ABCB}" presName="level3hierChild" presStyleCnt="0"/>
      <dgm:spPr/>
    </dgm:pt>
    <dgm:pt modelId="{7D35C0F9-620C-D947-BEA2-B72F203A69FE}" type="pres">
      <dgm:prSet presAssocID="{5F645B9C-776F-1E4F-8C70-2DABED7EEBA4}" presName="conn2-1" presStyleLbl="parChTrans1D3" presStyleIdx="1" presStyleCnt="9"/>
      <dgm:spPr/>
    </dgm:pt>
    <dgm:pt modelId="{475974F0-4666-3D43-A4D7-A85A2BE512D0}" type="pres">
      <dgm:prSet presAssocID="{5F645B9C-776F-1E4F-8C70-2DABED7EEBA4}" presName="connTx" presStyleLbl="parChTrans1D3" presStyleIdx="1" presStyleCnt="9"/>
      <dgm:spPr/>
    </dgm:pt>
    <dgm:pt modelId="{C2AF1618-0CE6-F14E-A8EF-E3E30482BCD8}" type="pres">
      <dgm:prSet presAssocID="{D16BBD2D-656E-9247-B85B-69BF3FB0AB61}" presName="root2" presStyleCnt="0"/>
      <dgm:spPr/>
    </dgm:pt>
    <dgm:pt modelId="{DD3C5F69-6831-754C-9D54-6C3A8CECC522}" type="pres">
      <dgm:prSet presAssocID="{D16BBD2D-656E-9247-B85B-69BF3FB0AB61}" presName="LevelTwoTextNode" presStyleLbl="node3" presStyleIdx="1" presStyleCnt="9" custScaleX="118600" custLinFactX="13410" custLinFactNeighborX="100000" custLinFactNeighborY="-2228">
        <dgm:presLayoutVars>
          <dgm:chPref val="3"/>
        </dgm:presLayoutVars>
      </dgm:prSet>
      <dgm:spPr/>
    </dgm:pt>
    <dgm:pt modelId="{C1023DDF-C737-7546-B615-66A9A61DC503}" type="pres">
      <dgm:prSet presAssocID="{D16BBD2D-656E-9247-B85B-69BF3FB0AB61}" presName="level3hierChild" presStyleCnt="0"/>
      <dgm:spPr/>
    </dgm:pt>
    <dgm:pt modelId="{6CCF64F0-145A-8C43-8C62-B806623917A9}" type="pres">
      <dgm:prSet presAssocID="{78E21878-0B01-4E45-8AE1-9D63BE95469F}" presName="conn2-1" presStyleLbl="parChTrans1D3" presStyleIdx="2" presStyleCnt="9"/>
      <dgm:spPr/>
    </dgm:pt>
    <dgm:pt modelId="{6E22D3A3-7DE2-0748-89CE-28B79B7FF18E}" type="pres">
      <dgm:prSet presAssocID="{78E21878-0B01-4E45-8AE1-9D63BE95469F}" presName="connTx" presStyleLbl="parChTrans1D3" presStyleIdx="2" presStyleCnt="9"/>
      <dgm:spPr/>
    </dgm:pt>
    <dgm:pt modelId="{B3BEA862-46D3-5948-B191-2EEC128AFB99}" type="pres">
      <dgm:prSet presAssocID="{575D6346-4DF1-F64F-990C-F9777C127DB1}" presName="root2" presStyleCnt="0"/>
      <dgm:spPr/>
    </dgm:pt>
    <dgm:pt modelId="{F1F14197-6411-9245-BD6A-DFF329718D5B}" type="pres">
      <dgm:prSet presAssocID="{575D6346-4DF1-F64F-990C-F9777C127DB1}" presName="LevelTwoTextNode" presStyleLbl="node3" presStyleIdx="2" presStyleCnt="9" custLinFactX="63409" custLinFactNeighborX="100000" custLinFactNeighborY="1">
        <dgm:presLayoutVars>
          <dgm:chPref val="3"/>
        </dgm:presLayoutVars>
      </dgm:prSet>
      <dgm:spPr/>
    </dgm:pt>
    <dgm:pt modelId="{33AEFA6C-4BB8-BB40-886C-6D99D7137567}" type="pres">
      <dgm:prSet presAssocID="{575D6346-4DF1-F64F-990C-F9777C127DB1}" presName="level3hierChild" presStyleCnt="0"/>
      <dgm:spPr/>
    </dgm:pt>
    <dgm:pt modelId="{A96B0B0C-93B9-1944-B014-7D29B16B1D46}" type="pres">
      <dgm:prSet presAssocID="{34642E76-B9FE-E047-9624-D6C33EA29BF1}" presName="conn2-1" presStyleLbl="parChTrans1D3" presStyleIdx="3" presStyleCnt="9"/>
      <dgm:spPr/>
    </dgm:pt>
    <dgm:pt modelId="{ACCF738F-30CD-5D4E-A233-01602C5732BD}" type="pres">
      <dgm:prSet presAssocID="{34642E76-B9FE-E047-9624-D6C33EA29BF1}" presName="connTx" presStyleLbl="parChTrans1D3" presStyleIdx="3" presStyleCnt="9"/>
      <dgm:spPr/>
    </dgm:pt>
    <dgm:pt modelId="{564216A9-30AF-C243-BFB2-99FAD4CA80A3}" type="pres">
      <dgm:prSet presAssocID="{267E3599-044C-754D-A508-C2358A40B5D3}" presName="root2" presStyleCnt="0"/>
      <dgm:spPr/>
    </dgm:pt>
    <dgm:pt modelId="{B87F6814-C129-5E4E-87B7-FF8CA69B8D94}" type="pres">
      <dgm:prSet presAssocID="{267E3599-044C-754D-A508-C2358A40B5D3}" presName="LevelTwoTextNode" presStyleLbl="node3" presStyleIdx="3" presStyleCnt="9" custLinFactX="63409" custLinFactNeighborX="100000" custLinFactNeighborY="24965">
        <dgm:presLayoutVars>
          <dgm:chPref val="3"/>
        </dgm:presLayoutVars>
      </dgm:prSet>
      <dgm:spPr/>
    </dgm:pt>
    <dgm:pt modelId="{02733925-D72C-F846-ABA5-1B5D2C4DD7E1}" type="pres">
      <dgm:prSet presAssocID="{267E3599-044C-754D-A508-C2358A40B5D3}" presName="level3hierChild" presStyleCnt="0"/>
      <dgm:spPr/>
    </dgm:pt>
    <dgm:pt modelId="{B0206899-FD7E-4A44-9E98-9FA07FF0D163}" type="pres">
      <dgm:prSet presAssocID="{69E3C598-4192-7F4F-9EE7-69C9C6549FE6}" presName="conn2-1" presStyleLbl="parChTrans1D3" presStyleIdx="4" presStyleCnt="9"/>
      <dgm:spPr/>
    </dgm:pt>
    <dgm:pt modelId="{D9B9C5F2-A165-AE49-9CA8-5CD13CCDDA5A}" type="pres">
      <dgm:prSet presAssocID="{69E3C598-4192-7F4F-9EE7-69C9C6549FE6}" presName="connTx" presStyleLbl="parChTrans1D3" presStyleIdx="4" presStyleCnt="9"/>
      <dgm:spPr/>
    </dgm:pt>
    <dgm:pt modelId="{6EE3652F-FD9E-DA4E-A822-410F532D2A9B}" type="pres">
      <dgm:prSet presAssocID="{F79B028D-244E-3946-9223-A7DEB16AAE2B}" presName="root2" presStyleCnt="0"/>
      <dgm:spPr/>
    </dgm:pt>
    <dgm:pt modelId="{BB6B4D57-7B1D-3A40-818A-91312E7EE5A8}" type="pres">
      <dgm:prSet presAssocID="{F79B028D-244E-3946-9223-A7DEB16AAE2B}" presName="LevelTwoTextNode" presStyleLbl="node3" presStyleIdx="4" presStyleCnt="9" custLinFactX="78323" custLinFactNeighborX="100000" custLinFactNeighborY="32098">
        <dgm:presLayoutVars>
          <dgm:chPref val="3"/>
        </dgm:presLayoutVars>
      </dgm:prSet>
      <dgm:spPr/>
    </dgm:pt>
    <dgm:pt modelId="{9242476B-7A80-7443-B923-631509C37B95}" type="pres">
      <dgm:prSet presAssocID="{F79B028D-244E-3946-9223-A7DEB16AAE2B}" presName="level3hierChild" presStyleCnt="0"/>
      <dgm:spPr/>
    </dgm:pt>
    <dgm:pt modelId="{071C7F4C-74AA-3940-A46C-5F6AC5F130DF}" type="pres">
      <dgm:prSet presAssocID="{29B85424-6B33-C444-8D5C-A1F7020B5F18}" presName="conn2-1" presStyleLbl="parChTrans1D3" presStyleIdx="5" presStyleCnt="9"/>
      <dgm:spPr/>
    </dgm:pt>
    <dgm:pt modelId="{D6A7F1E7-E32D-2C40-90D3-745B5D05927F}" type="pres">
      <dgm:prSet presAssocID="{29B85424-6B33-C444-8D5C-A1F7020B5F18}" presName="connTx" presStyleLbl="parChTrans1D3" presStyleIdx="5" presStyleCnt="9"/>
      <dgm:spPr/>
    </dgm:pt>
    <dgm:pt modelId="{CE85A158-0ED5-B640-A5E5-C77D797BEA13}" type="pres">
      <dgm:prSet presAssocID="{37A7B3A6-5E3F-0B41-B720-75599D01A267}" presName="root2" presStyleCnt="0"/>
      <dgm:spPr/>
    </dgm:pt>
    <dgm:pt modelId="{98673768-93BF-9044-8C67-A6C10E5C6C7E}" type="pres">
      <dgm:prSet presAssocID="{37A7B3A6-5E3F-0B41-B720-75599D01A267}" presName="LevelTwoTextNode" presStyleLbl="node3" presStyleIdx="5" presStyleCnt="9" custLinFactX="100000" custLinFactNeighborX="113410" custLinFactNeighborY="53497">
        <dgm:presLayoutVars>
          <dgm:chPref val="3"/>
        </dgm:presLayoutVars>
      </dgm:prSet>
      <dgm:spPr/>
    </dgm:pt>
    <dgm:pt modelId="{3FCD89E2-DA94-B54F-B1D6-425E71D2631C}" type="pres">
      <dgm:prSet presAssocID="{37A7B3A6-5E3F-0B41-B720-75599D01A267}" presName="level3hierChild" presStyleCnt="0"/>
      <dgm:spPr/>
    </dgm:pt>
    <dgm:pt modelId="{DDB60C29-7DE5-874D-97FA-1FC521D17ADC}" type="pres">
      <dgm:prSet presAssocID="{2CB98AF7-C0CE-CA48-933A-C9C6041B3706}" presName="conn2-1" presStyleLbl="parChTrans1D3" presStyleIdx="6" presStyleCnt="9"/>
      <dgm:spPr/>
    </dgm:pt>
    <dgm:pt modelId="{8A5E6C2D-DFF4-7748-B3E9-E733E1BF889A}" type="pres">
      <dgm:prSet presAssocID="{2CB98AF7-C0CE-CA48-933A-C9C6041B3706}" presName="connTx" presStyleLbl="parChTrans1D3" presStyleIdx="6" presStyleCnt="9"/>
      <dgm:spPr/>
    </dgm:pt>
    <dgm:pt modelId="{5A229F43-178A-9F4D-8891-A02AB077CFC4}" type="pres">
      <dgm:prSet presAssocID="{393B4394-0F4A-0B4B-B3E2-237BC7E01C15}" presName="root2" presStyleCnt="0"/>
      <dgm:spPr/>
    </dgm:pt>
    <dgm:pt modelId="{E8E6D92C-0CCB-434F-918E-A2851B53017F}" type="pres">
      <dgm:prSet presAssocID="{393B4394-0F4A-0B4B-B3E2-237BC7E01C15}" presName="LevelTwoTextNode" presStyleLbl="node3" presStyleIdx="6" presStyleCnt="9" custLinFactX="100000" custLinFactNeighborX="138953" custLinFactNeighborY="92728">
        <dgm:presLayoutVars>
          <dgm:chPref val="3"/>
        </dgm:presLayoutVars>
      </dgm:prSet>
      <dgm:spPr/>
    </dgm:pt>
    <dgm:pt modelId="{F064086D-4E0C-F743-99DC-C297A1EFD23F}" type="pres">
      <dgm:prSet presAssocID="{393B4394-0F4A-0B4B-B3E2-237BC7E01C15}" presName="level3hierChild" presStyleCnt="0"/>
      <dgm:spPr/>
    </dgm:pt>
    <dgm:pt modelId="{DB63DA28-0419-6E46-A954-A7AC1B7DC228}" type="pres">
      <dgm:prSet presAssocID="{EA2AC82A-AAA4-8749-89F0-4C0A5719C8A7}" presName="conn2-1" presStyleLbl="parChTrans1D2" presStyleIdx="6" presStyleCnt="10"/>
      <dgm:spPr/>
    </dgm:pt>
    <dgm:pt modelId="{3CC3CA7B-9A6F-1C42-B94C-7ED459FFC25B}" type="pres">
      <dgm:prSet presAssocID="{EA2AC82A-AAA4-8749-89F0-4C0A5719C8A7}" presName="connTx" presStyleLbl="parChTrans1D2" presStyleIdx="6" presStyleCnt="10"/>
      <dgm:spPr/>
    </dgm:pt>
    <dgm:pt modelId="{92BAE5C3-BC3B-B64D-8547-6C1691AC4E32}" type="pres">
      <dgm:prSet presAssocID="{B7B964AD-CBF8-0B45-85E3-DF5F37C696A7}" presName="root2" presStyleCnt="0"/>
      <dgm:spPr/>
    </dgm:pt>
    <dgm:pt modelId="{3C840F99-5E58-6145-965E-DFE9E5606216}" type="pres">
      <dgm:prSet presAssocID="{B7B964AD-CBF8-0B45-85E3-DF5F37C696A7}" presName="LevelTwoTextNode" presStyleLbl="node2" presStyleIdx="6" presStyleCnt="10">
        <dgm:presLayoutVars>
          <dgm:chPref val="3"/>
        </dgm:presLayoutVars>
      </dgm:prSet>
      <dgm:spPr/>
    </dgm:pt>
    <dgm:pt modelId="{527C6174-BC04-9644-A7BA-B150D167AB66}" type="pres">
      <dgm:prSet presAssocID="{B7B964AD-CBF8-0B45-85E3-DF5F37C696A7}" presName="level3hierChild" presStyleCnt="0"/>
      <dgm:spPr/>
    </dgm:pt>
    <dgm:pt modelId="{35DFC19E-C597-964C-9662-CE5DFC4336E3}" type="pres">
      <dgm:prSet presAssocID="{FE4D24CE-0FFA-8646-9775-F34DAEE2333C}" presName="conn2-1" presStyleLbl="parChTrans1D2" presStyleIdx="7" presStyleCnt="10"/>
      <dgm:spPr/>
    </dgm:pt>
    <dgm:pt modelId="{FF9A7970-88FD-9544-943C-FAD9DB8BEA99}" type="pres">
      <dgm:prSet presAssocID="{FE4D24CE-0FFA-8646-9775-F34DAEE2333C}" presName="connTx" presStyleLbl="parChTrans1D2" presStyleIdx="7" presStyleCnt="10"/>
      <dgm:spPr/>
    </dgm:pt>
    <dgm:pt modelId="{9D5C94F4-600A-4746-8A72-6CA95266062B}" type="pres">
      <dgm:prSet presAssocID="{358FA243-1A44-1A43-A2AB-8DBA501AF49B}" presName="root2" presStyleCnt="0"/>
      <dgm:spPr/>
    </dgm:pt>
    <dgm:pt modelId="{37EAA6F4-928F-2D46-A579-8756834197D2}" type="pres">
      <dgm:prSet presAssocID="{358FA243-1A44-1A43-A2AB-8DBA501AF49B}" presName="LevelTwoTextNode" presStyleLbl="node2" presStyleIdx="7" presStyleCnt="10">
        <dgm:presLayoutVars>
          <dgm:chPref val="3"/>
        </dgm:presLayoutVars>
      </dgm:prSet>
      <dgm:spPr/>
    </dgm:pt>
    <dgm:pt modelId="{E5ABCEB7-20F5-4646-92DB-3E74E93E25EE}" type="pres">
      <dgm:prSet presAssocID="{358FA243-1A44-1A43-A2AB-8DBA501AF49B}" presName="level3hierChild" presStyleCnt="0"/>
      <dgm:spPr/>
    </dgm:pt>
    <dgm:pt modelId="{0ACF7E2F-53E0-0A4E-A1A1-B974F1B3958C}" type="pres">
      <dgm:prSet presAssocID="{122CBFEC-5FBE-994A-ACCC-28C7E4AA5613}" presName="conn2-1" presStyleLbl="parChTrans1D3" presStyleIdx="7" presStyleCnt="9"/>
      <dgm:spPr/>
    </dgm:pt>
    <dgm:pt modelId="{CB1D8BE0-F560-C442-BC0C-FEF0044596BC}" type="pres">
      <dgm:prSet presAssocID="{122CBFEC-5FBE-994A-ACCC-28C7E4AA5613}" presName="connTx" presStyleLbl="parChTrans1D3" presStyleIdx="7" presStyleCnt="9"/>
      <dgm:spPr/>
    </dgm:pt>
    <dgm:pt modelId="{939ED385-91F4-984A-A982-8B72F2B58DAD}" type="pres">
      <dgm:prSet presAssocID="{DA2174D4-3D29-5E4C-A03B-61DD971487A6}" presName="root2" presStyleCnt="0"/>
      <dgm:spPr/>
    </dgm:pt>
    <dgm:pt modelId="{BC056041-608D-F849-BC2C-920FA06993B4}" type="pres">
      <dgm:prSet presAssocID="{DA2174D4-3D29-5E4C-A03B-61DD971487A6}" presName="LevelTwoTextNode" presStyleLbl="node3" presStyleIdx="7" presStyleCnt="9">
        <dgm:presLayoutVars>
          <dgm:chPref val="3"/>
        </dgm:presLayoutVars>
      </dgm:prSet>
      <dgm:spPr/>
    </dgm:pt>
    <dgm:pt modelId="{C70475F4-7AB5-964E-B92E-30F12D070FF4}" type="pres">
      <dgm:prSet presAssocID="{DA2174D4-3D29-5E4C-A03B-61DD971487A6}" presName="level3hierChild" presStyleCnt="0"/>
      <dgm:spPr/>
    </dgm:pt>
    <dgm:pt modelId="{7BC86AC4-3924-1347-9315-AE64D74CEB92}" type="pres">
      <dgm:prSet presAssocID="{3418DD5B-391E-A84D-8F0D-88F667D4021E}" presName="conn2-1" presStyleLbl="parChTrans1D2" presStyleIdx="8" presStyleCnt="10"/>
      <dgm:spPr/>
    </dgm:pt>
    <dgm:pt modelId="{DA359E8D-9999-0247-AF5A-76E4913DA73F}" type="pres">
      <dgm:prSet presAssocID="{3418DD5B-391E-A84D-8F0D-88F667D4021E}" presName="connTx" presStyleLbl="parChTrans1D2" presStyleIdx="8" presStyleCnt="10"/>
      <dgm:spPr/>
    </dgm:pt>
    <dgm:pt modelId="{F00E1562-A052-2145-872D-1070544AC201}" type="pres">
      <dgm:prSet presAssocID="{7FFEBDA8-002B-4042-A4E3-2910DB70AC55}" presName="root2" presStyleCnt="0"/>
      <dgm:spPr/>
    </dgm:pt>
    <dgm:pt modelId="{D6FFA00F-B94B-B043-8A1F-EDC64C385344}" type="pres">
      <dgm:prSet presAssocID="{7FFEBDA8-002B-4042-A4E3-2910DB70AC55}" presName="LevelTwoTextNode" presStyleLbl="node2" presStyleIdx="8" presStyleCnt="10">
        <dgm:presLayoutVars>
          <dgm:chPref val="3"/>
        </dgm:presLayoutVars>
      </dgm:prSet>
      <dgm:spPr/>
    </dgm:pt>
    <dgm:pt modelId="{9FDC3DA8-269F-B74F-AD31-AC69FF08A7A8}" type="pres">
      <dgm:prSet presAssocID="{7FFEBDA8-002B-4042-A4E3-2910DB70AC55}" presName="level3hierChild" presStyleCnt="0"/>
      <dgm:spPr/>
    </dgm:pt>
    <dgm:pt modelId="{151187E3-2908-4343-B795-47E0D13DF00A}" type="pres">
      <dgm:prSet presAssocID="{C1DD7894-D49A-0A40-B0D9-A37FA49ACAA1}" presName="conn2-1" presStyleLbl="parChTrans1D2" presStyleIdx="9" presStyleCnt="10"/>
      <dgm:spPr/>
    </dgm:pt>
    <dgm:pt modelId="{B8E87713-4D75-EF4B-9308-1BE9F6282F90}" type="pres">
      <dgm:prSet presAssocID="{C1DD7894-D49A-0A40-B0D9-A37FA49ACAA1}" presName="connTx" presStyleLbl="parChTrans1D2" presStyleIdx="9" presStyleCnt="10"/>
      <dgm:spPr/>
    </dgm:pt>
    <dgm:pt modelId="{CED0AC42-27E8-CC43-B5DE-E83CF5E0BD78}" type="pres">
      <dgm:prSet presAssocID="{00D2B1B3-05CB-A441-A204-C976900A15C1}" presName="root2" presStyleCnt="0"/>
      <dgm:spPr/>
    </dgm:pt>
    <dgm:pt modelId="{B7C2C091-AA11-524C-BA36-3E0D9E4D2701}" type="pres">
      <dgm:prSet presAssocID="{00D2B1B3-05CB-A441-A204-C976900A15C1}" presName="LevelTwoTextNode" presStyleLbl="node2" presStyleIdx="9" presStyleCnt="10">
        <dgm:presLayoutVars>
          <dgm:chPref val="3"/>
        </dgm:presLayoutVars>
      </dgm:prSet>
      <dgm:spPr/>
    </dgm:pt>
    <dgm:pt modelId="{9708C11C-8F90-C546-85D4-7DE9960F1F60}" type="pres">
      <dgm:prSet presAssocID="{00D2B1B3-05CB-A441-A204-C976900A15C1}" presName="level3hierChild" presStyleCnt="0"/>
      <dgm:spPr/>
    </dgm:pt>
    <dgm:pt modelId="{92FCA307-3131-5641-94FE-0F110D1C106E}" type="pres">
      <dgm:prSet presAssocID="{21799CCE-4FF5-F546-B6E8-02F86D3EE40A}" presName="conn2-1" presStyleLbl="parChTrans1D3" presStyleIdx="8" presStyleCnt="9"/>
      <dgm:spPr/>
    </dgm:pt>
    <dgm:pt modelId="{8EEFC282-B6E9-6845-B4B2-1CE14E83EFCA}" type="pres">
      <dgm:prSet presAssocID="{21799CCE-4FF5-F546-B6E8-02F86D3EE40A}" presName="connTx" presStyleLbl="parChTrans1D3" presStyleIdx="8" presStyleCnt="9"/>
      <dgm:spPr/>
    </dgm:pt>
    <dgm:pt modelId="{8361B222-165C-9B43-9A04-01E503FEB7C4}" type="pres">
      <dgm:prSet presAssocID="{AD449A43-2DE2-FB4A-ACE0-8A40F02778A1}" presName="root2" presStyleCnt="0"/>
      <dgm:spPr/>
    </dgm:pt>
    <dgm:pt modelId="{3A044B32-7D7D-4143-A598-93109F07AE3E}" type="pres">
      <dgm:prSet presAssocID="{AD449A43-2DE2-FB4A-ACE0-8A40F02778A1}" presName="LevelTwoTextNode" presStyleLbl="node3" presStyleIdx="8" presStyleCnt="9">
        <dgm:presLayoutVars>
          <dgm:chPref val="3"/>
        </dgm:presLayoutVars>
      </dgm:prSet>
      <dgm:spPr/>
    </dgm:pt>
    <dgm:pt modelId="{F783C1CB-AB6B-2F4D-8B52-84F138AAD804}" type="pres">
      <dgm:prSet presAssocID="{AD449A43-2DE2-FB4A-ACE0-8A40F02778A1}" presName="level3hierChild" presStyleCnt="0"/>
      <dgm:spPr/>
    </dgm:pt>
  </dgm:ptLst>
  <dgm:cxnLst>
    <dgm:cxn modelId="{CE659501-A41D-674C-8E02-74C73A243288}" type="presOf" srcId="{393B4394-0F4A-0B4B-B3E2-237BC7E01C15}" destId="{E8E6D92C-0CCB-434F-918E-A2851B53017F}" srcOrd="0" destOrd="0" presId="urn:microsoft.com/office/officeart/2005/8/layout/hierarchy2"/>
    <dgm:cxn modelId="{21CF6E07-BE1A-BF41-85C8-53CE014E6A84}" type="presOf" srcId="{69E3C598-4192-7F4F-9EE7-69C9C6549FE6}" destId="{D9B9C5F2-A165-AE49-9CA8-5CD13CCDDA5A}" srcOrd="1" destOrd="0" presId="urn:microsoft.com/office/officeart/2005/8/layout/hierarchy2"/>
    <dgm:cxn modelId="{728CCA08-00AF-AE43-A616-88618430997A}" type="presOf" srcId="{DA2174D4-3D29-5E4C-A03B-61DD971487A6}" destId="{BC056041-608D-F849-BC2C-920FA06993B4}" srcOrd="0" destOrd="0" presId="urn:microsoft.com/office/officeart/2005/8/layout/hierarchy2"/>
    <dgm:cxn modelId="{643CCB08-06D6-8D4D-ABBF-FBD422D47A14}" srcId="{B2DB8BB3-9AF7-9F42-A072-CE3AD514F9E2}" destId="{7FFEBDA8-002B-4042-A4E3-2910DB70AC55}" srcOrd="3" destOrd="0" parTransId="{3418DD5B-391E-A84D-8F0D-88F667D4021E}" sibTransId="{171A1E8A-EB33-CD40-8502-7D0373911EFD}"/>
    <dgm:cxn modelId="{FA3B7D0B-F933-9E4E-A5E4-0FE6160DB129}" type="presOf" srcId="{C4AB92DD-9603-8C41-8D95-D6541C3634CC}" destId="{B5B23D0A-EC39-B843-97C5-E48D541F8067}" srcOrd="0" destOrd="0" presId="urn:microsoft.com/office/officeart/2005/8/layout/hierarchy2"/>
    <dgm:cxn modelId="{58626110-2C1E-2445-8553-63D62F41EFE3}" srcId="{A5B238C6-10AF-2443-921B-3622AA045FAC}" destId="{D16BBD2D-656E-9247-B85B-69BF3FB0AB61}" srcOrd="1" destOrd="0" parTransId="{5F645B9C-776F-1E4F-8C70-2DABED7EEBA4}" sibTransId="{4BAE60E9-F0B6-DD42-81AC-528943C4556B}"/>
    <dgm:cxn modelId="{FCF05E11-E1D8-8E4A-8FF1-FD6818346E22}" type="presOf" srcId="{E652B06A-1758-D449-9675-6DCC01855504}" destId="{2ED97F0F-76FE-F44A-A3AF-1D6D90320B9A}" srcOrd="0" destOrd="0" presId="urn:microsoft.com/office/officeart/2005/8/layout/hierarchy2"/>
    <dgm:cxn modelId="{BD25A511-8ADE-9745-9441-7526E53307E2}" type="presOf" srcId="{37A7B3A6-5E3F-0B41-B720-75599D01A267}" destId="{98673768-93BF-9044-8C67-A6C10E5C6C7E}" srcOrd="0" destOrd="0" presId="urn:microsoft.com/office/officeart/2005/8/layout/hierarchy2"/>
    <dgm:cxn modelId="{63054812-2518-BB46-BEF9-2119569572F6}" type="presOf" srcId="{EA2AC82A-AAA4-8749-89F0-4C0A5719C8A7}" destId="{3CC3CA7B-9A6F-1C42-B94C-7ED459FFC25B}" srcOrd="1" destOrd="0" presId="urn:microsoft.com/office/officeart/2005/8/layout/hierarchy2"/>
    <dgm:cxn modelId="{128BDB18-E0AF-514C-8D2C-726119950AED}" srcId="{B4338B34-5CC6-6F47-A778-79B5453EB0D8}" destId="{0738AC29-F042-0743-9FD7-4388911A3B59}" srcOrd="0" destOrd="0" parTransId="{C4AB92DD-9603-8C41-8D95-D6541C3634CC}" sibTransId="{D3706C1D-23DF-D446-9C76-BE227AFA764A}"/>
    <dgm:cxn modelId="{DD3FAE1C-6950-3A46-895B-9C3F14CC87DE}" type="presOf" srcId="{C4AB92DD-9603-8C41-8D95-D6541C3634CC}" destId="{4A647224-0648-354F-B340-7E14C10F6263}" srcOrd="1" destOrd="0" presId="urn:microsoft.com/office/officeart/2005/8/layout/hierarchy2"/>
    <dgm:cxn modelId="{210BC11D-4AC5-8840-80B5-30A50756969C}" type="presOf" srcId="{3196163C-B162-6D49-AD30-6163592D0D19}" destId="{5F42C613-6A10-F445-B6F2-FC26E97E8344}" srcOrd="0" destOrd="0" presId="urn:microsoft.com/office/officeart/2005/8/layout/hierarchy2"/>
    <dgm:cxn modelId="{FFE52B21-86CF-6443-B155-70F42ACC7931}" type="presOf" srcId="{017E4692-9351-0C48-8F33-40AECD36C623}" destId="{DE073D73-3C80-464D-B058-9B16CAB6AE6F}" srcOrd="0" destOrd="0" presId="urn:microsoft.com/office/officeart/2005/8/layout/hierarchy2"/>
    <dgm:cxn modelId="{81437224-C0CF-2A43-8CFA-1EE2D21AD067}" type="presOf" srcId="{21799CCE-4FF5-F546-B6E8-02F86D3EE40A}" destId="{92FCA307-3131-5641-94FE-0F110D1C106E}" srcOrd="0" destOrd="0" presId="urn:microsoft.com/office/officeart/2005/8/layout/hierarchy2"/>
    <dgm:cxn modelId="{DB00D124-97F4-1F4A-9B81-91F54099F8F7}" srcId="{E652B06A-1758-D449-9675-6DCC01855504}" destId="{A41E484B-A68D-804A-8CC4-CA4A07B68419}" srcOrd="0" destOrd="0" parTransId="{017E4692-9351-0C48-8F33-40AECD36C623}" sibTransId="{44CC7FC6-301B-CE4F-BEBF-8C220BE4C6B3}"/>
    <dgm:cxn modelId="{CFFFCC2D-8DC0-1746-A3F1-C8C1385E3A49}" type="presOf" srcId="{3F5F6D64-35F1-8A44-8502-A695874E8311}" destId="{979EB054-2316-3A49-8A02-3FD9C658B6FC}" srcOrd="0" destOrd="0" presId="urn:microsoft.com/office/officeart/2005/8/layout/hierarchy2"/>
    <dgm:cxn modelId="{2C0FC630-F90F-B94B-AAC2-9E034C476ADF}" type="presOf" srcId="{575D6346-4DF1-F64F-990C-F9777C127DB1}" destId="{F1F14197-6411-9245-BD6A-DFF329718D5B}" srcOrd="0" destOrd="0" presId="urn:microsoft.com/office/officeart/2005/8/layout/hierarchy2"/>
    <dgm:cxn modelId="{D0CE1734-9F3E-8F44-B4BB-086E6A12E166}" type="presOf" srcId="{6F603FB0-82E9-AF43-867C-4973D2A49381}" destId="{F7389C8F-8C89-8E4B-944C-311E1947E6E0}" srcOrd="1" destOrd="0" presId="urn:microsoft.com/office/officeart/2005/8/layout/hierarchy2"/>
    <dgm:cxn modelId="{46578735-A43F-8449-82DF-E8E29A549D36}" type="presOf" srcId="{69E3C598-4192-7F4F-9EE7-69C9C6549FE6}" destId="{B0206899-FD7E-4A44-9E98-9FA07FF0D163}" srcOrd="0" destOrd="0" presId="urn:microsoft.com/office/officeart/2005/8/layout/hierarchy2"/>
    <dgm:cxn modelId="{985E3339-9832-8D4A-9889-0BAE5B4141C2}" srcId="{B2DB8BB3-9AF7-9F42-A072-CE3AD514F9E2}" destId="{A5B238C6-10AF-2443-921B-3622AA045FAC}" srcOrd="0" destOrd="0" parTransId="{3196163C-B162-6D49-AD30-6163592D0D19}" sibTransId="{2644868E-9BA7-7D43-95E7-6F64F48F4926}"/>
    <dgm:cxn modelId="{753CD73E-D130-AB43-8A10-A89896D1E4D3}" srcId="{00D2B1B3-05CB-A441-A204-C976900A15C1}" destId="{AD449A43-2DE2-FB4A-ACE0-8A40F02778A1}" srcOrd="0" destOrd="0" parTransId="{21799CCE-4FF5-F546-B6E8-02F86D3EE40A}" sibTransId="{6BD63383-9B4A-3F4B-8376-FB59E04E69EC}"/>
    <dgm:cxn modelId="{2E82173F-0466-714F-B137-274E15107428}" type="presOf" srcId="{6F603FB0-82E9-AF43-867C-4973D2A49381}" destId="{CE7570E8-17E7-A14D-A507-1D5E6912D0CF}" srcOrd="0" destOrd="0" presId="urn:microsoft.com/office/officeart/2005/8/layout/hierarchy2"/>
    <dgm:cxn modelId="{F1012D3F-45EB-4B4B-9D96-E8720FD9E996}" type="presOf" srcId="{29B85424-6B33-C444-8D5C-A1F7020B5F18}" destId="{071C7F4C-74AA-3940-A46C-5F6AC5F130DF}" srcOrd="0" destOrd="0" presId="urn:microsoft.com/office/officeart/2005/8/layout/hierarchy2"/>
    <dgm:cxn modelId="{CA620140-E8C7-B741-B19C-C84F299DDBE3}" srcId="{B2DB8BB3-9AF7-9F42-A072-CE3AD514F9E2}" destId="{358FA243-1A44-1A43-A2AB-8DBA501AF49B}" srcOrd="2" destOrd="0" parTransId="{FE4D24CE-0FFA-8646-9775-F34DAEE2333C}" sibTransId="{18A1EBFF-C6AC-F14D-AB7A-EB78FC732429}"/>
    <dgm:cxn modelId="{D6E4194A-2C3F-4647-BE8A-9F65024A79F1}" srcId="{A5B238C6-10AF-2443-921B-3622AA045FAC}" destId="{267E3599-044C-754D-A508-C2358A40B5D3}" srcOrd="3" destOrd="0" parTransId="{34642E76-B9FE-E047-9624-D6C33EA29BF1}" sibTransId="{F1CFCA48-75B3-CA48-BCBC-EAE7ECD544F1}"/>
    <dgm:cxn modelId="{7062B64A-50CF-D940-93A5-85E849054E13}" srcId="{D746250B-F890-4041-AD12-2825BD054573}" destId="{B4338B34-5CC6-6F47-A778-79B5453EB0D8}" srcOrd="0" destOrd="0" parTransId="{E3DF0771-F9A7-2A44-A8EF-5046A5EE0556}" sibTransId="{40107EC1-7FAB-454C-8C15-375FB6B36A95}"/>
    <dgm:cxn modelId="{9E31334F-C4DB-CA4C-AC0A-A68070926493}" type="presOf" srcId="{3418DD5B-391E-A84D-8F0D-88F667D4021E}" destId="{7BC86AC4-3924-1347-9315-AE64D74CEB92}" srcOrd="0" destOrd="0" presId="urn:microsoft.com/office/officeart/2005/8/layout/hierarchy2"/>
    <dgm:cxn modelId="{FB344F51-4797-D844-BF25-4FBDA1014EA8}" type="presOf" srcId="{3418DD5B-391E-A84D-8F0D-88F667D4021E}" destId="{DA359E8D-9999-0247-AF5A-76E4913DA73F}" srcOrd="1" destOrd="0" presId="urn:microsoft.com/office/officeart/2005/8/layout/hierarchy2"/>
    <dgm:cxn modelId="{F3DABE52-2A91-F74F-A594-F6CFE37026D3}" srcId="{D746250B-F890-4041-AD12-2825BD054573}" destId="{E652B06A-1758-D449-9675-6DCC01855504}" srcOrd="1" destOrd="0" parTransId="{7C7F8319-6C8D-F543-9DD1-04E93D2B2771}" sibTransId="{F4D83FAE-7944-CD4F-B122-B3F4FB8342AD}"/>
    <dgm:cxn modelId="{B9DE5C53-0515-674E-BAE5-7ED81C3E9CCB}" type="presOf" srcId="{7FFEBDA8-002B-4042-A4E3-2910DB70AC55}" destId="{D6FFA00F-B94B-B043-8A1F-EDC64C385344}" srcOrd="0" destOrd="0" presId="urn:microsoft.com/office/officeart/2005/8/layout/hierarchy2"/>
    <dgm:cxn modelId="{662D0955-F0D4-6D4E-8134-E003406A9887}" type="presOf" srcId="{2CB98AF7-C0CE-CA48-933A-C9C6041B3706}" destId="{8A5E6C2D-DFF4-7748-B3E9-E733E1BF889A}" srcOrd="1" destOrd="0" presId="urn:microsoft.com/office/officeart/2005/8/layout/hierarchy2"/>
    <dgm:cxn modelId="{C842A956-E2BE-B644-8718-3C03A90317A6}" type="presOf" srcId="{5F645B9C-776F-1E4F-8C70-2DABED7EEBA4}" destId="{7D35C0F9-620C-D947-BEA2-B72F203A69FE}" srcOrd="0" destOrd="0" presId="urn:microsoft.com/office/officeart/2005/8/layout/hierarchy2"/>
    <dgm:cxn modelId="{42F8BB58-8C84-3941-B746-51AACE7AE9BC}" srcId="{D746250B-F890-4041-AD12-2825BD054573}" destId="{B2DB8BB3-9AF7-9F42-A072-CE3AD514F9E2}" srcOrd="2" destOrd="0" parTransId="{E514383E-F250-CD4F-8EE0-C0B3BDF89B89}" sibTransId="{6C4BA9DF-1E2A-434D-8405-155622675A8D}"/>
    <dgm:cxn modelId="{A89A1659-0FAB-BB42-B2B1-C02E79B10CF1}" type="presOf" srcId="{1B8ECBAA-138A-5849-9ED2-D5B55D033182}" destId="{5054D51B-09A3-E845-9E37-1A192B42137F}" srcOrd="0" destOrd="0" presId="urn:microsoft.com/office/officeart/2005/8/layout/hierarchy2"/>
    <dgm:cxn modelId="{72AF105C-5A78-F344-8BD4-28EEFC2504B9}" type="presOf" srcId="{21799CCE-4FF5-F546-B6E8-02F86D3EE40A}" destId="{8EEFC282-B6E9-6845-B4B2-1CE14E83EFCA}" srcOrd="1" destOrd="0" presId="urn:microsoft.com/office/officeart/2005/8/layout/hierarchy2"/>
    <dgm:cxn modelId="{5B6B6261-AF1B-A340-AD70-C3250CE5DED1}" type="presOf" srcId="{122CBFEC-5FBE-994A-ACCC-28C7E4AA5613}" destId="{CB1D8BE0-F560-C442-BC0C-FEF0044596BC}" srcOrd="1" destOrd="0" presId="urn:microsoft.com/office/officeart/2005/8/layout/hierarchy2"/>
    <dgm:cxn modelId="{7D346B62-3670-9B42-9D50-F0616A71D702}" type="presOf" srcId="{9CB5DC95-F747-DE49-B90D-5D7B8F1485F3}" destId="{B8FB20F3-96C1-1E43-9682-56FDF431FECC}" srcOrd="1" destOrd="0" presId="urn:microsoft.com/office/officeart/2005/8/layout/hierarchy2"/>
    <dgm:cxn modelId="{CC1DC462-500A-9141-8DCD-41E065C7DECB}" type="presOf" srcId="{FE4D24CE-0FFA-8646-9775-F34DAEE2333C}" destId="{FF9A7970-88FD-9544-943C-FAD9DB8BEA99}" srcOrd="1" destOrd="0" presId="urn:microsoft.com/office/officeart/2005/8/layout/hierarchy2"/>
    <dgm:cxn modelId="{7AD9D663-3327-284C-841D-2AD666493C6F}" type="presOf" srcId="{78E21878-0B01-4E45-8AE1-9D63BE95469F}" destId="{6E22D3A3-7DE2-0748-89CE-28B79B7FF18E}" srcOrd="1" destOrd="0" presId="urn:microsoft.com/office/officeart/2005/8/layout/hierarchy2"/>
    <dgm:cxn modelId="{BDB3C464-D4C7-4D44-9E22-2BEB2EA4CC60}" type="presOf" srcId="{6F4E109B-F042-3040-A635-258EB402B4A4}" destId="{33C66B4B-436B-5940-AB53-4F28EFCF2736}" srcOrd="1" destOrd="0" presId="urn:microsoft.com/office/officeart/2005/8/layout/hierarchy2"/>
    <dgm:cxn modelId="{92D88C68-7067-BF43-9B82-6E372D1534A3}" srcId="{E652B06A-1758-D449-9675-6DCC01855504}" destId="{C6E10115-730F-AB4A-98BE-49DAB4D450D5}" srcOrd="2" destOrd="0" parTransId="{6F4E109B-F042-3040-A635-258EB402B4A4}" sibTransId="{C1F17ADB-0B01-AA4E-859B-71BA6B20B7DD}"/>
    <dgm:cxn modelId="{609F3675-54A6-8644-9BFD-18B04177BCFE}" srcId="{A5B238C6-10AF-2443-921B-3622AA045FAC}" destId="{F79B028D-244E-3946-9223-A7DEB16AAE2B}" srcOrd="4" destOrd="0" parTransId="{69E3C598-4192-7F4F-9EE7-69C9C6549FE6}" sibTransId="{BEA724A1-099B-9D48-B4E0-07A7C5650D24}"/>
    <dgm:cxn modelId="{B8083976-9660-764F-97CA-D2CB5421F419}" type="presOf" srcId="{78E21878-0B01-4E45-8AE1-9D63BE95469F}" destId="{6CCF64F0-145A-8C43-8C62-B806623917A9}" srcOrd="0" destOrd="0" presId="urn:microsoft.com/office/officeart/2005/8/layout/hierarchy2"/>
    <dgm:cxn modelId="{900D3C77-050F-0246-A7A9-289A2CD4C5E5}" type="presOf" srcId="{267E3599-044C-754D-A508-C2358A40B5D3}" destId="{B87F6814-C129-5E4E-87B7-FF8CA69B8D94}" srcOrd="0" destOrd="0" presId="urn:microsoft.com/office/officeart/2005/8/layout/hierarchy2"/>
    <dgm:cxn modelId="{C633627E-C978-F74F-B8F3-5C10A627CA55}" type="presOf" srcId="{9CB5DC95-F747-DE49-B90D-5D7B8F1485F3}" destId="{E61252B7-A42D-F543-BDE3-2CDA4688F888}" srcOrd="0" destOrd="0" presId="urn:microsoft.com/office/officeart/2005/8/layout/hierarchy2"/>
    <dgm:cxn modelId="{0C1C3681-9946-774A-9D3C-0881AB836367}" type="presOf" srcId="{AD449A43-2DE2-FB4A-ACE0-8A40F02778A1}" destId="{3A044B32-7D7D-4143-A598-93109F07AE3E}" srcOrd="0" destOrd="0" presId="urn:microsoft.com/office/officeart/2005/8/layout/hierarchy2"/>
    <dgm:cxn modelId="{7F259F88-C649-DB4D-8856-5E29DE3FFD26}" type="presOf" srcId="{B7B964AD-CBF8-0B45-85E3-DF5F37C696A7}" destId="{3C840F99-5E58-6145-965E-DFE9E5606216}" srcOrd="0" destOrd="0" presId="urn:microsoft.com/office/officeart/2005/8/layout/hierarchy2"/>
    <dgm:cxn modelId="{DDDD9B8A-8F8F-BF4F-89AF-A1213D254C90}" type="presOf" srcId="{B2DB8BB3-9AF7-9F42-A072-CE3AD514F9E2}" destId="{4FCFA2C4-516B-FC4B-8694-1B554839BA27}" srcOrd="0" destOrd="0" presId="urn:microsoft.com/office/officeart/2005/8/layout/hierarchy2"/>
    <dgm:cxn modelId="{7C63018B-54C8-8E41-A28A-F7416B886206}" type="presOf" srcId="{3196163C-B162-6D49-AD30-6163592D0D19}" destId="{ED7F3152-95A3-CD40-9C95-17C66C7DC92C}" srcOrd="1" destOrd="0" presId="urn:microsoft.com/office/officeart/2005/8/layout/hierarchy2"/>
    <dgm:cxn modelId="{7963D492-E968-2744-84DA-83BCA276409F}" srcId="{E652B06A-1758-D449-9675-6DCC01855504}" destId="{16D5A71B-A529-6546-95F8-1071977C6EA1}" srcOrd="3" destOrd="0" parTransId="{9CB5DC95-F747-DE49-B90D-5D7B8F1485F3}" sibTransId="{4F4E9A0D-2032-A24F-A8E0-239A651DAD22}"/>
    <dgm:cxn modelId="{B54A2D9B-BD7C-5F49-9AFA-070CE87D8D1D}" srcId="{A5B238C6-10AF-2443-921B-3622AA045FAC}" destId="{575D6346-4DF1-F64F-990C-F9777C127DB1}" srcOrd="2" destOrd="0" parTransId="{78E21878-0B01-4E45-8AE1-9D63BE95469F}" sibTransId="{CA6E29D1-C7BB-D84F-B8E0-7E1D9A2B9410}"/>
    <dgm:cxn modelId="{B4F9DEA5-879D-FE40-954B-65351C6D0D4E}" type="presOf" srcId="{A5B238C6-10AF-2443-921B-3622AA045FAC}" destId="{7CE28F78-7E27-794D-B764-F07813124995}" srcOrd="0" destOrd="0" presId="urn:microsoft.com/office/officeart/2005/8/layout/hierarchy2"/>
    <dgm:cxn modelId="{D654ECA8-B387-F04F-9FDB-8E3487BDCE67}" type="presOf" srcId="{F79B028D-244E-3946-9223-A7DEB16AAE2B}" destId="{BB6B4D57-7B1D-3A40-818A-91312E7EE5A8}" srcOrd="0" destOrd="0" presId="urn:microsoft.com/office/officeart/2005/8/layout/hierarchy2"/>
    <dgm:cxn modelId="{BD70ABB0-7AE7-F048-AFAF-812A9B0735D8}" type="presOf" srcId="{2CB98AF7-C0CE-CA48-933A-C9C6041B3706}" destId="{DDB60C29-7DE5-874D-97FA-1FC521D17ADC}" srcOrd="0" destOrd="0" presId="urn:microsoft.com/office/officeart/2005/8/layout/hierarchy2"/>
    <dgm:cxn modelId="{0D707EB3-639C-9E42-8D9A-4B79AB47012A}" srcId="{B2DB8BB3-9AF7-9F42-A072-CE3AD514F9E2}" destId="{00D2B1B3-05CB-A441-A204-C976900A15C1}" srcOrd="4" destOrd="0" parTransId="{C1DD7894-D49A-0A40-B0D9-A37FA49ACAA1}" sibTransId="{609D2DC7-F023-0E46-97F7-F97FD42C3D4E}"/>
    <dgm:cxn modelId="{E48E17B5-987F-C344-B12B-E47C8F39CC97}" type="presOf" srcId="{C8DF9C34-6FC7-4C40-AF91-B2539E60ABCB}" destId="{EA07992A-BFDC-1B4F-9373-3AF5F232421D}" srcOrd="0" destOrd="0" presId="urn:microsoft.com/office/officeart/2005/8/layout/hierarchy2"/>
    <dgm:cxn modelId="{D8566EB6-20CB-BC46-845E-6405851F0F2D}" type="presOf" srcId="{FE4D24CE-0FFA-8646-9775-F34DAEE2333C}" destId="{35DFC19E-C597-964C-9662-CE5DFC4336E3}" srcOrd="0" destOrd="0" presId="urn:microsoft.com/office/officeart/2005/8/layout/hierarchy2"/>
    <dgm:cxn modelId="{3DC90BB8-DBC9-974E-8F89-DAE507C11CC1}" type="presOf" srcId="{34642E76-B9FE-E047-9624-D6C33EA29BF1}" destId="{A96B0B0C-93B9-1944-B014-7D29B16B1D46}" srcOrd="0" destOrd="0" presId="urn:microsoft.com/office/officeart/2005/8/layout/hierarchy2"/>
    <dgm:cxn modelId="{15430FBA-1DE3-9C4E-9ACD-4F07F3650168}" type="presOf" srcId="{5F645B9C-776F-1E4F-8C70-2DABED7EEBA4}" destId="{475974F0-4666-3D43-A4D7-A85A2BE512D0}" srcOrd="1" destOrd="0" presId="urn:microsoft.com/office/officeart/2005/8/layout/hierarchy2"/>
    <dgm:cxn modelId="{999C53BC-8630-5140-B77A-7410714BF608}" srcId="{A5B238C6-10AF-2443-921B-3622AA045FAC}" destId="{37A7B3A6-5E3F-0B41-B720-75599D01A267}" srcOrd="5" destOrd="0" parTransId="{29B85424-6B33-C444-8D5C-A1F7020B5F18}" sibTransId="{6D268363-0791-DC4A-A3A8-B430712A86ED}"/>
    <dgm:cxn modelId="{237A56C3-5F8F-7847-8942-B820923FCDC7}" type="presOf" srcId="{3F5F6D64-35F1-8A44-8502-A695874E8311}" destId="{86DE971E-1ABB-4942-B402-2F665FF3E35F}" srcOrd="1" destOrd="0" presId="urn:microsoft.com/office/officeart/2005/8/layout/hierarchy2"/>
    <dgm:cxn modelId="{1338DDC6-FCED-164E-B1B4-106D877769F6}" type="presOf" srcId="{D16BBD2D-656E-9247-B85B-69BF3FB0AB61}" destId="{DD3C5F69-6831-754C-9D54-6C3A8CECC522}" srcOrd="0" destOrd="0" presId="urn:microsoft.com/office/officeart/2005/8/layout/hierarchy2"/>
    <dgm:cxn modelId="{A5D121C7-104F-DE4D-ACC3-FC90B42D500E}" type="presOf" srcId="{C6E10115-730F-AB4A-98BE-49DAB4D450D5}" destId="{D13265E2-55AB-A447-9D44-9F25DC936BDF}" srcOrd="0" destOrd="0" presId="urn:microsoft.com/office/officeart/2005/8/layout/hierarchy2"/>
    <dgm:cxn modelId="{DB6B59CB-D90D-1746-9FBC-4702981CA7A0}" type="presOf" srcId="{017E4692-9351-0C48-8F33-40AECD36C623}" destId="{EBBDD17B-11A9-EA41-B73A-D6C531BA7E8F}" srcOrd="1" destOrd="0" presId="urn:microsoft.com/office/officeart/2005/8/layout/hierarchy2"/>
    <dgm:cxn modelId="{D3B2F3CB-DD3C-684C-892A-DE12844823D1}" type="presOf" srcId="{6F4E109B-F042-3040-A635-258EB402B4A4}" destId="{E16AFEE5-B7C2-AA47-B958-6C7194CF80C6}" srcOrd="0" destOrd="0" presId="urn:microsoft.com/office/officeart/2005/8/layout/hierarchy2"/>
    <dgm:cxn modelId="{9CEF44CF-98B8-BE45-94FC-14A00FABEC83}" type="presOf" srcId="{C1DD7894-D49A-0A40-B0D9-A37FA49ACAA1}" destId="{151187E3-2908-4343-B795-47E0D13DF00A}" srcOrd="0" destOrd="0" presId="urn:microsoft.com/office/officeart/2005/8/layout/hierarchy2"/>
    <dgm:cxn modelId="{97168FCF-552F-964D-8A57-76BE842213C5}" type="presOf" srcId="{EA2AC82A-AAA4-8749-89F0-4C0A5719C8A7}" destId="{DB63DA28-0419-6E46-A954-A7AC1B7DC228}" srcOrd="0" destOrd="0" presId="urn:microsoft.com/office/officeart/2005/8/layout/hierarchy2"/>
    <dgm:cxn modelId="{8F7C16D0-DA86-674B-99EF-F8CCB53BEC3A}" type="presOf" srcId="{B4338B34-5CC6-6F47-A778-79B5453EB0D8}" destId="{8F0B5E6E-BC05-A442-B9C9-E6D8E0810410}" srcOrd="0" destOrd="0" presId="urn:microsoft.com/office/officeart/2005/8/layout/hierarchy2"/>
    <dgm:cxn modelId="{BABAABD1-14FB-2147-9382-62BDF32E1EC2}" type="presOf" srcId="{A41E484B-A68D-804A-8CC4-CA4A07B68419}" destId="{6E931424-0D6F-4E43-9B9B-E6AC7E241ECC}" srcOrd="0" destOrd="0" presId="urn:microsoft.com/office/officeart/2005/8/layout/hierarchy2"/>
    <dgm:cxn modelId="{CE6B3CDA-40E9-144B-A824-83D460F597BC}" type="presOf" srcId="{29B85424-6B33-C444-8D5C-A1F7020B5F18}" destId="{D6A7F1E7-E32D-2C40-90D3-745B5D05927F}" srcOrd="1" destOrd="0" presId="urn:microsoft.com/office/officeart/2005/8/layout/hierarchy2"/>
    <dgm:cxn modelId="{ECF95BDD-5B9D-1A4F-B752-34EA7619E355}" type="presOf" srcId="{16D5A71B-A529-6546-95F8-1071977C6EA1}" destId="{C3038AFD-85F2-C44D-9185-6A25DEFF124D}" srcOrd="0" destOrd="0" presId="urn:microsoft.com/office/officeart/2005/8/layout/hierarchy2"/>
    <dgm:cxn modelId="{966D2FDF-9B8C-8841-9C2F-D5F3EE4A2008}" srcId="{358FA243-1A44-1A43-A2AB-8DBA501AF49B}" destId="{DA2174D4-3D29-5E4C-A03B-61DD971487A6}" srcOrd="0" destOrd="0" parTransId="{122CBFEC-5FBE-994A-ACCC-28C7E4AA5613}" sibTransId="{B1F188E9-C7D2-9849-807A-2CF509631356}"/>
    <dgm:cxn modelId="{D19AAEE0-841D-3E4F-A49B-7AAD8235A6DE}" type="presOf" srcId="{122CBFEC-5FBE-994A-ACCC-28C7E4AA5613}" destId="{0ACF7E2F-53E0-0A4E-A1A1-B974F1B3958C}" srcOrd="0" destOrd="0" presId="urn:microsoft.com/office/officeart/2005/8/layout/hierarchy2"/>
    <dgm:cxn modelId="{31134EE4-17FA-E94D-8AFB-18401471EE27}" srcId="{E652B06A-1758-D449-9675-6DCC01855504}" destId="{1B8ECBAA-138A-5849-9ED2-D5B55D033182}" srcOrd="1" destOrd="0" parTransId="{6F603FB0-82E9-AF43-867C-4973D2A49381}" sibTransId="{B5F4C977-1992-584B-AAB6-BBAA6B06C5FB}"/>
    <dgm:cxn modelId="{323F68E5-1140-D04F-981D-8A62B80A8C09}" type="presOf" srcId="{00D2B1B3-05CB-A441-A204-C976900A15C1}" destId="{B7C2C091-AA11-524C-BA36-3E0D9E4D2701}" srcOrd="0" destOrd="0" presId="urn:microsoft.com/office/officeart/2005/8/layout/hierarchy2"/>
    <dgm:cxn modelId="{B279FBE6-9D31-2149-85E9-61A45A8CC546}" type="presOf" srcId="{358FA243-1A44-1A43-A2AB-8DBA501AF49B}" destId="{37EAA6F4-928F-2D46-A579-8756834197D2}" srcOrd="0" destOrd="0" presId="urn:microsoft.com/office/officeart/2005/8/layout/hierarchy2"/>
    <dgm:cxn modelId="{B119C7E9-A248-AF4C-B0AC-13AAA7BD5E5E}" srcId="{A5B238C6-10AF-2443-921B-3622AA045FAC}" destId="{393B4394-0F4A-0B4B-B3E2-237BC7E01C15}" srcOrd="6" destOrd="0" parTransId="{2CB98AF7-C0CE-CA48-933A-C9C6041B3706}" sibTransId="{378CF791-FD64-D741-9C20-6C7B12E2073A}"/>
    <dgm:cxn modelId="{DA1F1FEA-DFDC-5045-8647-8A34EBE8B07C}" type="presOf" srcId="{C1DD7894-D49A-0A40-B0D9-A37FA49ACAA1}" destId="{B8E87713-4D75-EF4B-9308-1BE9F6282F90}" srcOrd="1" destOrd="0" presId="urn:microsoft.com/office/officeart/2005/8/layout/hierarchy2"/>
    <dgm:cxn modelId="{F5653BEF-8B2A-0B46-9A67-72861B17C692}" srcId="{A5B238C6-10AF-2443-921B-3622AA045FAC}" destId="{C8DF9C34-6FC7-4C40-AF91-B2539E60ABCB}" srcOrd="0" destOrd="0" parTransId="{3F5F6D64-35F1-8A44-8502-A695874E8311}" sibTransId="{349065A5-EED4-F145-967C-404D1CA38567}"/>
    <dgm:cxn modelId="{7DFA7CEF-A979-6C46-B3FB-060EDA69D90F}" type="presOf" srcId="{0738AC29-F042-0743-9FD7-4388911A3B59}" destId="{501EA1C6-8E5E-1944-B034-631EAA1B58EA}" srcOrd="0" destOrd="0" presId="urn:microsoft.com/office/officeart/2005/8/layout/hierarchy2"/>
    <dgm:cxn modelId="{5F9274F0-55AD-0C4F-BD57-B90B3CFCBC68}" type="presOf" srcId="{34642E76-B9FE-E047-9624-D6C33EA29BF1}" destId="{ACCF738F-30CD-5D4E-A233-01602C5732BD}" srcOrd="1" destOrd="0" presId="urn:microsoft.com/office/officeart/2005/8/layout/hierarchy2"/>
    <dgm:cxn modelId="{7D31D2F3-BDC7-484A-8577-B77C68916EFC}" type="presOf" srcId="{D746250B-F890-4041-AD12-2825BD054573}" destId="{C61490BB-B040-E14D-A6B1-0E40BBAEA7BB}" srcOrd="0" destOrd="0" presId="urn:microsoft.com/office/officeart/2005/8/layout/hierarchy2"/>
    <dgm:cxn modelId="{34511CF6-99DE-A943-BFAF-3559E0840E1D}" srcId="{B2DB8BB3-9AF7-9F42-A072-CE3AD514F9E2}" destId="{B7B964AD-CBF8-0B45-85E3-DF5F37C696A7}" srcOrd="1" destOrd="0" parTransId="{EA2AC82A-AAA4-8749-89F0-4C0A5719C8A7}" sibTransId="{0EFB5875-7DD9-F347-9117-3DCA7FC12EC4}"/>
    <dgm:cxn modelId="{E4423496-E91B-E248-B050-34DE31B4CE87}" type="presParOf" srcId="{C61490BB-B040-E14D-A6B1-0E40BBAEA7BB}" destId="{A807DBF6-A371-914A-890A-EA82F4E067B3}" srcOrd="0" destOrd="0" presId="urn:microsoft.com/office/officeart/2005/8/layout/hierarchy2"/>
    <dgm:cxn modelId="{DD86CEE4-AF45-5342-8CC8-93F5DC488CDB}" type="presParOf" srcId="{A807DBF6-A371-914A-890A-EA82F4E067B3}" destId="{8F0B5E6E-BC05-A442-B9C9-E6D8E0810410}" srcOrd="0" destOrd="0" presId="urn:microsoft.com/office/officeart/2005/8/layout/hierarchy2"/>
    <dgm:cxn modelId="{EC92912D-DD07-B942-8016-1A93E92ABB03}" type="presParOf" srcId="{A807DBF6-A371-914A-890A-EA82F4E067B3}" destId="{ACC34418-DCCF-1249-A9C6-E05640CA7575}" srcOrd="1" destOrd="0" presId="urn:microsoft.com/office/officeart/2005/8/layout/hierarchy2"/>
    <dgm:cxn modelId="{0DE367D3-100F-EA47-B6E0-7022C3D836E0}" type="presParOf" srcId="{ACC34418-DCCF-1249-A9C6-E05640CA7575}" destId="{B5B23D0A-EC39-B843-97C5-E48D541F8067}" srcOrd="0" destOrd="0" presId="urn:microsoft.com/office/officeart/2005/8/layout/hierarchy2"/>
    <dgm:cxn modelId="{99C7FF46-C447-254A-B180-6CD3A55E2395}" type="presParOf" srcId="{B5B23D0A-EC39-B843-97C5-E48D541F8067}" destId="{4A647224-0648-354F-B340-7E14C10F6263}" srcOrd="0" destOrd="0" presId="urn:microsoft.com/office/officeart/2005/8/layout/hierarchy2"/>
    <dgm:cxn modelId="{56014E42-38F0-D740-83A3-4205D9F744AB}" type="presParOf" srcId="{ACC34418-DCCF-1249-A9C6-E05640CA7575}" destId="{C7551776-21B5-3146-85BC-50084304E661}" srcOrd="1" destOrd="0" presId="urn:microsoft.com/office/officeart/2005/8/layout/hierarchy2"/>
    <dgm:cxn modelId="{A4D95EB3-A891-6448-8326-1E6134E2F009}" type="presParOf" srcId="{C7551776-21B5-3146-85BC-50084304E661}" destId="{501EA1C6-8E5E-1944-B034-631EAA1B58EA}" srcOrd="0" destOrd="0" presId="urn:microsoft.com/office/officeart/2005/8/layout/hierarchy2"/>
    <dgm:cxn modelId="{5F4F731E-E01B-D342-8E4A-FD55010FE8BE}" type="presParOf" srcId="{C7551776-21B5-3146-85BC-50084304E661}" destId="{460C86A9-4264-9947-BA05-FFF76A7AA80E}" srcOrd="1" destOrd="0" presId="urn:microsoft.com/office/officeart/2005/8/layout/hierarchy2"/>
    <dgm:cxn modelId="{C39579FD-7599-0A41-9763-B6CE7A8F9B14}" type="presParOf" srcId="{C61490BB-B040-E14D-A6B1-0E40BBAEA7BB}" destId="{3582FB1A-0D27-DC4D-83CE-F073E801D922}" srcOrd="1" destOrd="0" presId="urn:microsoft.com/office/officeart/2005/8/layout/hierarchy2"/>
    <dgm:cxn modelId="{4C34B93A-B68E-C140-9418-573DA3207942}" type="presParOf" srcId="{3582FB1A-0D27-DC4D-83CE-F073E801D922}" destId="{2ED97F0F-76FE-F44A-A3AF-1D6D90320B9A}" srcOrd="0" destOrd="0" presId="urn:microsoft.com/office/officeart/2005/8/layout/hierarchy2"/>
    <dgm:cxn modelId="{6E51F220-0137-5541-AF3D-6FC189F76A08}" type="presParOf" srcId="{3582FB1A-0D27-DC4D-83CE-F073E801D922}" destId="{97E1AA4A-C471-1C45-A666-9699DDBCBE49}" srcOrd="1" destOrd="0" presId="urn:microsoft.com/office/officeart/2005/8/layout/hierarchy2"/>
    <dgm:cxn modelId="{BD21FEA9-3DF9-C643-A9E8-627A9B9BC23E}" type="presParOf" srcId="{97E1AA4A-C471-1C45-A666-9699DDBCBE49}" destId="{DE073D73-3C80-464D-B058-9B16CAB6AE6F}" srcOrd="0" destOrd="0" presId="urn:microsoft.com/office/officeart/2005/8/layout/hierarchy2"/>
    <dgm:cxn modelId="{1FDCAE0E-A3D5-6A4A-B35D-77DD1066C394}" type="presParOf" srcId="{DE073D73-3C80-464D-B058-9B16CAB6AE6F}" destId="{EBBDD17B-11A9-EA41-B73A-D6C531BA7E8F}" srcOrd="0" destOrd="0" presId="urn:microsoft.com/office/officeart/2005/8/layout/hierarchy2"/>
    <dgm:cxn modelId="{C9B55EF7-4D0E-074C-BDD5-58503C84CB5D}" type="presParOf" srcId="{97E1AA4A-C471-1C45-A666-9699DDBCBE49}" destId="{36962B05-6BFF-EA4B-BD8A-19FB92EEC2A4}" srcOrd="1" destOrd="0" presId="urn:microsoft.com/office/officeart/2005/8/layout/hierarchy2"/>
    <dgm:cxn modelId="{9BEF2D6C-15E6-464F-8F28-3CEDDFADE203}" type="presParOf" srcId="{36962B05-6BFF-EA4B-BD8A-19FB92EEC2A4}" destId="{6E931424-0D6F-4E43-9B9B-E6AC7E241ECC}" srcOrd="0" destOrd="0" presId="urn:microsoft.com/office/officeart/2005/8/layout/hierarchy2"/>
    <dgm:cxn modelId="{2E07A44B-AD3A-3243-9F25-2AAD9B51C990}" type="presParOf" srcId="{36962B05-6BFF-EA4B-BD8A-19FB92EEC2A4}" destId="{3018CC37-A8C3-204F-B30C-E66D64A96364}" srcOrd="1" destOrd="0" presId="urn:microsoft.com/office/officeart/2005/8/layout/hierarchy2"/>
    <dgm:cxn modelId="{3BC85963-55D6-F743-A89A-4885820E3281}" type="presParOf" srcId="{97E1AA4A-C471-1C45-A666-9699DDBCBE49}" destId="{CE7570E8-17E7-A14D-A507-1D5E6912D0CF}" srcOrd="2" destOrd="0" presId="urn:microsoft.com/office/officeart/2005/8/layout/hierarchy2"/>
    <dgm:cxn modelId="{E9CAB7FE-D815-454E-8727-211D6BD28470}" type="presParOf" srcId="{CE7570E8-17E7-A14D-A507-1D5E6912D0CF}" destId="{F7389C8F-8C89-8E4B-944C-311E1947E6E0}" srcOrd="0" destOrd="0" presId="urn:microsoft.com/office/officeart/2005/8/layout/hierarchy2"/>
    <dgm:cxn modelId="{D6925B65-E62D-144D-ABBF-55EE43FE252F}" type="presParOf" srcId="{97E1AA4A-C471-1C45-A666-9699DDBCBE49}" destId="{09C51F58-71D8-BD43-B851-FE4208B19FD4}" srcOrd="3" destOrd="0" presId="urn:microsoft.com/office/officeart/2005/8/layout/hierarchy2"/>
    <dgm:cxn modelId="{96CA7C9B-9BA4-8141-B651-E6C26C881929}" type="presParOf" srcId="{09C51F58-71D8-BD43-B851-FE4208B19FD4}" destId="{5054D51B-09A3-E845-9E37-1A192B42137F}" srcOrd="0" destOrd="0" presId="urn:microsoft.com/office/officeart/2005/8/layout/hierarchy2"/>
    <dgm:cxn modelId="{C840B85E-A3D1-1945-B596-A2871036C5EE}" type="presParOf" srcId="{09C51F58-71D8-BD43-B851-FE4208B19FD4}" destId="{BCAA35FC-8B6C-1B47-A904-7D66AB2F83B9}" srcOrd="1" destOrd="0" presId="urn:microsoft.com/office/officeart/2005/8/layout/hierarchy2"/>
    <dgm:cxn modelId="{1B90CE97-7E81-EB4C-B418-FD1C97378325}" type="presParOf" srcId="{97E1AA4A-C471-1C45-A666-9699DDBCBE49}" destId="{E16AFEE5-B7C2-AA47-B958-6C7194CF80C6}" srcOrd="4" destOrd="0" presId="urn:microsoft.com/office/officeart/2005/8/layout/hierarchy2"/>
    <dgm:cxn modelId="{FBF1910A-5C7D-4740-9D56-095B60D39C12}" type="presParOf" srcId="{E16AFEE5-B7C2-AA47-B958-6C7194CF80C6}" destId="{33C66B4B-436B-5940-AB53-4F28EFCF2736}" srcOrd="0" destOrd="0" presId="urn:microsoft.com/office/officeart/2005/8/layout/hierarchy2"/>
    <dgm:cxn modelId="{D8F505B8-3002-4C49-ABBF-4D24802F2028}" type="presParOf" srcId="{97E1AA4A-C471-1C45-A666-9699DDBCBE49}" destId="{CFB8FEDA-8590-4747-A53C-EC3D1E26D487}" srcOrd="5" destOrd="0" presId="urn:microsoft.com/office/officeart/2005/8/layout/hierarchy2"/>
    <dgm:cxn modelId="{A44FBB79-14BE-B941-BB0A-B5E31B4B3A04}" type="presParOf" srcId="{CFB8FEDA-8590-4747-A53C-EC3D1E26D487}" destId="{D13265E2-55AB-A447-9D44-9F25DC936BDF}" srcOrd="0" destOrd="0" presId="urn:microsoft.com/office/officeart/2005/8/layout/hierarchy2"/>
    <dgm:cxn modelId="{91F1C0DD-A425-BE48-BA74-4ED9D4294325}" type="presParOf" srcId="{CFB8FEDA-8590-4747-A53C-EC3D1E26D487}" destId="{33283100-FB24-BC40-B2E6-63437DC864C5}" srcOrd="1" destOrd="0" presId="urn:microsoft.com/office/officeart/2005/8/layout/hierarchy2"/>
    <dgm:cxn modelId="{6736C1A8-F034-5B45-BD1B-E29F81F1D5D6}" type="presParOf" srcId="{97E1AA4A-C471-1C45-A666-9699DDBCBE49}" destId="{E61252B7-A42D-F543-BDE3-2CDA4688F888}" srcOrd="6" destOrd="0" presId="urn:microsoft.com/office/officeart/2005/8/layout/hierarchy2"/>
    <dgm:cxn modelId="{0F8CB434-BC15-5142-9018-E6FEF248DBDE}" type="presParOf" srcId="{E61252B7-A42D-F543-BDE3-2CDA4688F888}" destId="{B8FB20F3-96C1-1E43-9682-56FDF431FECC}" srcOrd="0" destOrd="0" presId="urn:microsoft.com/office/officeart/2005/8/layout/hierarchy2"/>
    <dgm:cxn modelId="{C64EC0A6-264E-7244-A877-CBAC8BA4812D}" type="presParOf" srcId="{97E1AA4A-C471-1C45-A666-9699DDBCBE49}" destId="{DC5E4BE0-7DA4-924F-AE6B-E1B603509257}" srcOrd="7" destOrd="0" presId="urn:microsoft.com/office/officeart/2005/8/layout/hierarchy2"/>
    <dgm:cxn modelId="{49658128-47DB-344F-9904-49043F96F686}" type="presParOf" srcId="{DC5E4BE0-7DA4-924F-AE6B-E1B603509257}" destId="{C3038AFD-85F2-C44D-9185-6A25DEFF124D}" srcOrd="0" destOrd="0" presId="urn:microsoft.com/office/officeart/2005/8/layout/hierarchy2"/>
    <dgm:cxn modelId="{AEC666B1-CE7A-8747-8E89-8EE0B5B9CF39}" type="presParOf" srcId="{DC5E4BE0-7DA4-924F-AE6B-E1B603509257}" destId="{10BB5BEA-F18F-B041-9CE8-2550B89EF0E1}" srcOrd="1" destOrd="0" presId="urn:microsoft.com/office/officeart/2005/8/layout/hierarchy2"/>
    <dgm:cxn modelId="{72AD4976-2A60-6A49-BE01-E9D4378C020B}" type="presParOf" srcId="{C61490BB-B040-E14D-A6B1-0E40BBAEA7BB}" destId="{4A680FEA-27DE-9F48-8AE4-95A100D3E7F9}" srcOrd="2" destOrd="0" presId="urn:microsoft.com/office/officeart/2005/8/layout/hierarchy2"/>
    <dgm:cxn modelId="{C02F8D87-8603-DB4E-B492-784A9E23325B}" type="presParOf" srcId="{4A680FEA-27DE-9F48-8AE4-95A100D3E7F9}" destId="{4FCFA2C4-516B-FC4B-8694-1B554839BA27}" srcOrd="0" destOrd="0" presId="urn:microsoft.com/office/officeart/2005/8/layout/hierarchy2"/>
    <dgm:cxn modelId="{78847A08-9B68-6E44-8750-CE977F199507}" type="presParOf" srcId="{4A680FEA-27DE-9F48-8AE4-95A100D3E7F9}" destId="{8C00D01F-7AD5-3144-AD99-ACE1A02B70EA}" srcOrd="1" destOrd="0" presId="urn:microsoft.com/office/officeart/2005/8/layout/hierarchy2"/>
    <dgm:cxn modelId="{D2222273-6ABD-4D4D-970D-FA219592039C}" type="presParOf" srcId="{8C00D01F-7AD5-3144-AD99-ACE1A02B70EA}" destId="{5F42C613-6A10-F445-B6F2-FC26E97E8344}" srcOrd="0" destOrd="0" presId="urn:microsoft.com/office/officeart/2005/8/layout/hierarchy2"/>
    <dgm:cxn modelId="{6AB6654A-0C6F-BB4B-93FF-3E2A952F5FB2}" type="presParOf" srcId="{5F42C613-6A10-F445-B6F2-FC26E97E8344}" destId="{ED7F3152-95A3-CD40-9C95-17C66C7DC92C}" srcOrd="0" destOrd="0" presId="urn:microsoft.com/office/officeart/2005/8/layout/hierarchy2"/>
    <dgm:cxn modelId="{F29CCD79-C12F-5F41-BD67-C4F11F8BFE17}" type="presParOf" srcId="{8C00D01F-7AD5-3144-AD99-ACE1A02B70EA}" destId="{D26A12FC-0375-0649-B867-B684D2F6B67D}" srcOrd="1" destOrd="0" presId="urn:microsoft.com/office/officeart/2005/8/layout/hierarchy2"/>
    <dgm:cxn modelId="{8B728B8F-0721-5A4F-87D9-32BDAF9ECBD1}" type="presParOf" srcId="{D26A12FC-0375-0649-B867-B684D2F6B67D}" destId="{7CE28F78-7E27-794D-B764-F07813124995}" srcOrd="0" destOrd="0" presId="urn:microsoft.com/office/officeart/2005/8/layout/hierarchy2"/>
    <dgm:cxn modelId="{BE5E6E89-9A0B-C74D-BDAC-E4E4159BACB5}" type="presParOf" srcId="{D26A12FC-0375-0649-B867-B684D2F6B67D}" destId="{2800BDE1-4C74-0E4F-A5FB-EFC05B8C958C}" srcOrd="1" destOrd="0" presId="urn:microsoft.com/office/officeart/2005/8/layout/hierarchy2"/>
    <dgm:cxn modelId="{46C6E50D-DC42-AF47-BB10-82289A4B34BE}" type="presParOf" srcId="{2800BDE1-4C74-0E4F-A5FB-EFC05B8C958C}" destId="{979EB054-2316-3A49-8A02-3FD9C658B6FC}" srcOrd="0" destOrd="0" presId="urn:microsoft.com/office/officeart/2005/8/layout/hierarchy2"/>
    <dgm:cxn modelId="{3144FC8C-35D3-214B-BD20-592E8E00755D}" type="presParOf" srcId="{979EB054-2316-3A49-8A02-3FD9C658B6FC}" destId="{86DE971E-1ABB-4942-B402-2F665FF3E35F}" srcOrd="0" destOrd="0" presId="urn:microsoft.com/office/officeart/2005/8/layout/hierarchy2"/>
    <dgm:cxn modelId="{66BD154A-E7C3-AD4C-9DE0-56EF379B5396}" type="presParOf" srcId="{2800BDE1-4C74-0E4F-A5FB-EFC05B8C958C}" destId="{C03D230E-F6F2-0D44-9AA4-0039C433E6D9}" srcOrd="1" destOrd="0" presId="urn:microsoft.com/office/officeart/2005/8/layout/hierarchy2"/>
    <dgm:cxn modelId="{74B6B20D-5935-9D4F-95C5-C144C63538F2}" type="presParOf" srcId="{C03D230E-F6F2-0D44-9AA4-0039C433E6D9}" destId="{EA07992A-BFDC-1B4F-9373-3AF5F232421D}" srcOrd="0" destOrd="0" presId="urn:microsoft.com/office/officeart/2005/8/layout/hierarchy2"/>
    <dgm:cxn modelId="{DEA6F34B-A412-BC4B-830E-9EA305CA10E3}" type="presParOf" srcId="{C03D230E-F6F2-0D44-9AA4-0039C433E6D9}" destId="{65CCFBC5-949E-0348-BEB9-A1A15AD45D38}" srcOrd="1" destOrd="0" presId="urn:microsoft.com/office/officeart/2005/8/layout/hierarchy2"/>
    <dgm:cxn modelId="{79B6CEEF-0343-CF4D-B5DA-AFE94EA54671}" type="presParOf" srcId="{2800BDE1-4C74-0E4F-A5FB-EFC05B8C958C}" destId="{7D35C0F9-620C-D947-BEA2-B72F203A69FE}" srcOrd="2" destOrd="0" presId="urn:microsoft.com/office/officeart/2005/8/layout/hierarchy2"/>
    <dgm:cxn modelId="{92276C84-2EF3-DB43-9B40-F5C5329349B9}" type="presParOf" srcId="{7D35C0F9-620C-D947-BEA2-B72F203A69FE}" destId="{475974F0-4666-3D43-A4D7-A85A2BE512D0}" srcOrd="0" destOrd="0" presId="urn:microsoft.com/office/officeart/2005/8/layout/hierarchy2"/>
    <dgm:cxn modelId="{5B7E8F43-83FA-354A-A9E3-509840A415DC}" type="presParOf" srcId="{2800BDE1-4C74-0E4F-A5FB-EFC05B8C958C}" destId="{C2AF1618-0CE6-F14E-A8EF-E3E30482BCD8}" srcOrd="3" destOrd="0" presId="urn:microsoft.com/office/officeart/2005/8/layout/hierarchy2"/>
    <dgm:cxn modelId="{B19FB45E-E390-E04C-9EAE-DC0D84402DD8}" type="presParOf" srcId="{C2AF1618-0CE6-F14E-A8EF-E3E30482BCD8}" destId="{DD3C5F69-6831-754C-9D54-6C3A8CECC522}" srcOrd="0" destOrd="0" presId="urn:microsoft.com/office/officeart/2005/8/layout/hierarchy2"/>
    <dgm:cxn modelId="{BA82BB6A-67EA-AC45-A73C-8CAAE203CC42}" type="presParOf" srcId="{C2AF1618-0CE6-F14E-A8EF-E3E30482BCD8}" destId="{C1023DDF-C737-7546-B615-66A9A61DC503}" srcOrd="1" destOrd="0" presId="urn:microsoft.com/office/officeart/2005/8/layout/hierarchy2"/>
    <dgm:cxn modelId="{978A73AB-6336-D24A-AD65-19C2A5C76578}" type="presParOf" srcId="{2800BDE1-4C74-0E4F-A5FB-EFC05B8C958C}" destId="{6CCF64F0-145A-8C43-8C62-B806623917A9}" srcOrd="4" destOrd="0" presId="urn:microsoft.com/office/officeart/2005/8/layout/hierarchy2"/>
    <dgm:cxn modelId="{00444A6C-1065-9546-8EAB-B139C9BE3ED9}" type="presParOf" srcId="{6CCF64F0-145A-8C43-8C62-B806623917A9}" destId="{6E22D3A3-7DE2-0748-89CE-28B79B7FF18E}" srcOrd="0" destOrd="0" presId="urn:microsoft.com/office/officeart/2005/8/layout/hierarchy2"/>
    <dgm:cxn modelId="{2C6D3FB8-76DA-DD4F-9A8B-241E0BAA42FA}" type="presParOf" srcId="{2800BDE1-4C74-0E4F-A5FB-EFC05B8C958C}" destId="{B3BEA862-46D3-5948-B191-2EEC128AFB99}" srcOrd="5" destOrd="0" presId="urn:microsoft.com/office/officeart/2005/8/layout/hierarchy2"/>
    <dgm:cxn modelId="{B9D51A64-1D35-AA4B-BBED-B9A2C72C8D88}" type="presParOf" srcId="{B3BEA862-46D3-5948-B191-2EEC128AFB99}" destId="{F1F14197-6411-9245-BD6A-DFF329718D5B}" srcOrd="0" destOrd="0" presId="urn:microsoft.com/office/officeart/2005/8/layout/hierarchy2"/>
    <dgm:cxn modelId="{3E0D649E-56C6-8449-9E46-1F78186225A3}" type="presParOf" srcId="{B3BEA862-46D3-5948-B191-2EEC128AFB99}" destId="{33AEFA6C-4BB8-BB40-886C-6D99D7137567}" srcOrd="1" destOrd="0" presId="urn:microsoft.com/office/officeart/2005/8/layout/hierarchy2"/>
    <dgm:cxn modelId="{2E43B597-F251-2C45-AA52-458612FDD79C}" type="presParOf" srcId="{2800BDE1-4C74-0E4F-A5FB-EFC05B8C958C}" destId="{A96B0B0C-93B9-1944-B014-7D29B16B1D46}" srcOrd="6" destOrd="0" presId="urn:microsoft.com/office/officeart/2005/8/layout/hierarchy2"/>
    <dgm:cxn modelId="{E38D1710-6B0F-1742-AB50-515BA6C74B31}" type="presParOf" srcId="{A96B0B0C-93B9-1944-B014-7D29B16B1D46}" destId="{ACCF738F-30CD-5D4E-A233-01602C5732BD}" srcOrd="0" destOrd="0" presId="urn:microsoft.com/office/officeart/2005/8/layout/hierarchy2"/>
    <dgm:cxn modelId="{5D7F5E2F-A057-DC47-8E7B-4127CCA08EEF}" type="presParOf" srcId="{2800BDE1-4C74-0E4F-A5FB-EFC05B8C958C}" destId="{564216A9-30AF-C243-BFB2-99FAD4CA80A3}" srcOrd="7" destOrd="0" presId="urn:microsoft.com/office/officeart/2005/8/layout/hierarchy2"/>
    <dgm:cxn modelId="{69115B36-D964-0E49-B4C4-8EB91DF29D6E}" type="presParOf" srcId="{564216A9-30AF-C243-BFB2-99FAD4CA80A3}" destId="{B87F6814-C129-5E4E-87B7-FF8CA69B8D94}" srcOrd="0" destOrd="0" presId="urn:microsoft.com/office/officeart/2005/8/layout/hierarchy2"/>
    <dgm:cxn modelId="{4C04B6A7-55C5-D54E-8A76-11C36A005DC0}" type="presParOf" srcId="{564216A9-30AF-C243-BFB2-99FAD4CA80A3}" destId="{02733925-D72C-F846-ABA5-1B5D2C4DD7E1}" srcOrd="1" destOrd="0" presId="urn:microsoft.com/office/officeart/2005/8/layout/hierarchy2"/>
    <dgm:cxn modelId="{094DD028-307A-A24F-80AF-4450692E8C6B}" type="presParOf" srcId="{2800BDE1-4C74-0E4F-A5FB-EFC05B8C958C}" destId="{B0206899-FD7E-4A44-9E98-9FA07FF0D163}" srcOrd="8" destOrd="0" presId="urn:microsoft.com/office/officeart/2005/8/layout/hierarchy2"/>
    <dgm:cxn modelId="{8E713020-03FF-7643-9507-0D7555D169E9}" type="presParOf" srcId="{B0206899-FD7E-4A44-9E98-9FA07FF0D163}" destId="{D9B9C5F2-A165-AE49-9CA8-5CD13CCDDA5A}" srcOrd="0" destOrd="0" presId="urn:microsoft.com/office/officeart/2005/8/layout/hierarchy2"/>
    <dgm:cxn modelId="{8E507B12-C6DC-C942-90F1-F90BE6365EAA}" type="presParOf" srcId="{2800BDE1-4C74-0E4F-A5FB-EFC05B8C958C}" destId="{6EE3652F-FD9E-DA4E-A822-410F532D2A9B}" srcOrd="9" destOrd="0" presId="urn:microsoft.com/office/officeart/2005/8/layout/hierarchy2"/>
    <dgm:cxn modelId="{150D4C67-3256-494E-8D06-9FB2927AB1C6}" type="presParOf" srcId="{6EE3652F-FD9E-DA4E-A822-410F532D2A9B}" destId="{BB6B4D57-7B1D-3A40-818A-91312E7EE5A8}" srcOrd="0" destOrd="0" presId="urn:microsoft.com/office/officeart/2005/8/layout/hierarchy2"/>
    <dgm:cxn modelId="{ACCF70C2-2543-3C41-B404-42C1A5CD32BD}" type="presParOf" srcId="{6EE3652F-FD9E-DA4E-A822-410F532D2A9B}" destId="{9242476B-7A80-7443-B923-631509C37B95}" srcOrd="1" destOrd="0" presId="urn:microsoft.com/office/officeart/2005/8/layout/hierarchy2"/>
    <dgm:cxn modelId="{B95B462C-8B97-0942-9875-BF1AA3E92674}" type="presParOf" srcId="{2800BDE1-4C74-0E4F-A5FB-EFC05B8C958C}" destId="{071C7F4C-74AA-3940-A46C-5F6AC5F130DF}" srcOrd="10" destOrd="0" presId="urn:microsoft.com/office/officeart/2005/8/layout/hierarchy2"/>
    <dgm:cxn modelId="{0D0F018E-BEC7-2C44-97CF-4B0133A44A34}" type="presParOf" srcId="{071C7F4C-74AA-3940-A46C-5F6AC5F130DF}" destId="{D6A7F1E7-E32D-2C40-90D3-745B5D05927F}" srcOrd="0" destOrd="0" presId="urn:microsoft.com/office/officeart/2005/8/layout/hierarchy2"/>
    <dgm:cxn modelId="{28292570-B33E-BA4B-A833-4681E7A12331}" type="presParOf" srcId="{2800BDE1-4C74-0E4F-A5FB-EFC05B8C958C}" destId="{CE85A158-0ED5-B640-A5E5-C77D797BEA13}" srcOrd="11" destOrd="0" presId="urn:microsoft.com/office/officeart/2005/8/layout/hierarchy2"/>
    <dgm:cxn modelId="{836C5C07-03A9-1E45-AE7B-B7C7A6CA967D}" type="presParOf" srcId="{CE85A158-0ED5-B640-A5E5-C77D797BEA13}" destId="{98673768-93BF-9044-8C67-A6C10E5C6C7E}" srcOrd="0" destOrd="0" presId="urn:microsoft.com/office/officeart/2005/8/layout/hierarchy2"/>
    <dgm:cxn modelId="{DC4A7965-D1A4-BE48-AAA7-BF263539FA23}" type="presParOf" srcId="{CE85A158-0ED5-B640-A5E5-C77D797BEA13}" destId="{3FCD89E2-DA94-B54F-B1D6-425E71D2631C}" srcOrd="1" destOrd="0" presId="urn:microsoft.com/office/officeart/2005/8/layout/hierarchy2"/>
    <dgm:cxn modelId="{381EF517-DA05-1D40-98B1-5E5D6B1FE878}" type="presParOf" srcId="{2800BDE1-4C74-0E4F-A5FB-EFC05B8C958C}" destId="{DDB60C29-7DE5-874D-97FA-1FC521D17ADC}" srcOrd="12" destOrd="0" presId="urn:microsoft.com/office/officeart/2005/8/layout/hierarchy2"/>
    <dgm:cxn modelId="{27D8F92F-2D19-6C4E-8F21-A722C892163C}" type="presParOf" srcId="{DDB60C29-7DE5-874D-97FA-1FC521D17ADC}" destId="{8A5E6C2D-DFF4-7748-B3E9-E733E1BF889A}" srcOrd="0" destOrd="0" presId="urn:microsoft.com/office/officeart/2005/8/layout/hierarchy2"/>
    <dgm:cxn modelId="{3795E0E3-BB19-9C45-AC3F-0B43E71DFF85}" type="presParOf" srcId="{2800BDE1-4C74-0E4F-A5FB-EFC05B8C958C}" destId="{5A229F43-178A-9F4D-8891-A02AB077CFC4}" srcOrd="13" destOrd="0" presId="urn:microsoft.com/office/officeart/2005/8/layout/hierarchy2"/>
    <dgm:cxn modelId="{D556FDBF-8605-6C47-A2B5-AA620150FA83}" type="presParOf" srcId="{5A229F43-178A-9F4D-8891-A02AB077CFC4}" destId="{E8E6D92C-0CCB-434F-918E-A2851B53017F}" srcOrd="0" destOrd="0" presId="urn:microsoft.com/office/officeart/2005/8/layout/hierarchy2"/>
    <dgm:cxn modelId="{3E2EDC50-19B4-8346-A2ED-403425E9F8AB}" type="presParOf" srcId="{5A229F43-178A-9F4D-8891-A02AB077CFC4}" destId="{F064086D-4E0C-F743-99DC-C297A1EFD23F}" srcOrd="1" destOrd="0" presId="urn:microsoft.com/office/officeart/2005/8/layout/hierarchy2"/>
    <dgm:cxn modelId="{9C49CDE0-2196-6C41-B917-B7E8354609C9}" type="presParOf" srcId="{8C00D01F-7AD5-3144-AD99-ACE1A02B70EA}" destId="{DB63DA28-0419-6E46-A954-A7AC1B7DC228}" srcOrd="2" destOrd="0" presId="urn:microsoft.com/office/officeart/2005/8/layout/hierarchy2"/>
    <dgm:cxn modelId="{4796F2FE-A67A-1E40-B4A5-F6A8AD78A7B5}" type="presParOf" srcId="{DB63DA28-0419-6E46-A954-A7AC1B7DC228}" destId="{3CC3CA7B-9A6F-1C42-B94C-7ED459FFC25B}" srcOrd="0" destOrd="0" presId="urn:microsoft.com/office/officeart/2005/8/layout/hierarchy2"/>
    <dgm:cxn modelId="{685863CD-F417-4441-904A-3FFE165754AA}" type="presParOf" srcId="{8C00D01F-7AD5-3144-AD99-ACE1A02B70EA}" destId="{92BAE5C3-BC3B-B64D-8547-6C1691AC4E32}" srcOrd="3" destOrd="0" presId="urn:microsoft.com/office/officeart/2005/8/layout/hierarchy2"/>
    <dgm:cxn modelId="{E5E3B153-3338-8649-B1D1-DCA020D0ECBC}" type="presParOf" srcId="{92BAE5C3-BC3B-B64D-8547-6C1691AC4E32}" destId="{3C840F99-5E58-6145-965E-DFE9E5606216}" srcOrd="0" destOrd="0" presId="urn:microsoft.com/office/officeart/2005/8/layout/hierarchy2"/>
    <dgm:cxn modelId="{5B75EC8B-C190-9145-87C7-13086A3EE8F4}" type="presParOf" srcId="{92BAE5C3-BC3B-B64D-8547-6C1691AC4E32}" destId="{527C6174-BC04-9644-A7BA-B150D167AB66}" srcOrd="1" destOrd="0" presId="urn:microsoft.com/office/officeart/2005/8/layout/hierarchy2"/>
    <dgm:cxn modelId="{064A0C57-8347-F44D-90AF-FD4E7CA833E4}" type="presParOf" srcId="{8C00D01F-7AD5-3144-AD99-ACE1A02B70EA}" destId="{35DFC19E-C597-964C-9662-CE5DFC4336E3}" srcOrd="4" destOrd="0" presId="urn:microsoft.com/office/officeart/2005/8/layout/hierarchy2"/>
    <dgm:cxn modelId="{8B637B98-B354-5546-AE67-0EB8EBC9DF82}" type="presParOf" srcId="{35DFC19E-C597-964C-9662-CE5DFC4336E3}" destId="{FF9A7970-88FD-9544-943C-FAD9DB8BEA99}" srcOrd="0" destOrd="0" presId="urn:microsoft.com/office/officeart/2005/8/layout/hierarchy2"/>
    <dgm:cxn modelId="{8E49C0FD-E7B3-444A-8021-5AB55B8D2718}" type="presParOf" srcId="{8C00D01F-7AD5-3144-AD99-ACE1A02B70EA}" destId="{9D5C94F4-600A-4746-8A72-6CA95266062B}" srcOrd="5" destOrd="0" presId="urn:microsoft.com/office/officeart/2005/8/layout/hierarchy2"/>
    <dgm:cxn modelId="{6CC3E900-B28C-724C-B319-C5500E2F5EF4}" type="presParOf" srcId="{9D5C94F4-600A-4746-8A72-6CA95266062B}" destId="{37EAA6F4-928F-2D46-A579-8756834197D2}" srcOrd="0" destOrd="0" presId="urn:microsoft.com/office/officeart/2005/8/layout/hierarchy2"/>
    <dgm:cxn modelId="{25367C42-D7AE-154A-9B43-0B55340F22E4}" type="presParOf" srcId="{9D5C94F4-600A-4746-8A72-6CA95266062B}" destId="{E5ABCEB7-20F5-4646-92DB-3E74E93E25EE}" srcOrd="1" destOrd="0" presId="urn:microsoft.com/office/officeart/2005/8/layout/hierarchy2"/>
    <dgm:cxn modelId="{922F6FDB-A4FC-714C-A7BD-256D6875610E}" type="presParOf" srcId="{E5ABCEB7-20F5-4646-92DB-3E74E93E25EE}" destId="{0ACF7E2F-53E0-0A4E-A1A1-B974F1B3958C}" srcOrd="0" destOrd="0" presId="urn:microsoft.com/office/officeart/2005/8/layout/hierarchy2"/>
    <dgm:cxn modelId="{34DE124C-E261-6B4D-B29F-0FECD6647794}" type="presParOf" srcId="{0ACF7E2F-53E0-0A4E-A1A1-B974F1B3958C}" destId="{CB1D8BE0-F560-C442-BC0C-FEF0044596BC}" srcOrd="0" destOrd="0" presId="urn:microsoft.com/office/officeart/2005/8/layout/hierarchy2"/>
    <dgm:cxn modelId="{ECC93B24-59E9-BC48-BC4B-9D198D09CB16}" type="presParOf" srcId="{E5ABCEB7-20F5-4646-92DB-3E74E93E25EE}" destId="{939ED385-91F4-984A-A982-8B72F2B58DAD}" srcOrd="1" destOrd="0" presId="urn:microsoft.com/office/officeart/2005/8/layout/hierarchy2"/>
    <dgm:cxn modelId="{B9803D7E-2657-9E43-AD7E-55E614F1B9D0}" type="presParOf" srcId="{939ED385-91F4-984A-A982-8B72F2B58DAD}" destId="{BC056041-608D-F849-BC2C-920FA06993B4}" srcOrd="0" destOrd="0" presId="urn:microsoft.com/office/officeart/2005/8/layout/hierarchy2"/>
    <dgm:cxn modelId="{B4A23A33-061E-3045-B3F9-E51AF8DDFA46}" type="presParOf" srcId="{939ED385-91F4-984A-A982-8B72F2B58DAD}" destId="{C70475F4-7AB5-964E-B92E-30F12D070FF4}" srcOrd="1" destOrd="0" presId="urn:microsoft.com/office/officeart/2005/8/layout/hierarchy2"/>
    <dgm:cxn modelId="{49A42D06-8DC0-0F45-AADF-900BA7AC3A21}" type="presParOf" srcId="{8C00D01F-7AD5-3144-AD99-ACE1A02B70EA}" destId="{7BC86AC4-3924-1347-9315-AE64D74CEB92}" srcOrd="6" destOrd="0" presId="urn:microsoft.com/office/officeart/2005/8/layout/hierarchy2"/>
    <dgm:cxn modelId="{14635507-1C4E-7645-AC10-EDFCEE926B32}" type="presParOf" srcId="{7BC86AC4-3924-1347-9315-AE64D74CEB92}" destId="{DA359E8D-9999-0247-AF5A-76E4913DA73F}" srcOrd="0" destOrd="0" presId="urn:microsoft.com/office/officeart/2005/8/layout/hierarchy2"/>
    <dgm:cxn modelId="{43833C1D-5C27-3C4B-9A30-B0945FC75E94}" type="presParOf" srcId="{8C00D01F-7AD5-3144-AD99-ACE1A02B70EA}" destId="{F00E1562-A052-2145-872D-1070544AC201}" srcOrd="7" destOrd="0" presId="urn:microsoft.com/office/officeart/2005/8/layout/hierarchy2"/>
    <dgm:cxn modelId="{186E2159-4EB6-F24A-BDEF-D0887A56E7A3}" type="presParOf" srcId="{F00E1562-A052-2145-872D-1070544AC201}" destId="{D6FFA00F-B94B-B043-8A1F-EDC64C385344}" srcOrd="0" destOrd="0" presId="urn:microsoft.com/office/officeart/2005/8/layout/hierarchy2"/>
    <dgm:cxn modelId="{CF39708F-1F74-0D4A-93D3-4BABFB59F691}" type="presParOf" srcId="{F00E1562-A052-2145-872D-1070544AC201}" destId="{9FDC3DA8-269F-B74F-AD31-AC69FF08A7A8}" srcOrd="1" destOrd="0" presId="urn:microsoft.com/office/officeart/2005/8/layout/hierarchy2"/>
    <dgm:cxn modelId="{B055FAC9-2263-3E40-B582-D01F8DB32A2A}" type="presParOf" srcId="{8C00D01F-7AD5-3144-AD99-ACE1A02B70EA}" destId="{151187E3-2908-4343-B795-47E0D13DF00A}" srcOrd="8" destOrd="0" presId="urn:microsoft.com/office/officeart/2005/8/layout/hierarchy2"/>
    <dgm:cxn modelId="{D2D7F675-5888-1F4A-AB75-CE6EAE3CD343}" type="presParOf" srcId="{151187E3-2908-4343-B795-47E0D13DF00A}" destId="{B8E87713-4D75-EF4B-9308-1BE9F6282F90}" srcOrd="0" destOrd="0" presId="urn:microsoft.com/office/officeart/2005/8/layout/hierarchy2"/>
    <dgm:cxn modelId="{29F0B438-0030-A844-83F5-4876CF72F08D}" type="presParOf" srcId="{8C00D01F-7AD5-3144-AD99-ACE1A02B70EA}" destId="{CED0AC42-27E8-CC43-B5DE-E83CF5E0BD78}" srcOrd="9" destOrd="0" presId="urn:microsoft.com/office/officeart/2005/8/layout/hierarchy2"/>
    <dgm:cxn modelId="{91C20EBF-BB86-3745-91CC-0476185863FF}" type="presParOf" srcId="{CED0AC42-27E8-CC43-B5DE-E83CF5E0BD78}" destId="{B7C2C091-AA11-524C-BA36-3E0D9E4D2701}" srcOrd="0" destOrd="0" presId="urn:microsoft.com/office/officeart/2005/8/layout/hierarchy2"/>
    <dgm:cxn modelId="{20BA255B-BED4-2A48-9B2C-1BF89944DE28}" type="presParOf" srcId="{CED0AC42-27E8-CC43-B5DE-E83CF5E0BD78}" destId="{9708C11C-8F90-C546-85D4-7DE9960F1F60}" srcOrd="1" destOrd="0" presId="urn:microsoft.com/office/officeart/2005/8/layout/hierarchy2"/>
    <dgm:cxn modelId="{568B9381-DE5B-324E-93C0-0F217BED388F}" type="presParOf" srcId="{9708C11C-8F90-C546-85D4-7DE9960F1F60}" destId="{92FCA307-3131-5641-94FE-0F110D1C106E}" srcOrd="0" destOrd="0" presId="urn:microsoft.com/office/officeart/2005/8/layout/hierarchy2"/>
    <dgm:cxn modelId="{5CB0DE65-0C2E-A340-AE26-F7184F6E4EDA}" type="presParOf" srcId="{92FCA307-3131-5641-94FE-0F110D1C106E}" destId="{8EEFC282-B6E9-6845-B4B2-1CE14E83EFCA}" srcOrd="0" destOrd="0" presId="urn:microsoft.com/office/officeart/2005/8/layout/hierarchy2"/>
    <dgm:cxn modelId="{5338A990-0329-884C-ADEB-ED6E9903D232}" type="presParOf" srcId="{9708C11C-8F90-C546-85D4-7DE9960F1F60}" destId="{8361B222-165C-9B43-9A04-01E503FEB7C4}" srcOrd="1" destOrd="0" presId="urn:microsoft.com/office/officeart/2005/8/layout/hierarchy2"/>
    <dgm:cxn modelId="{AB9AFD44-4C9B-7C42-8BAD-0FD4A7E233B9}" type="presParOf" srcId="{8361B222-165C-9B43-9A04-01E503FEB7C4}" destId="{3A044B32-7D7D-4143-A598-93109F07AE3E}" srcOrd="0" destOrd="0" presId="urn:microsoft.com/office/officeart/2005/8/layout/hierarchy2"/>
    <dgm:cxn modelId="{BAA2F3B0-263A-654B-A5BA-590E645AFE25}" type="presParOf" srcId="{8361B222-165C-9B43-9A04-01E503FEB7C4}" destId="{F783C1CB-AB6B-2F4D-8B52-84F138AAD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030D49-8258-8E49-A1E8-B857574F767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B296AFD-0EE8-1041-B794-39537573E8CD}">
      <dgm:prSet phldrT="[Текст]"/>
      <dgm:spPr/>
      <dgm:t>
        <a:bodyPr/>
        <a:lstStyle/>
        <a:p>
          <a:r>
            <a:rPr lang="en-US" dirty="0"/>
            <a:t>templates</a:t>
          </a:r>
          <a:endParaRPr lang="ru-RU" dirty="0"/>
        </a:p>
      </dgm:t>
    </dgm:pt>
    <dgm:pt modelId="{EAA4DAD0-14DF-5A42-9712-3F4EBE75F51D}" type="parTrans" cxnId="{59553588-8E6A-5842-93DB-C46E724B34F5}">
      <dgm:prSet/>
      <dgm:spPr/>
      <dgm:t>
        <a:bodyPr/>
        <a:lstStyle/>
        <a:p>
          <a:endParaRPr lang="ru-RU"/>
        </a:p>
      </dgm:t>
    </dgm:pt>
    <dgm:pt modelId="{F61077A1-9363-9F4C-AD6F-6F5CAC76F051}" type="sibTrans" cxnId="{59553588-8E6A-5842-93DB-C46E724B34F5}">
      <dgm:prSet/>
      <dgm:spPr/>
      <dgm:t>
        <a:bodyPr/>
        <a:lstStyle/>
        <a:p>
          <a:endParaRPr lang="ru-RU"/>
        </a:p>
      </dgm:t>
    </dgm:pt>
    <dgm:pt modelId="{0177D42B-8152-A34B-8F6B-D7B7ED629EA7}">
      <dgm:prSet phldrT="[Текст]"/>
      <dgm:spPr/>
      <dgm:t>
        <a:bodyPr/>
        <a:lstStyle/>
        <a:p>
          <a:r>
            <a:rPr lang="en" dirty="0" err="1"/>
            <a:t>add_event_form.html</a:t>
          </a:r>
          <a:endParaRPr lang="ru-RU" dirty="0"/>
        </a:p>
      </dgm:t>
    </dgm:pt>
    <dgm:pt modelId="{7A6D4DF4-BEED-5148-A275-F7D13F426CC3}" type="parTrans" cxnId="{55EC2393-E436-9440-81E2-65AA92EB07F7}">
      <dgm:prSet/>
      <dgm:spPr/>
      <dgm:t>
        <a:bodyPr/>
        <a:lstStyle/>
        <a:p>
          <a:endParaRPr lang="ru-RU"/>
        </a:p>
      </dgm:t>
    </dgm:pt>
    <dgm:pt modelId="{CCEAAB15-EF54-3442-BFD0-3ED18B3E1F04}" type="sibTrans" cxnId="{55EC2393-E436-9440-81E2-65AA92EB07F7}">
      <dgm:prSet/>
      <dgm:spPr/>
      <dgm:t>
        <a:bodyPr/>
        <a:lstStyle/>
        <a:p>
          <a:endParaRPr lang="ru-RU"/>
        </a:p>
      </dgm:t>
    </dgm:pt>
    <dgm:pt modelId="{EE25FD02-1F5E-5D42-BA2B-E835E3C3427B}">
      <dgm:prSet/>
      <dgm:spPr/>
      <dgm:t>
        <a:bodyPr/>
        <a:lstStyle/>
        <a:p>
          <a:r>
            <a:rPr lang="en"/>
            <a:t>base.html</a:t>
          </a:r>
          <a:endParaRPr lang="ru-RU"/>
        </a:p>
      </dgm:t>
    </dgm:pt>
    <dgm:pt modelId="{D3AD08B0-A9A6-1941-827B-249EED61368A}" type="parTrans" cxnId="{31AC50D4-1865-B246-BF74-875E6379E8FB}">
      <dgm:prSet/>
      <dgm:spPr/>
      <dgm:t>
        <a:bodyPr/>
        <a:lstStyle/>
        <a:p>
          <a:endParaRPr lang="ru-RU"/>
        </a:p>
      </dgm:t>
    </dgm:pt>
    <dgm:pt modelId="{964B86D3-71D8-9741-B09C-8F7733C1654D}" type="sibTrans" cxnId="{31AC50D4-1865-B246-BF74-875E6379E8FB}">
      <dgm:prSet/>
      <dgm:spPr/>
      <dgm:t>
        <a:bodyPr/>
        <a:lstStyle/>
        <a:p>
          <a:endParaRPr lang="ru-RU"/>
        </a:p>
      </dgm:t>
    </dgm:pt>
    <dgm:pt modelId="{2A8599D9-2C21-BE4B-A7ED-9BA46E0FE511}">
      <dgm:prSet/>
      <dgm:spPr/>
      <dgm:t>
        <a:bodyPr/>
        <a:lstStyle/>
        <a:p>
          <a:r>
            <a:rPr lang="en"/>
            <a:t>BAZA.html</a:t>
          </a:r>
          <a:endParaRPr lang="ru-RU"/>
        </a:p>
      </dgm:t>
    </dgm:pt>
    <dgm:pt modelId="{FEC1321B-84CD-114B-BAB2-186BE85B7F06}" type="parTrans" cxnId="{641D4A5D-9883-9443-80B1-2FF679735BE0}">
      <dgm:prSet/>
      <dgm:spPr/>
      <dgm:t>
        <a:bodyPr/>
        <a:lstStyle/>
        <a:p>
          <a:endParaRPr lang="ru-RU"/>
        </a:p>
      </dgm:t>
    </dgm:pt>
    <dgm:pt modelId="{B559C976-5549-5B45-8CEE-ECE3956EACE8}" type="sibTrans" cxnId="{641D4A5D-9883-9443-80B1-2FF679735BE0}">
      <dgm:prSet/>
      <dgm:spPr/>
      <dgm:t>
        <a:bodyPr/>
        <a:lstStyle/>
        <a:p>
          <a:endParaRPr lang="ru-RU"/>
        </a:p>
      </dgm:t>
    </dgm:pt>
    <dgm:pt modelId="{CD6C780B-868C-C348-A0BB-98926D573942}">
      <dgm:prSet/>
      <dgm:spPr/>
      <dgm:t>
        <a:bodyPr/>
        <a:lstStyle/>
        <a:p>
          <a:r>
            <a:rPr lang="en"/>
            <a:t>edit_event_form.html</a:t>
          </a:r>
          <a:endParaRPr lang="ru-RU"/>
        </a:p>
      </dgm:t>
    </dgm:pt>
    <dgm:pt modelId="{5C566CF7-5328-6D48-9489-EF0D0066301E}" type="parTrans" cxnId="{8D29EA9D-C5F9-6244-AF0B-C341B8799D90}">
      <dgm:prSet/>
      <dgm:spPr/>
      <dgm:t>
        <a:bodyPr/>
        <a:lstStyle/>
        <a:p>
          <a:endParaRPr lang="ru-RU"/>
        </a:p>
      </dgm:t>
    </dgm:pt>
    <dgm:pt modelId="{94F1C786-90DA-9546-87BB-BB8750AB8A8B}" type="sibTrans" cxnId="{8D29EA9D-C5F9-6244-AF0B-C341B8799D90}">
      <dgm:prSet/>
      <dgm:spPr/>
      <dgm:t>
        <a:bodyPr/>
        <a:lstStyle/>
        <a:p>
          <a:endParaRPr lang="ru-RU"/>
        </a:p>
      </dgm:t>
    </dgm:pt>
    <dgm:pt modelId="{9AD5F03E-68BD-2E4E-8B69-4C93B1B92D14}">
      <dgm:prSet/>
      <dgm:spPr/>
      <dgm:t>
        <a:bodyPr/>
        <a:lstStyle/>
        <a:p>
          <a:r>
            <a:rPr lang="en"/>
            <a:t>events.html</a:t>
          </a:r>
          <a:endParaRPr lang="ru-RU"/>
        </a:p>
      </dgm:t>
    </dgm:pt>
    <dgm:pt modelId="{E0EBE034-15C0-144A-853A-C47FA0284D48}" type="parTrans" cxnId="{798C957D-1EB5-3945-B9E5-8D507341E800}">
      <dgm:prSet/>
      <dgm:spPr/>
      <dgm:t>
        <a:bodyPr/>
        <a:lstStyle/>
        <a:p>
          <a:endParaRPr lang="ru-RU"/>
        </a:p>
      </dgm:t>
    </dgm:pt>
    <dgm:pt modelId="{FF648816-5FD4-F243-9C3D-5E7CF3D96FCF}" type="sibTrans" cxnId="{798C957D-1EB5-3945-B9E5-8D507341E800}">
      <dgm:prSet/>
      <dgm:spPr/>
      <dgm:t>
        <a:bodyPr/>
        <a:lstStyle/>
        <a:p>
          <a:endParaRPr lang="ru-RU"/>
        </a:p>
      </dgm:t>
    </dgm:pt>
    <dgm:pt modelId="{B1A764C8-A48C-CF48-926B-DF2DDAB9DB13}">
      <dgm:prSet/>
      <dgm:spPr/>
      <dgm:t>
        <a:bodyPr/>
        <a:lstStyle/>
        <a:p>
          <a:r>
            <a:rPr lang="en"/>
            <a:t>extra_code.html</a:t>
          </a:r>
          <a:endParaRPr lang="ru-RU"/>
        </a:p>
      </dgm:t>
    </dgm:pt>
    <dgm:pt modelId="{99228944-E2F1-CF4D-A7D4-BBBD647301D2}" type="parTrans" cxnId="{B04400D4-028C-F148-8ED4-5A9080D729BB}">
      <dgm:prSet/>
      <dgm:spPr/>
      <dgm:t>
        <a:bodyPr/>
        <a:lstStyle/>
        <a:p>
          <a:endParaRPr lang="ru-RU"/>
        </a:p>
      </dgm:t>
    </dgm:pt>
    <dgm:pt modelId="{C4F5EA33-38E1-D548-93B8-3B1972A0E33B}" type="sibTrans" cxnId="{B04400D4-028C-F148-8ED4-5A9080D729BB}">
      <dgm:prSet/>
      <dgm:spPr/>
      <dgm:t>
        <a:bodyPr/>
        <a:lstStyle/>
        <a:p>
          <a:endParaRPr lang="ru-RU"/>
        </a:p>
      </dgm:t>
    </dgm:pt>
    <dgm:pt modelId="{0214FF7C-AD11-704D-A74F-AEA158718D53}">
      <dgm:prSet/>
      <dgm:spPr/>
      <dgm:t>
        <a:bodyPr/>
        <a:lstStyle/>
        <a:p>
          <a:r>
            <a:rPr lang="en"/>
            <a:t>footer.html</a:t>
          </a:r>
          <a:endParaRPr lang="ru-RU"/>
        </a:p>
      </dgm:t>
    </dgm:pt>
    <dgm:pt modelId="{BD7B26B2-9AD1-1549-914B-05353C35DBD5}" type="parTrans" cxnId="{6669888F-7317-AC40-9679-B0BCF49B6821}">
      <dgm:prSet/>
      <dgm:spPr/>
      <dgm:t>
        <a:bodyPr/>
        <a:lstStyle/>
        <a:p>
          <a:endParaRPr lang="ru-RU"/>
        </a:p>
      </dgm:t>
    </dgm:pt>
    <dgm:pt modelId="{A6736D36-1E14-394B-BC42-8109CA379D13}" type="sibTrans" cxnId="{6669888F-7317-AC40-9679-B0BCF49B6821}">
      <dgm:prSet/>
      <dgm:spPr/>
      <dgm:t>
        <a:bodyPr/>
        <a:lstStyle/>
        <a:p>
          <a:endParaRPr lang="ru-RU"/>
        </a:p>
      </dgm:t>
    </dgm:pt>
    <dgm:pt modelId="{1A9B965B-A2F9-3149-80F4-B581BBDF8BE4}">
      <dgm:prSet/>
      <dgm:spPr/>
      <dgm:t>
        <a:bodyPr/>
        <a:lstStyle/>
        <a:p>
          <a:r>
            <a:rPr lang="en"/>
            <a:t>get_route.html</a:t>
          </a:r>
          <a:endParaRPr lang="ru-RU"/>
        </a:p>
      </dgm:t>
    </dgm:pt>
    <dgm:pt modelId="{7689DB03-368E-6342-83F5-71FEFFB90429}" type="parTrans" cxnId="{8E5519B7-E008-744E-81DF-9FFE12BDF2BF}">
      <dgm:prSet/>
      <dgm:spPr/>
      <dgm:t>
        <a:bodyPr/>
        <a:lstStyle/>
        <a:p>
          <a:endParaRPr lang="ru-RU"/>
        </a:p>
      </dgm:t>
    </dgm:pt>
    <dgm:pt modelId="{2D53A2E4-4BB8-004D-97CD-060E0069606C}" type="sibTrans" cxnId="{8E5519B7-E008-744E-81DF-9FFE12BDF2BF}">
      <dgm:prSet/>
      <dgm:spPr/>
      <dgm:t>
        <a:bodyPr/>
        <a:lstStyle/>
        <a:p>
          <a:endParaRPr lang="ru-RU"/>
        </a:p>
      </dgm:t>
    </dgm:pt>
    <dgm:pt modelId="{5213A4C1-60EE-1A46-ADE3-CE77C906B08F}">
      <dgm:prSet/>
      <dgm:spPr/>
      <dgm:t>
        <a:bodyPr/>
        <a:lstStyle/>
        <a:p>
          <a:r>
            <a:rPr lang="en"/>
            <a:t>header.html</a:t>
          </a:r>
          <a:endParaRPr lang="ru-RU"/>
        </a:p>
      </dgm:t>
    </dgm:pt>
    <dgm:pt modelId="{B28D3A8C-9AD1-5346-9931-28E705EEC60C}" type="parTrans" cxnId="{0CC066D7-43FF-8A4D-A06D-54C394976EF9}">
      <dgm:prSet/>
      <dgm:spPr/>
      <dgm:t>
        <a:bodyPr/>
        <a:lstStyle/>
        <a:p>
          <a:endParaRPr lang="ru-RU"/>
        </a:p>
      </dgm:t>
    </dgm:pt>
    <dgm:pt modelId="{C84E12AC-93D5-014F-8EB9-A5B281B12F27}" type="sibTrans" cxnId="{0CC066D7-43FF-8A4D-A06D-54C394976EF9}">
      <dgm:prSet/>
      <dgm:spPr/>
      <dgm:t>
        <a:bodyPr/>
        <a:lstStyle/>
        <a:p>
          <a:endParaRPr lang="ru-RU"/>
        </a:p>
      </dgm:t>
    </dgm:pt>
    <dgm:pt modelId="{38B87EA7-B44E-1948-9F0C-A2FBA1E7AFCC}">
      <dgm:prSet/>
      <dgm:spPr/>
      <dgm:t>
        <a:bodyPr/>
        <a:lstStyle/>
        <a:p>
          <a:r>
            <a:rPr lang="en"/>
            <a:t>login.html</a:t>
          </a:r>
          <a:endParaRPr lang="ru-RU"/>
        </a:p>
      </dgm:t>
    </dgm:pt>
    <dgm:pt modelId="{EED9FCB0-FB5D-B94C-89C9-FB85E12E7AF1}" type="parTrans" cxnId="{CD88E941-4385-684A-ACE6-5495BAA3D42E}">
      <dgm:prSet/>
      <dgm:spPr/>
      <dgm:t>
        <a:bodyPr/>
        <a:lstStyle/>
        <a:p>
          <a:endParaRPr lang="ru-RU"/>
        </a:p>
      </dgm:t>
    </dgm:pt>
    <dgm:pt modelId="{ACC71482-6383-3D49-9874-FF173CE7D021}" type="sibTrans" cxnId="{CD88E941-4385-684A-ACE6-5495BAA3D42E}">
      <dgm:prSet/>
      <dgm:spPr/>
      <dgm:t>
        <a:bodyPr/>
        <a:lstStyle/>
        <a:p>
          <a:endParaRPr lang="ru-RU"/>
        </a:p>
      </dgm:t>
    </dgm:pt>
    <dgm:pt modelId="{48FAF59D-C80D-0D41-B63D-A8D9F2EAF1EA}">
      <dgm:prSet/>
      <dgm:spPr/>
      <dgm:t>
        <a:bodyPr/>
        <a:lstStyle/>
        <a:p>
          <a:r>
            <a:rPr lang="en"/>
            <a:t>profile.html</a:t>
          </a:r>
          <a:endParaRPr lang="ru-RU"/>
        </a:p>
      </dgm:t>
    </dgm:pt>
    <dgm:pt modelId="{3DAD8E1D-34BF-634E-A9C4-F3C8DC65606E}" type="parTrans" cxnId="{2400934B-BA3E-CF46-9CC3-D173DAD7C296}">
      <dgm:prSet/>
      <dgm:spPr/>
      <dgm:t>
        <a:bodyPr/>
        <a:lstStyle/>
        <a:p>
          <a:endParaRPr lang="ru-RU"/>
        </a:p>
      </dgm:t>
    </dgm:pt>
    <dgm:pt modelId="{171F1CF8-9CB5-8648-B0FD-C178DBD11449}" type="sibTrans" cxnId="{2400934B-BA3E-CF46-9CC3-D173DAD7C296}">
      <dgm:prSet/>
      <dgm:spPr/>
      <dgm:t>
        <a:bodyPr/>
        <a:lstStyle/>
        <a:p>
          <a:endParaRPr lang="ru-RU"/>
        </a:p>
      </dgm:t>
    </dgm:pt>
    <dgm:pt modelId="{57489B8F-A74A-BF44-92BD-018AFD44F11B}">
      <dgm:prSet/>
      <dgm:spPr/>
      <dgm:t>
        <a:bodyPr/>
        <a:lstStyle/>
        <a:p>
          <a:r>
            <a:rPr lang="en"/>
            <a:t>register.html</a:t>
          </a:r>
          <a:endParaRPr lang="ru-RU"/>
        </a:p>
      </dgm:t>
    </dgm:pt>
    <dgm:pt modelId="{01967B7B-3021-F845-A16F-A7437C5203C8}" type="parTrans" cxnId="{AB68DB91-5160-A34A-B8FA-7CAFADB8F90B}">
      <dgm:prSet/>
      <dgm:spPr/>
      <dgm:t>
        <a:bodyPr/>
        <a:lstStyle/>
        <a:p>
          <a:endParaRPr lang="ru-RU"/>
        </a:p>
      </dgm:t>
    </dgm:pt>
    <dgm:pt modelId="{F2EC5379-802E-7547-96C6-72463073F31E}" type="sibTrans" cxnId="{AB68DB91-5160-A34A-B8FA-7CAFADB8F90B}">
      <dgm:prSet/>
      <dgm:spPr/>
      <dgm:t>
        <a:bodyPr/>
        <a:lstStyle/>
        <a:p>
          <a:endParaRPr lang="ru-RU"/>
        </a:p>
      </dgm:t>
    </dgm:pt>
    <dgm:pt modelId="{E7274FE9-6E8B-A94C-913D-5ACA0A99CABA}" type="pres">
      <dgm:prSet presAssocID="{A0030D49-8258-8E49-A1E8-B857574F76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B47BAA-85AE-374E-BA79-69DDAEEC21A3}" type="pres">
      <dgm:prSet presAssocID="{BB296AFD-0EE8-1041-B794-39537573E8CD}" presName="root1" presStyleCnt="0"/>
      <dgm:spPr/>
    </dgm:pt>
    <dgm:pt modelId="{3F9167C6-5BA5-1E45-9EDD-7B9DBFABB372}" type="pres">
      <dgm:prSet presAssocID="{BB296AFD-0EE8-1041-B794-39537573E8CD}" presName="LevelOneTextNode" presStyleLbl="node0" presStyleIdx="0" presStyleCnt="1">
        <dgm:presLayoutVars>
          <dgm:chPref val="3"/>
        </dgm:presLayoutVars>
      </dgm:prSet>
      <dgm:spPr/>
    </dgm:pt>
    <dgm:pt modelId="{C6C9FFA5-4531-A348-92E7-D6ED24A0CAA0}" type="pres">
      <dgm:prSet presAssocID="{BB296AFD-0EE8-1041-B794-39537573E8CD}" presName="level2hierChild" presStyleCnt="0"/>
      <dgm:spPr/>
    </dgm:pt>
    <dgm:pt modelId="{CD3C1C5C-8FDB-FC4A-AA68-C5D5F6787C31}" type="pres">
      <dgm:prSet presAssocID="{7A6D4DF4-BEED-5148-A275-F7D13F426CC3}" presName="conn2-1" presStyleLbl="parChTrans1D2" presStyleIdx="0" presStyleCnt="12"/>
      <dgm:spPr/>
    </dgm:pt>
    <dgm:pt modelId="{9F9289F9-B54A-3145-8CC5-4209220A3E96}" type="pres">
      <dgm:prSet presAssocID="{7A6D4DF4-BEED-5148-A275-F7D13F426CC3}" presName="connTx" presStyleLbl="parChTrans1D2" presStyleIdx="0" presStyleCnt="12"/>
      <dgm:spPr/>
    </dgm:pt>
    <dgm:pt modelId="{3E39609D-9A88-624E-87C9-17058DA12D76}" type="pres">
      <dgm:prSet presAssocID="{0177D42B-8152-A34B-8F6B-D7B7ED629EA7}" presName="root2" presStyleCnt="0"/>
      <dgm:spPr/>
    </dgm:pt>
    <dgm:pt modelId="{253C6E1D-C34E-A040-B134-DAA83B9C607B}" type="pres">
      <dgm:prSet presAssocID="{0177D42B-8152-A34B-8F6B-D7B7ED629EA7}" presName="LevelTwoTextNode" presStyleLbl="node2" presStyleIdx="0" presStyleCnt="12">
        <dgm:presLayoutVars>
          <dgm:chPref val="3"/>
        </dgm:presLayoutVars>
      </dgm:prSet>
      <dgm:spPr/>
    </dgm:pt>
    <dgm:pt modelId="{13D7725F-FFFB-8343-870D-80F9829EEAF9}" type="pres">
      <dgm:prSet presAssocID="{0177D42B-8152-A34B-8F6B-D7B7ED629EA7}" presName="level3hierChild" presStyleCnt="0"/>
      <dgm:spPr/>
    </dgm:pt>
    <dgm:pt modelId="{BC8D820F-3E65-7546-BCB7-76396B15AA67}" type="pres">
      <dgm:prSet presAssocID="{D3AD08B0-A9A6-1941-827B-249EED61368A}" presName="conn2-1" presStyleLbl="parChTrans1D2" presStyleIdx="1" presStyleCnt="12"/>
      <dgm:spPr/>
    </dgm:pt>
    <dgm:pt modelId="{FB7149CA-A5EC-8547-81D9-0DF37C4E900B}" type="pres">
      <dgm:prSet presAssocID="{D3AD08B0-A9A6-1941-827B-249EED61368A}" presName="connTx" presStyleLbl="parChTrans1D2" presStyleIdx="1" presStyleCnt="12"/>
      <dgm:spPr/>
    </dgm:pt>
    <dgm:pt modelId="{BDF44AFD-9532-5E47-AB87-678D690B4C61}" type="pres">
      <dgm:prSet presAssocID="{EE25FD02-1F5E-5D42-BA2B-E835E3C3427B}" presName="root2" presStyleCnt="0"/>
      <dgm:spPr/>
    </dgm:pt>
    <dgm:pt modelId="{4AA7C2F7-4840-4947-AA10-8E820C724EBC}" type="pres">
      <dgm:prSet presAssocID="{EE25FD02-1F5E-5D42-BA2B-E835E3C3427B}" presName="LevelTwoTextNode" presStyleLbl="node2" presStyleIdx="1" presStyleCnt="12">
        <dgm:presLayoutVars>
          <dgm:chPref val="3"/>
        </dgm:presLayoutVars>
      </dgm:prSet>
      <dgm:spPr/>
    </dgm:pt>
    <dgm:pt modelId="{C42B6128-E042-5F47-88FA-EB9CDDFF3DF5}" type="pres">
      <dgm:prSet presAssocID="{EE25FD02-1F5E-5D42-BA2B-E835E3C3427B}" presName="level3hierChild" presStyleCnt="0"/>
      <dgm:spPr/>
    </dgm:pt>
    <dgm:pt modelId="{B5D78FC5-3A85-1140-946F-7C56645286EB}" type="pres">
      <dgm:prSet presAssocID="{FEC1321B-84CD-114B-BAB2-186BE85B7F06}" presName="conn2-1" presStyleLbl="parChTrans1D2" presStyleIdx="2" presStyleCnt="12"/>
      <dgm:spPr/>
    </dgm:pt>
    <dgm:pt modelId="{6C79CC0D-BC49-8043-8C4C-AD62E77C3BEC}" type="pres">
      <dgm:prSet presAssocID="{FEC1321B-84CD-114B-BAB2-186BE85B7F06}" presName="connTx" presStyleLbl="parChTrans1D2" presStyleIdx="2" presStyleCnt="12"/>
      <dgm:spPr/>
    </dgm:pt>
    <dgm:pt modelId="{4A09776F-B16D-224D-9DFC-055480E38691}" type="pres">
      <dgm:prSet presAssocID="{2A8599D9-2C21-BE4B-A7ED-9BA46E0FE511}" presName="root2" presStyleCnt="0"/>
      <dgm:spPr/>
    </dgm:pt>
    <dgm:pt modelId="{3AAAA7E8-957C-6443-8C9E-15D20325B7B3}" type="pres">
      <dgm:prSet presAssocID="{2A8599D9-2C21-BE4B-A7ED-9BA46E0FE511}" presName="LevelTwoTextNode" presStyleLbl="node2" presStyleIdx="2" presStyleCnt="12">
        <dgm:presLayoutVars>
          <dgm:chPref val="3"/>
        </dgm:presLayoutVars>
      </dgm:prSet>
      <dgm:spPr/>
    </dgm:pt>
    <dgm:pt modelId="{02665B3A-2AE7-504F-9E15-3586E82E65B6}" type="pres">
      <dgm:prSet presAssocID="{2A8599D9-2C21-BE4B-A7ED-9BA46E0FE511}" presName="level3hierChild" presStyleCnt="0"/>
      <dgm:spPr/>
    </dgm:pt>
    <dgm:pt modelId="{F05BB656-DA22-E84D-B500-8FD47692E1E3}" type="pres">
      <dgm:prSet presAssocID="{5C566CF7-5328-6D48-9489-EF0D0066301E}" presName="conn2-1" presStyleLbl="parChTrans1D2" presStyleIdx="3" presStyleCnt="12"/>
      <dgm:spPr/>
    </dgm:pt>
    <dgm:pt modelId="{C4540C88-672B-8C43-8A9A-DA451A15F8B7}" type="pres">
      <dgm:prSet presAssocID="{5C566CF7-5328-6D48-9489-EF0D0066301E}" presName="connTx" presStyleLbl="parChTrans1D2" presStyleIdx="3" presStyleCnt="12"/>
      <dgm:spPr/>
    </dgm:pt>
    <dgm:pt modelId="{D2EE6C51-8ED9-1C41-A086-EE537CC3D5D8}" type="pres">
      <dgm:prSet presAssocID="{CD6C780B-868C-C348-A0BB-98926D573942}" presName="root2" presStyleCnt="0"/>
      <dgm:spPr/>
    </dgm:pt>
    <dgm:pt modelId="{050CAF66-63DD-604E-A161-C6AB87545C1C}" type="pres">
      <dgm:prSet presAssocID="{CD6C780B-868C-C348-A0BB-98926D573942}" presName="LevelTwoTextNode" presStyleLbl="node2" presStyleIdx="3" presStyleCnt="12">
        <dgm:presLayoutVars>
          <dgm:chPref val="3"/>
        </dgm:presLayoutVars>
      </dgm:prSet>
      <dgm:spPr/>
    </dgm:pt>
    <dgm:pt modelId="{E50AACD7-B834-CA4A-9D85-7D82E865DE83}" type="pres">
      <dgm:prSet presAssocID="{CD6C780B-868C-C348-A0BB-98926D573942}" presName="level3hierChild" presStyleCnt="0"/>
      <dgm:spPr/>
    </dgm:pt>
    <dgm:pt modelId="{6BDC5C03-F083-6B44-A753-16FB1F59BBD3}" type="pres">
      <dgm:prSet presAssocID="{E0EBE034-15C0-144A-853A-C47FA0284D48}" presName="conn2-1" presStyleLbl="parChTrans1D2" presStyleIdx="4" presStyleCnt="12"/>
      <dgm:spPr/>
    </dgm:pt>
    <dgm:pt modelId="{8E6C49CE-50CA-E642-9A32-ADCB39BC2840}" type="pres">
      <dgm:prSet presAssocID="{E0EBE034-15C0-144A-853A-C47FA0284D48}" presName="connTx" presStyleLbl="parChTrans1D2" presStyleIdx="4" presStyleCnt="12"/>
      <dgm:spPr/>
    </dgm:pt>
    <dgm:pt modelId="{AB4AA8E7-2AF6-8749-9A8A-073E36B44836}" type="pres">
      <dgm:prSet presAssocID="{9AD5F03E-68BD-2E4E-8B69-4C93B1B92D14}" presName="root2" presStyleCnt="0"/>
      <dgm:spPr/>
    </dgm:pt>
    <dgm:pt modelId="{9D4465C6-775E-4346-9076-BC0BB2555900}" type="pres">
      <dgm:prSet presAssocID="{9AD5F03E-68BD-2E4E-8B69-4C93B1B92D14}" presName="LevelTwoTextNode" presStyleLbl="node2" presStyleIdx="4" presStyleCnt="12">
        <dgm:presLayoutVars>
          <dgm:chPref val="3"/>
        </dgm:presLayoutVars>
      </dgm:prSet>
      <dgm:spPr/>
    </dgm:pt>
    <dgm:pt modelId="{D145C168-F393-1C41-A957-183F3F2DA9F3}" type="pres">
      <dgm:prSet presAssocID="{9AD5F03E-68BD-2E4E-8B69-4C93B1B92D14}" presName="level3hierChild" presStyleCnt="0"/>
      <dgm:spPr/>
    </dgm:pt>
    <dgm:pt modelId="{3B4997C7-6162-9242-8024-E769BCBA1720}" type="pres">
      <dgm:prSet presAssocID="{99228944-E2F1-CF4D-A7D4-BBBD647301D2}" presName="conn2-1" presStyleLbl="parChTrans1D2" presStyleIdx="5" presStyleCnt="12"/>
      <dgm:spPr/>
    </dgm:pt>
    <dgm:pt modelId="{E54884D4-B069-3D49-8EF6-BB7712D145EF}" type="pres">
      <dgm:prSet presAssocID="{99228944-E2F1-CF4D-A7D4-BBBD647301D2}" presName="connTx" presStyleLbl="parChTrans1D2" presStyleIdx="5" presStyleCnt="12"/>
      <dgm:spPr/>
    </dgm:pt>
    <dgm:pt modelId="{832B12B5-6A8F-FE45-BEE5-BA093E412CD0}" type="pres">
      <dgm:prSet presAssocID="{B1A764C8-A48C-CF48-926B-DF2DDAB9DB13}" presName="root2" presStyleCnt="0"/>
      <dgm:spPr/>
    </dgm:pt>
    <dgm:pt modelId="{F7325327-8464-3145-B015-F1DB8768EF35}" type="pres">
      <dgm:prSet presAssocID="{B1A764C8-A48C-CF48-926B-DF2DDAB9DB13}" presName="LevelTwoTextNode" presStyleLbl="node2" presStyleIdx="5" presStyleCnt="12">
        <dgm:presLayoutVars>
          <dgm:chPref val="3"/>
        </dgm:presLayoutVars>
      </dgm:prSet>
      <dgm:spPr/>
    </dgm:pt>
    <dgm:pt modelId="{5838D75B-CF8A-AA47-A736-F99B488F6B76}" type="pres">
      <dgm:prSet presAssocID="{B1A764C8-A48C-CF48-926B-DF2DDAB9DB13}" presName="level3hierChild" presStyleCnt="0"/>
      <dgm:spPr/>
    </dgm:pt>
    <dgm:pt modelId="{C768A6BB-0C86-2A48-A274-7A75F28A6092}" type="pres">
      <dgm:prSet presAssocID="{BD7B26B2-9AD1-1549-914B-05353C35DBD5}" presName="conn2-1" presStyleLbl="parChTrans1D2" presStyleIdx="6" presStyleCnt="12"/>
      <dgm:spPr/>
    </dgm:pt>
    <dgm:pt modelId="{95C97C07-3031-4B49-8015-C468AF5CFA2D}" type="pres">
      <dgm:prSet presAssocID="{BD7B26B2-9AD1-1549-914B-05353C35DBD5}" presName="connTx" presStyleLbl="parChTrans1D2" presStyleIdx="6" presStyleCnt="12"/>
      <dgm:spPr/>
    </dgm:pt>
    <dgm:pt modelId="{56368EF2-3107-8741-95F5-C9B5D4B11110}" type="pres">
      <dgm:prSet presAssocID="{0214FF7C-AD11-704D-A74F-AEA158718D53}" presName="root2" presStyleCnt="0"/>
      <dgm:spPr/>
    </dgm:pt>
    <dgm:pt modelId="{CAFC77AB-710F-844D-B8EE-60DC1BA6FE0B}" type="pres">
      <dgm:prSet presAssocID="{0214FF7C-AD11-704D-A74F-AEA158718D53}" presName="LevelTwoTextNode" presStyleLbl="node2" presStyleIdx="6" presStyleCnt="12">
        <dgm:presLayoutVars>
          <dgm:chPref val="3"/>
        </dgm:presLayoutVars>
      </dgm:prSet>
      <dgm:spPr/>
    </dgm:pt>
    <dgm:pt modelId="{CD4EB1E5-C8B9-6345-AF7D-3C3AF624425C}" type="pres">
      <dgm:prSet presAssocID="{0214FF7C-AD11-704D-A74F-AEA158718D53}" presName="level3hierChild" presStyleCnt="0"/>
      <dgm:spPr/>
    </dgm:pt>
    <dgm:pt modelId="{16199BD8-3798-EC4A-BA12-3D3D2073DF1C}" type="pres">
      <dgm:prSet presAssocID="{7689DB03-368E-6342-83F5-71FEFFB90429}" presName="conn2-1" presStyleLbl="parChTrans1D2" presStyleIdx="7" presStyleCnt="12"/>
      <dgm:spPr/>
    </dgm:pt>
    <dgm:pt modelId="{BCE9D14F-402F-7F4E-8BE1-27C92D22746C}" type="pres">
      <dgm:prSet presAssocID="{7689DB03-368E-6342-83F5-71FEFFB90429}" presName="connTx" presStyleLbl="parChTrans1D2" presStyleIdx="7" presStyleCnt="12"/>
      <dgm:spPr/>
    </dgm:pt>
    <dgm:pt modelId="{70CB27A0-8EC2-4346-910D-5ECDD4590329}" type="pres">
      <dgm:prSet presAssocID="{1A9B965B-A2F9-3149-80F4-B581BBDF8BE4}" presName="root2" presStyleCnt="0"/>
      <dgm:spPr/>
    </dgm:pt>
    <dgm:pt modelId="{DE8350E3-99B4-1943-BB70-463D599ED3D5}" type="pres">
      <dgm:prSet presAssocID="{1A9B965B-A2F9-3149-80F4-B581BBDF8BE4}" presName="LevelTwoTextNode" presStyleLbl="node2" presStyleIdx="7" presStyleCnt="12">
        <dgm:presLayoutVars>
          <dgm:chPref val="3"/>
        </dgm:presLayoutVars>
      </dgm:prSet>
      <dgm:spPr/>
    </dgm:pt>
    <dgm:pt modelId="{FF6031EF-930A-7849-8116-E1FA1A53F281}" type="pres">
      <dgm:prSet presAssocID="{1A9B965B-A2F9-3149-80F4-B581BBDF8BE4}" presName="level3hierChild" presStyleCnt="0"/>
      <dgm:spPr/>
    </dgm:pt>
    <dgm:pt modelId="{61A829D2-CC9E-F54E-BCC7-1DBD441B8C3C}" type="pres">
      <dgm:prSet presAssocID="{B28D3A8C-9AD1-5346-9931-28E705EEC60C}" presName="conn2-1" presStyleLbl="parChTrans1D2" presStyleIdx="8" presStyleCnt="12"/>
      <dgm:spPr/>
    </dgm:pt>
    <dgm:pt modelId="{E0511FCB-C3FB-FE43-B767-EDBFD319AA5C}" type="pres">
      <dgm:prSet presAssocID="{B28D3A8C-9AD1-5346-9931-28E705EEC60C}" presName="connTx" presStyleLbl="parChTrans1D2" presStyleIdx="8" presStyleCnt="12"/>
      <dgm:spPr/>
    </dgm:pt>
    <dgm:pt modelId="{2EB8F6C8-5A6A-8947-9BC7-1912D5C7B94F}" type="pres">
      <dgm:prSet presAssocID="{5213A4C1-60EE-1A46-ADE3-CE77C906B08F}" presName="root2" presStyleCnt="0"/>
      <dgm:spPr/>
    </dgm:pt>
    <dgm:pt modelId="{2ECFBD81-DE3C-3F41-AA06-98278B34D061}" type="pres">
      <dgm:prSet presAssocID="{5213A4C1-60EE-1A46-ADE3-CE77C906B08F}" presName="LevelTwoTextNode" presStyleLbl="node2" presStyleIdx="8" presStyleCnt="12">
        <dgm:presLayoutVars>
          <dgm:chPref val="3"/>
        </dgm:presLayoutVars>
      </dgm:prSet>
      <dgm:spPr/>
    </dgm:pt>
    <dgm:pt modelId="{FFD153BB-202B-A246-AE6A-E6CAE577E119}" type="pres">
      <dgm:prSet presAssocID="{5213A4C1-60EE-1A46-ADE3-CE77C906B08F}" presName="level3hierChild" presStyleCnt="0"/>
      <dgm:spPr/>
    </dgm:pt>
    <dgm:pt modelId="{FAB9149F-CEB4-AD44-9BBC-501ABD9A3ADF}" type="pres">
      <dgm:prSet presAssocID="{EED9FCB0-FB5D-B94C-89C9-FB85E12E7AF1}" presName="conn2-1" presStyleLbl="parChTrans1D2" presStyleIdx="9" presStyleCnt="12"/>
      <dgm:spPr/>
    </dgm:pt>
    <dgm:pt modelId="{3B703EA7-1AA0-D54C-A02D-ABC6148CDC6C}" type="pres">
      <dgm:prSet presAssocID="{EED9FCB0-FB5D-B94C-89C9-FB85E12E7AF1}" presName="connTx" presStyleLbl="parChTrans1D2" presStyleIdx="9" presStyleCnt="12"/>
      <dgm:spPr/>
    </dgm:pt>
    <dgm:pt modelId="{84DFCE0E-5675-3245-AB43-DD4A63D4DA2A}" type="pres">
      <dgm:prSet presAssocID="{38B87EA7-B44E-1948-9F0C-A2FBA1E7AFCC}" presName="root2" presStyleCnt="0"/>
      <dgm:spPr/>
    </dgm:pt>
    <dgm:pt modelId="{B5E2F44A-8E18-5A43-9F00-50DEBB359A39}" type="pres">
      <dgm:prSet presAssocID="{38B87EA7-B44E-1948-9F0C-A2FBA1E7AFCC}" presName="LevelTwoTextNode" presStyleLbl="node2" presStyleIdx="9" presStyleCnt="12">
        <dgm:presLayoutVars>
          <dgm:chPref val="3"/>
        </dgm:presLayoutVars>
      </dgm:prSet>
      <dgm:spPr/>
    </dgm:pt>
    <dgm:pt modelId="{E3A5564F-C614-514A-9446-D44AEAAAB3BD}" type="pres">
      <dgm:prSet presAssocID="{38B87EA7-B44E-1948-9F0C-A2FBA1E7AFCC}" presName="level3hierChild" presStyleCnt="0"/>
      <dgm:spPr/>
    </dgm:pt>
    <dgm:pt modelId="{94D6D443-8427-394C-9C53-50E8F120DB6D}" type="pres">
      <dgm:prSet presAssocID="{3DAD8E1D-34BF-634E-A9C4-F3C8DC65606E}" presName="conn2-1" presStyleLbl="parChTrans1D2" presStyleIdx="10" presStyleCnt="12"/>
      <dgm:spPr/>
    </dgm:pt>
    <dgm:pt modelId="{54998BEE-37FD-6245-98AF-EDAA41B7BF57}" type="pres">
      <dgm:prSet presAssocID="{3DAD8E1D-34BF-634E-A9C4-F3C8DC65606E}" presName="connTx" presStyleLbl="parChTrans1D2" presStyleIdx="10" presStyleCnt="12"/>
      <dgm:spPr/>
    </dgm:pt>
    <dgm:pt modelId="{B0257E02-A961-1B42-9A72-9C6D01170A1A}" type="pres">
      <dgm:prSet presAssocID="{48FAF59D-C80D-0D41-B63D-A8D9F2EAF1EA}" presName="root2" presStyleCnt="0"/>
      <dgm:spPr/>
    </dgm:pt>
    <dgm:pt modelId="{2E2C92C7-ADAC-464E-A4A2-F1C6390AD221}" type="pres">
      <dgm:prSet presAssocID="{48FAF59D-C80D-0D41-B63D-A8D9F2EAF1EA}" presName="LevelTwoTextNode" presStyleLbl="node2" presStyleIdx="10" presStyleCnt="12">
        <dgm:presLayoutVars>
          <dgm:chPref val="3"/>
        </dgm:presLayoutVars>
      </dgm:prSet>
      <dgm:spPr/>
    </dgm:pt>
    <dgm:pt modelId="{D1265CB3-5AAE-4E4F-A6BA-C2158F5CDD23}" type="pres">
      <dgm:prSet presAssocID="{48FAF59D-C80D-0D41-B63D-A8D9F2EAF1EA}" presName="level3hierChild" presStyleCnt="0"/>
      <dgm:spPr/>
    </dgm:pt>
    <dgm:pt modelId="{F6CC8285-07FE-0A4E-905F-D244A4DE6BFA}" type="pres">
      <dgm:prSet presAssocID="{01967B7B-3021-F845-A16F-A7437C5203C8}" presName="conn2-1" presStyleLbl="parChTrans1D2" presStyleIdx="11" presStyleCnt="12"/>
      <dgm:spPr/>
    </dgm:pt>
    <dgm:pt modelId="{9B9341A5-74DF-5A43-8DD5-BE5E51EA6010}" type="pres">
      <dgm:prSet presAssocID="{01967B7B-3021-F845-A16F-A7437C5203C8}" presName="connTx" presStyleLbl="parChTrans1D2" presStyleIdx="11" presStyleCnt="12"/>
      <dgm:spPr/>
    </dgm:pt>
    <dgm:pt modelId="{B0DED10A-372E-414D-A896-865BFAC61172}" type="pres">
      <dgm:prSet presAssocID="{57489B8F-A74A-BF44-92BD-018AFD44F11B}" presName="root2" presStyleCnt="0"/>
      <dgm:spPr/>
    </dgm:pt>
    <dgm:pt modelId="{E6B3FDB4-7598-2042-9F30-25B3E65FBE57}" type="pres">
      <dgm:prSet presAssocID="{57489B8F-A74A-BF44-92BD-018AFD44F11B}" presName="LevelTwoTextNode" presStyleLbl="node2" presStyleIdx="11" presStyleCnt="12">
        <dgm:presLayoutVars>
          <dgm:chPref val="3"/>
        </dgm:presLayoutVars>
      </dgm:prSet>
      <dgm:spPr/>
    </dgm:pt>
    <dgm:pt modelId="{C533295B-3007-1D44-9DAC-C4912B7FA4D3}" type="pres">
      <dgm:prSet presAssocID="{57489B8F-A74A-BF44-92BD-018AFD44F11B}" presName="level3hierChild" presStyleCnt="0"/>
      <dgm:spPr/>
    </dgm:pt>
  </dgm:ptLst>
  <dgm:cxnLst>
    <dgm:cxn modelId="{DA3DAA00-3997-B54E-99E3-2DF968C7AEB8}" type="presOf" srcId="{E0EBE034-15C0-144A-853A-C47FA0284D48}" destId="{8E6C49CE-50CA-E642-9A32-ADCB39BC2840}" srcOrd="1" destOrd="0" presId="urn:microsoft.com/office/officeart/2005/8/layout/hierarchy2"/>
    <dgm:cxn modelId="{41D4DB02-41CB-5446-A63C-F58C64AD2CD8}" type="presOf" srcId="{D3AD08B0-A9A6-1941-827B-249EED61368A}" destId="{FB7149CA-A5EC-8547-81D9-0DF37C4E900B}" srcOrd="1" destOrd="0" presId="urn:microsoft.com/office/officeart/2005/8/layout/hierarchy2"/>
    <dgm:cxn modelId="{B4527A1E-DDC9-2C4F-A3CE-E8C54D747245}" type="presOf" srcId="{57489B8F-A74A-BF44-92BD-018AFD44F11B}" destId="{E6B3FDB4-7598-2042-9F30-25B3E65FBE57}" srcOrd="0" destOrd="0" presId="urn:microsoft.com/office/officeart/2005/8/layout/hierarchy2"/>
    <dgm:cxn modelId="{BD31F723-114C-0748-92D7-A22858D72054}" type="presOf" srcId="{01967B7B-3021-F845-A16F-A7437C5203C8}" destId="{9B9341A5-74DF-5A43-8DD5-BE5E51EA6010}" srcOrd="1" destOrd="0" presId="urn:microsoft.com/office/officeart/2005/8/layout/hierarchy2"/>
    <dgm:cxn modelId="{46EA3624-04C1-C140-B656-6C6B8C5E00B7}" type="presOf" srcId="{7A6D4DF4-BEED-5148-A275-F7D13F426CC3}" destId="{9F9289F9-B54A-3145-8CC5-4209220A3E96}" srcOrd="1" destOrd="0" presId="urn:microsoft.com/office/officeart/2005/8/layout/hierarchy2"/>
    <dgm:cxn modelId="{C433E524-9E67-3847-888B-C7FC3F2A2389}" type="presOf" srcId="{5C566CF7-5328-6D48-9489-EF0D0066301E}" destId="{C4540C88-672B-8C43-8A9A-DA451A15F8B7}" srcOrd="1" destOrd="0" presId="urn:microsoft.com/office/officeart/2005/8/layout/hierarchy2"/>
    <dgm:cxn modelId="{0FC4C22F-A2AA-5941-9CB6-F91B26AD096A}" type="presOf" srcId="{EED9FCB0-FB5D-B94C-89C9-FB85E12E7AF1}" destId="{3B703EA7-1AA0-D54C-A02D-ABC6148CDC6C}" srcOrd="1" destOrd="0" presId="urn:microsoft.com/office/officeart/2005/8/layout/hierarchy2"/>
    <dgm:cxn modelId="{2E4BA236-A20E-AD4E-9900-12F59083526E}" type="presOf" srcId="{3DAD8E1D-34BF-634E-A9C4-F3C8DC65606E}" destId="{94D6D443-8427-394C-9C53-50E8F120DB6D}" srcOrd="0" destOrd="0" presId="urn:microsoft.com/office/officeart/2005/8/layout/hierarchy2"/>
    <dgm:cxn modelId="{1AADA137-12AB-764B-B9DD-1D6D049D2B72}" type="presOf" srcId="{FEC1321B-84CD-114B-BAB2-186BE85B7F06}" destId="{B5D78FC5-3A85-1140-946F-7C56645286EB}" srcOrd="0" destOrd="0" presId="urn:microsoft.com/office/officeart/2005/8/layout/hierarchy2"/>
    <dgm:cxn modelId="{A5D4F337-C239-D74F-A7E4-BF8D8E8ED2A0}" type="presOf" srcId="{EE25FD02-1F5E-5D42-BA2B-E835E3C3427B}" destId="{4AA7C2F7-4840-4947-AA10-8E820C724EBC}" srcOrd="0" destOrd="0" presId="urn:microsoft.com/office/officeart/2005/8/layout/hierarchy2"/>
    <dgm:cxn modelId="{2EA9C03C-80F2-D545-8F21-0EEE12217702}" type="presOf" srcId="{01967B7B-3021-F845-A16F-A7437C5203C8}" destId="{F6CC8285-07FE-0A4E-905F-D244A4DE6BFA}" srcOrd="0" destOrd="0" presId="urn:microsoft.com/office/officeart/2005/8/layout/hierarchy2"/>
    <dgm:cxn modelId="{3978F63E-25F9-BA49-A00B-EC400D7CE26A}" type="presOf" srcId="{FEC1321B-84CD-114B-BAB2-186BE85B7F06}" destId="{6C79CC0D-BC49-8043-8C4C-AD62E77C3BEC}" srcOrd="1" destOrd="0" presId="urn:microsoft.com/office/officeart/2005/8/layout/hierarchy2"/>
    <dgm:cxn modelId="{CD88E941-4385-684A-ACE6-5495BAA3D42E}" srcId="{BB296AFD-0EE8-1041-B794-39537573E8CD}" destId="{38B87EA7-B44E-1948-9F0C-A2FBA1E7AFCC}" srcOrd="9" destOrd="0" parTransId="{EED9FCB0-FB5D-B94C-89C9-FB85E12E7AF1}" sibTransId="{ACC71482-6383-3D49-9874-FF173CE7D021}"/>
    <dgm:cxn modelId="{B750E545-2752-A846-9AA8-2C436AF89EC2}" type="presOf" srcId="{B28D3A8C-9AD1-5346-9931-28E705EEC60C}" destId="{E0511FCB-C3FB-FE43-B767-EDBFD319AA5C}" srcOrd="1" destOrd="0" presId="urn:microsoft.com/office/officeart/2005/8/layout/hierarchy2"/>
    <dgm:cxn modelId="{74861546-DA84-6F42-97DE-98A420EEFFAE}" type="presOf" srcId="{99228944-E2F1-CF4D-A7D4-BBBD647301D2}" destId="{E54884D4-B069-3D49-8EF6-BB7712D145EF}" srcOrd="1" destOrd="0" presId="urn:microsoft.com/office/officeart/2005/8/layout/hierarchy2"/>
    <dgm:cxn modelId="{56DE594B-C820-2A43-AD49-E3B02F25DADD}" type="presOf" srcId="{B1A764C8-A48C-CF48-926B-DF2DDAB9DB13}" destId="{F7325327-8464-3145-B015-F1DB8768EF35}" srcOrd="0" destOrd="0" presId="urn:microsoft.com/office/officeart/2005/8/layout/hierarchy2"/>
    <dgm:cxn modelId="{2400934B-BA3E-CF46-9CC3-D173DAD7C296}" srcId="{BB296AFD-0EE8-1041-B794-39537573E8CD}" destId="{48FAF59D-C80D-0D41-B63D-A8D9F2EAF1EA}" srcOrd="10" destOrd="0" parTransId="{3DAD8E1D-34BF-634E-A9C4-F3C8DC65606E}" sibTransId="{171F1CF8-9CB5-8648-B0FD-C178DBD11449}"/>
    <dgm:cxn modelId="{F35EA559-E0F0-5348-BB15-8046B263CAC2}" type="presOf" srcId="{BD7B26B2-9AD1-1549-914B-05353C35DBD5}" destId="{95C97C07-3031-4B49-8015-C468AF5CFA2D}" srcOrd="1" destOrd="0" presId="urn:microsoft.com/office/officeart/2005/8/layout/hierarchy2"/>
    <dgm:cxn modelId="{641D4A5D-9883-9443-80B1-2FF679735BE0}" srcId="{BB296AFD-0EE8-1041-B794-39537573E8CD}" destId="{2A8599D9-2C21-BE4B-A7ED-9BA46E0FE511}" srcOrd="2" destOrd="0" parTransId="{FEC1321B-84CD-114B-BAB2-186BE85B7F06}" sibTransId="{B559C976-5549-5B45-8CEE-ECE3956EACE8}"/>
    <dgm:cxn modelId="{AA79B465-C3BC-0C48-AE39-B299505ED963}" type="presOf" srcId="{5213A4C1-60EE-1A46-ADE3-CE77C906B08F}" destId="{2ECFBD81-DE3C-3F41-AA06-98278B34D061}" srcOrd="0" destOrd="0" presId="urn:microsoft.com/office/officeart/2005/8/layout/hierarchy2"/>
    <dgm:cxn modelId="{9F8BBF65-8AB1-FF4A-B7CB-ACE0BF9CC6ED}" type="presOf" srcId="{0214FF7C-AD11-704D-A74F-AEA158718D53}" destId="{CAFC77AB-710F-844D-B8EE-60DC1BA6FE0B}" srcOrd="0" destOrd="0" presId="urn:microsoft.com/office/officeart/2005/8/layout/hierarchy2"/>
    <dgm:cxn modelId="{2449D366-D248-0549-92BF-AE4DB40816EE}" type="presOf" srcId="{9AD5F03E-68BD-2E4E-8B69-4C93B1B92D14}" destId="{9D4465C6-775E-4346-9076-BC0BB2555900}" srcOrd="0" destOrd="0" presId="urn:microsoft.com/office/officeart/2005/8/layout/hierarchy2"/>
    <dgm:cxn modelId="{49CF5C67-6F27-2443-9014-D6FE14BF3027}" type="presOf" srcId="{E0EBE034-15C0-144A-853A-C47FA0284D48}" destId="{6BDC5C03-F083-6B44-A753-16FB1F59BBD3}" srcOrd="0" destOrd="0" presId="urn:microsoft.com/office/officeart/2005/8/layout/hierarchy2"/>
    <dgm:cxn modelId="{4587FB79-7174-964B-B138-DE3C2C49690B}" type="presOf" srcId="{3DAD8E1D-34BF-634E-A9C4-F3C8DC65606E}" destId="{54998BEE-37FD-6245-98AF-EDAA41B7BF57}" srcOrd="1" destOrd="0" presId="urn:microsoft.com/office/officeart/2005/8/layout/hierarchy2"/>
    <dgm:cxn modelId="{798C957D-1EB5-3945-B9E5-8D507341E800}" srcId="{BB296AFD-0EE8-1041-B794-39537573E8CD}" destId="{9AD5F03E-68BD-2E4E-8B69-4C93B1B92D14}" srcOrd="4" destOrd="0" parTransId="{E0EBE034-15C0-144A-853A-C47FA0284D48}" sibTransId="{FF648816-5FD4-F243-9C3D-5E7CF3D96FCF}"/>
    <dgm:cxn modelId="{59553588-8E6A-5842-93DB-C46E724B34F5}" srcId="{A0030D49-8258-8E49-A1E8-B857574F7676}" destId="{BB296AFD-0EE8-1041-B794-39537573E8CD}" srcOrd="0" destOrd="0" parTransId="{EAA4DAD0-14DF-5A42-9712-3F4EBE75F51D}" sibTransId="{F61077A1-9363-9F4C-AD6F-6F5CAC76F051}"/>
    <dgm:cxn modelId="{AD3D438B-1B21-BA48-AC8A-23BD4EF9EEF5}" type="presOf" srcId="{1A9B965B-A2F9-3149-80F4-B581BBDF8BE4}" destId="{DE8350E3-99B4-1943-BB70-463D599ED3D5}" srcOrd="0" destOrd="0" presId="urn:microsoft.com/office/officeart/2005/8/layout/hierarchy2"/>
    <dgm:cxn modelId="{4E935A8B-2872-F843-9AC8-CDBA9127DAFE}" type="presOf" srcId="{B28D3A8C-9AD1-5346-9931-28E705EEC60C}" destId="{61A829D2-CC9E-F54E-BCC7-1DBD441B8C3C}" srcOrd="0" destOrd="0" presId="urn:microsoft.com/office/officeart/2005/8/layout/hierarchy2"/>
    <dgm:cxn modelId="{A47BE58D-57DB-A049-98C2-20A315E996C3}" type="presOf" srcId="{2A8599D9-2C21-BE4B-A7ED-9BA46E0FE511}" destId="{3AAAA7E8-957C-6443-8C9E-15D20325B7B3}" srcOrd="0" destOrd="0" presId="urn:microsoft.com/office/officeart/2005/8/layout/hierarchy2"/>
    <dgm:cxn modelId="{6669888F-7317-AC40-9679-B0BCF49B6821}" srcId="{BB296AFD-0EE8-1041-B794-39537573E8CD}" destId="{0214FF7C-AD11-704D-A74F-AEA158718D53}" srcOrd="6" destOrd="0" parTransId="{BD7B26B2-9AD1-1549-914B-05353C35DBD5}" sibTransId="{A6736D36-1E14-394B-BC42-8109CA379D13}"/>
    <dgm:cxn modelId="{AB68DB91-5160-A34A-B8FA-7CAFADB8F90B}" srcId="{BB296AFD-0EE8-1041-B794-39537573E8CD}" destId="{57489B8F-A74A-BF44-92BD-018AFD44F11B}" srcOrd="11" destOrd="0" parTransId="{01967B7B-3021-F845-A16F-A7437C5203C8}" sibTransId="{F2EC5379-802E-7547-96C6-72463073F31E}"/>
    <dgm:cxn modelId="{55EC2393-E436-9440-81E2-65AA92EB07F7}" srcId="{BB296AFD-0EE8-1041-B794-39537573E8CD}" destId="{0177D42B-8152-A34B-8F6B-D7B7ED629EA7}" srcOrd="0" destOrd="0" parTransId="{7A6D4DF4-BEED-5148-A275-F7D13F426CC3}" sibTransId="{CCEAAB15-EF54-3442-BFD0-3ED18B3E1F04}"/>
    <dgm:cxn modelId="{7B81A39B-F845-DD42-A727-DC673D5A0094}" type="presOf" srcId="{7689DB03-368E-6342-83F5-71FEFFB90429}" destId="{16199BD8-3798-EC4A-BA12-3D3D2073DF1C}" srcOrd="0" destOrd="0" presId="urn:microsoft.com/office/officeart/2005/8/layout/hierarchy2"/>
    <dgm:cxn modelId="{8D29EA9D-C5F9-6244-AF0B-C341B8799D90}" srcId="{BB296AFD-0EE8-1041-B794-39537573E8CD}" destId="{CD6C780B-868C-C348-A0BB-98926D573942}" srcOrd="3" destOrd="0" parTransId="{5C566CF7-5328-6D48-9489-EF0D0066301E}" sibTransId="{94F1C786-90DA-9546-87BB-BB8750AB8A8B}"/>
    <dgm:cxn modelId="{2E765BAB-862B-E043-9A4C-FA0BD8970399}" type="presOf" srcId="{CD6C780B-868C-C348-A0BB-98926D573942}" destId="{050CAF66-63DD-604E-A161-C6AB87545C1C}" srcOrd="0" destOrd="0" presId="urn:microsoft.com/office/officeart/2005/8/layout/hierarchy2"/>
    <dgm:cxn modelId="{4871C2AF-E04C-F24E-9777-BF45D9F3579C}" type="presOf" srcId="{D3AD08B0-A9A6-1941-827B-249EED61368A}" destId="{BC8D820F-3E65-7546-BCB7-76396B15AA67}" srcOrd="0" destOrd="0" presId="urn:microsoft.com/office/officeart/2005/8/layout/hierarchy2"/>
    <dgm:cxn modelId="{8E5519B7-E008-744E-81DF-9FFE12BDF2BF}" srcId="{BB296AFD-0EE8-1041-B794-39537573E8CD}" destId="{1A9B965B-A2F9-3149-80F4-B581BBDF8BE4}" srcOrd="7" destOrd="0" parTransId="{7689DB03-368E-6342-83F5-71FEFFB90429}" sibTransId="{2D53A2E4-4BB8-004D-97CD-060E0069606C}"/>
    <dgm:cxn modelId="{798D6ABA-4157-1447-A181-DE092EAAF524}" type="presOf" srcId="{A0030D49-8258-8E49-A1E8-B857574F7676}" destId="{E7274FE9-6E8B-A94C-913D-5ACA0A99CABA}" srcOrd="0" destOrd="0" presId="urn:microsoft.com/office/officeart/2005/8/layout/hierarchy2"/>
    <dgm:cxn modelId="{360EBBBF-7535-6E4B-B453-264E71FAC63A}" type="presOf" srcId="{0177D42B-8152-A34B-8F6B-D7B7ED629EA7}" destId="{253C6E1D-C34E-A040-B134-DAA83B9C607B}" srcOrd="0" destOrd="0" presId="urn:microsoft.com/office/officeart/2005/8/layout/hierarchy2"/>
    <dgm:cxn modelId="{F2AA41C5-90D2-DB42-AC85-480F22D1A03D}" type="presOf" srcId="{48FAF59D-C80D-0D41-B63D-A8D9F2EAF1EA}" destId="{2E2C92C7-ADAC-464E-A4A2-F1C6390AD221}" srcOrd="0" destOrd="0" presId="urn:microsoft.com/office/officeart/2005/8/layout/hierarchy2"/>
    <dgm:cxn modelId="{B890A4CB-B773-9846-8397-3B7A3DBF7EBF}" type="presOf" srcId="{5C566CF7-5328-6D48-9489-EF0D0066301E}" destId="{F05BB656-DA22-E84D-B500-8FD47692E1E3}" srcOrd="0" destOrd="0" presId="urn:microsoft.com/office/officeart/2005/8/layout/hierarchy2"/>
    <dgm:cxn modelId="{B04400D4-028C-F148-8ED4-5A9080D729BB}" srcId="{BB296AFD-0EE8-1041-B794-39537573E8CD}" destId="{B1A764C8-A48C-CF48-926B-DF2DDAB9DB13}" srcOrd="5" destOrd="0" parTransId="{99228944-E2F1-CF4D-A7D4-BBBD647301D2}" sibTransId="{C4F5EA33-38E1-D548-93B8-3B1972A0E33B}"/>
    <dgm:cxn modelId="{31AC50D4-1865-B246-BF74-875E6379E8FB}" srcId="{BB296AFD-0EE8-1041-B794-39537573E8CD}" destId="{EE25FD02-1F5E-5D42-BA2B-E835E3C3427B}" srcOrd="1" destOrd="0" parTransId="{D3AD08B0-A9A6-1941-827B-249EED61368A}" sibTransId="{964B86D3-71D8-9741-B09C-8F7733C1654D}"/>
    <dgm:cxn modelId="{0CC066D7-43FF-8A4D-A06D-54C394976EF9}" srcId="{BB296AFD-0EE8-1041-B794-39537573E8CD}" destId="{5213A4C1-60EE-1A46-ADE3-CE77C906B08F}" srcOrd="8" destOrd="0" parTransId="{B28D3A8C-9AD1-5346-9931-28E705EEC60C}" sibTransId="{C84E12AC-93D5-014F-8EB9-A5B281B12F27}"/>
    <dgm:cxn modelId="{750D83E1-F475-C143-A5B0-1E9409B6E885}" type="presOf" srcId="{99228944-E2F1-CF4D-A7D4-BBBD647301D2}" destId="{3B4997C7-6162-9242-8024-E769BCBA1720}" srcOrd="0" destOrd="0" presId="urn:microsoft.com/office/officeart/2005/8/layout/hierarchy2"/>
    <dgm:cxn modelId="{0906E7EA-64CB-D646-A58A-2A6BEEBAB72A}" type="presOf" srcId="{BD7B26B2-9AD1-1549-914B-05353C35DBD5}" destId="{C768A6BB-0C86-2A48-A274-7A75F28A6092}" srcOrd="0" destOrd="0" presId="urn:microsoft.com/office/officeart/2005/8/layout/hierarchy2"/>
    <dgm:cxn modelId="{BB2714EB-386E-3E41-8580-49693DA6505D}" type="presOf" srcId="{7689DB03-368E-6342-83F5-71FEFFB90429}" destId="{BCE9D14F-402F-7F4E-8BE1-27C92D22746C}" srcOrd="1" destOrd="0" presId="urn:microsoft.com/office/officeart/2005/8/layout/hierarchy2"/>
    <dgm:cxn modelId="{CA42DEF0-511D-2742-89AE-8D180AFAD918}" type="presOf" srcId="{EED9FCB0-FB5D-B94C-89C9-FB85E12E7AF1}" destId="{FAB9149F-CEB4-AD44-9BBC-501ABD9A3ADF}" srcOrd="0" destOrd="0" presId="urn:microsoft.com/office/officeart/2005/8/layout/hierarchy2"/>
    <dgm:cxn modelId="{2AA1B2F1-AC5F-D34D-B10C-F73044C331F9}" type="presOf" srcId="{7A6D4DF4-BEED-5148-A275-F7D13F426CC3}" destId="{CD3C1C5C-8FDB-FC4A-AA68-C5D5F6787C31}" srcOrd="0" destOrd="0" presId="urn:microsoft.com/office/officeart/2005/8/layout/hierarchy2"/>
    <dgm:cxn modelId="{FB28BFF4-7157-794E-A0E7-00484C0789F2}" type="presOf" srcId="{38B87EA7-B44E-1948-9F0C-A2FBA1E7AFCC}" destId="{B5E2F44A-8E18-5A43-9F00-50DEBB359A39}" srcOrd="0" destOrd="0" presId="urn:microsoft.com/office/officeart/2005/8/layout/hierarchy2"/>
    <dgm:cxn modelId="{CC3FBFF9-009A-BE42-8B1A-BF6562245582}" type="presOf" srcId="{BB296AFD-0EE8-1041-B794-39537573E8CD}" destId="{3F9167C6-5BA5-1E45-9EDD-7B9DBFABB372}" srcOrd="0" destOrd="0" presId="urn:microsoft.com/office/officeart/2005/8/layout/hierarchy2"/>
    <dgm:cxn modelId="{F5B79D23-A0A4-784B-9488-302BDD4419A0}" type="presParOf" srcId="{E7274FE9-6E8B-A94C-913D-5ACA0A99CABA}" destId="{38B47BAA-85AE-374E-BA79-69DDAEEC21A3}" srcOrd="0" destOrd="0" presId="urn:microsoft.com/office/officeart/2005/8/layout/hierarchy2"/>
    <dgm:cxn modelId="{F3002612-1D74-7042-8D49-B6017B0B2974}" type="presParOf" srcId="{38B47BAA-85AE-374E-BA79-69DDAEEC21A3}" destId="{3F9167C6-5BA5-1E45-9EDD-7B9DBFABB372}" srcOrd="0" destOrd="0" presId="urn:microsoft.com/office/officeart/2005/8/layout/hierarchy2"/>
    <dgm:cxn modelId="{F19E5ABE-CFA1-4A43-B391-94D8025777DD}" type="presParOf" srcId="{38B47BAA-85AE-374E-BA79-69DDAEEC21A3}" destId="{C6C9FFA5-4531-A348-92E7-D6ED24A0CAA0}" srcOrd="1" destOrd="0" presId="urn:microsoft.com/office/officeart/2005/8/layout/hierarchy2"/>
    <dgm:cxn modelId="{9D7D05A0-AE53-C344-B5A3-3B35CAB9EA1E}" type="presParOf" srcId="{C6C9FFA5-4531-A348-92E7-D6ED24A0CAA0}" destId="{CD3C1C5C-8FDB-FC4A-AA68-C5D5F6787C31}" srcOrd="0" destOrd="0" presId="urn:microsoft.com/office/officeart/2005/8/layout/hierarchy2"/>
    <dgm:cxn modelId="{0F9F07CB-A0D8-744A-B96E-CBC2551F1094}" type="presParOf" srcId="{CD3C1C5C-8FDB-FC4A-AA68-C5D5F6787C31}" destId="{9F9289F9-B54A-3145-8CC5-4209220A3E96}" srcOrd="0" destOrd="0" presId="urn:microsoft.com/office/officeart/2005/8/layout/hierarchy2"/>
    <dgm:cxn modelId="{394D4A83-4708-6448-9D10-3DFA8F19CC73}" type="presParOf" srcId="{C6C9FFA5-4531-A348-92E7-D6ED24A0CAA0}" destId="{3E39609D-9A88-624E-87C9-17058DA12D76}" srcOrd="1" destOrd="0" presId="urn:microsoft.com/office/officeart/2005/8/layout/hierarchy2"/>
    <dgm:cxn modelId="{6E439A19-47CD-0446-B797-2A0A42DD9725}" type="presParOf" srcId="{3E39609D-9A88-624E-87C9-17058DA12D76}" destId="{253C6E1D-C34E-A040-B134-DAA83B9C607B}" srcOrd="0" destOrd="0" presId="urn:microsoft.com/office/officeart/2005/8/layout/hierarchy2"/>
    <dgm:cxn modelId="{8AA9BD9F-EC19-B647-8DB5-25163FD66354}" type="presParOf" srcId="{3E39609D-9A88-624E-87C9-17058DA12D76}" destId="{13D7725F-FFFB-8343-870D-80F9829EEAF9}" srcOrd="1" destOrd="0" presId="urn:microsoft.com/office/officeart/2005/8/layout/hierarchy2"/>
    <dgm:cxn modelId="{73A0982C-63CD-A44D-8646-E53D6E171F09}" type="presParOf" srcId="{C6C9FFA5-4531-A348-92E7-D6ED24A0CAA0}" destId="{BC8D820F-3E65-7546-BCB7-76396B15AA67}" srcOrd="2" destOrd="0" presId="urn:microsoft.com/office/officeart/2005/8/layout/hierarchy2"/>
    <dgm:cxn modelId="{1E0385F2-8D4D-9043-A3C9-56EFCA01347F}" type="presParOf" srcId="{BC8D820F-3E65-7546-BCB7-76396B15AA67}" destId="{FB7149CA-A5EC-8547-81D9-0DF37C4E900B}" srcOrd="0" destOrd="0" presId="urn:microsoft.com/office/officeart/2005/8/layout/hierarchy2"/>
    <dgm:cxn modelId="{F96DFD4F-0E5B-0D42-95F9-611B74EB23FA}" type="presParOf" srcId="{C6C9FFA5-4531-A348-92E7-D6ED24A0CAA0}" destId="{BDF44AFD-9532-5E47-AB87-678D690B4C61}" srcOrd="3" destOrd="0" presId="urn:microsoft.com/office/officeart/2005/8/layout/hierarchy2"/>
    <dgm:cxn modelId="{4F918A30-98DC-8A4D-94FD-11782AEA1F99}" type="presParOf" srcId="{BDF44AFD-9532-5E47-AB87-678D690B4C61}" destId="{4AA7C2F7-4840-4947-AA10-8E820C724EBC}" srcOrd="0" destOrd="0" presId="urn:microsoft.com/office/officeart/2005/8/layout/hierarchy2"/>
    <dgm:cxn modelId="{B9D67627-7202-1E4B-97C4-14B2C2A481AC}" type="presParOf" srcId="{BDF44AFD-9532-5E47-AB87-678D690B4C61}" destId="{C42B6128-E042-5F47-88FA-EB9CDDFF3DF5}" srcOrd="1" destOrd="0" presId="urn:microsoft.com/office/officeart/2005/8/layout/hierarchy2"/>
    <dgm:cxn modelId="{5EA908E6-78F7-8D49-A0FE-DDE5D917EC8D}" type="presParOf" srcId="{C6C9FFA5-4531-A348-92E7-D6ED24A0CAA0}" destId="{B5D78FC5-3A85-1140-946F-7C56645286EB}" srcOrd="4" destOrd="0" presId="urn:microsoft.com/office/officeart/2005/8/layout/hierarchy2"/>
    <dgm:cxn modelId="{107A910C-D646-CE41-8771-4D951D363F4E}" type="presParOf" srcId="{B5D78FC5-3A85-1140-946F-7C56645286EB}" destId="{6C79CC0D-BC49-8043-8C4C-AD62E77C3BEC}" srcOrd="0" destOrd="0" presId="urn:microsoft.com/office/officeart/2005/8/layout/hierarchy2"/>
    <dgm:cxn modelId="{A3F393B7-E80A-504F-836F-94027BD79D51}" type="presParOf" srcId="{C6C9FFA5-4531-A348-92E7-D6ED24A0CAA0}" destId="{4A09776F-B16D-224D-9DFC-055480E38691}" srcOrd="5" destOrd="0" presId="urn:microsoft.com/office/officeart/2005/8/layout/hierarchy2"/>
    <dgm:cxn modelId="{EC2308BE-3B0C-5F45-8452-CE5AFE7A1376}" type="presParOf" srcId="{4A09776F-B16D-224D-9DFC-055480E38691}" destId="{3AAAA7E8-957C-6443-8C9E-15D20325B7B3}" srcOrd="0" destOrd="0" presId="urn:microsoft.com/office/officeart/2005/8/layout/hierarchy2"/>
    <dgm:cxn modelId="{1F192CB1-53D6-FE45-B7E8-D91A501C68F1}" type="presParOf" srcId="{4A09776F-B16D-224D-9DFC-055480E38691}" destId="{02665B3A-2AE7-504F-9E15-3586E82E65B6}" srcOrd="1" destOrd="0" presId="urn:microsoft.com/office/officeart/2005/8/layout/hierarchy2"/>
    <dgm:cxn modelId="{0ADB1386-00B3-AB42-ABB6-1177979B121A}" type="presParOf" srcId="{C6C9FFA5-4531-A348-92E7-D6ED24A0CAA0}" destId="{F05BB656-DA22-E84D-B500-8FD47692E1E3}" srcOrd="6" destOrd="0" presId="urn:microsoft.com/office/officeart/2005/8/layout/hierarchy2"/>
    <dgm:cxn modelId="{88EAD89A-26EF-5D40-B289-9F3196D065CF}" type="presParOf" srcId="{F05BB656-DA22-E84D-B500-8FD47692E1E3}" destId="{C4540C88-672B-8C43-8A9A-DA451A15F8B7}" srcOrd="0" destOrd="0" presId="urn:microsoft.com/office/officeart/2005/8/layout/hierarchy2"/>
    <dgm:cxn modelId="{D460C521-836C-F14A-BAFB-DF0A9167DF1D}" type="presParOf" srcId="{C6C9FFA5-4531-A348-92E7-D6ED24A0CAA0}" destId="{D2EE6C51-8ED9-1C41-A086-EE537CC3D5D8}" srcOrd="7" destOrd="0" presId="urn:microsoft.com/office/officeart/2005/8/layout/hierarchy2"/>
    <dgm:cxn modelId="{E7428D4C-28B6-8B40-9265-D5ABD740C804}" type="presParOf" srcId="{D2EE6C51-8ED9-1C41-A086-EE537CC3D5D8}" destId="{050CAF66-63DD-604E-A161-C6AB87545C1C}" srcOrd="0" destOrd="0" presId="urn:microsoft.com/office/officeart/2005/8/layout/hierarchy2"/>
    <dgm:cxn modelId="{689BAF9C-357B-E841-B226-F91E51DE8B42}" type="presParOf" srcId="{D2EE6C51-8ED9-1C41-A086-EE537CC3D5D8}" destId="{E50AACD7-B834-CA4A-9D85-7D82E865DE83}" srcOrd="1" destOrd="0" presId="urn:microsoft.com/office/officeart/2005/8/layout/hierarchy2"/>
    <dgm:cxn modelId="{8E9D91BD-461E-4649-82E7-2D25FBFBF79B}" type="presParOf" srcId="{C6C9FFA5-4531-A348-92E7-D6ED24A0CAA0}" destId="{6BDC5C03-F083-6B44-A753-16FB1F59BBD3}" srcOrd="8" destOrd="0" presId="urn:microsoft.com/office/officeart/2005/8/layout/hierarchy2"/>
    <dgm:cxn modelId="{64B4C394-A9DF-724E-AD96-8F4F4371D562}" type="presParOf" srcId="{6BDC5C03-F083-6B44-A753-16FB1F59BBD3}" destId="{8E6C49CE-50CA-E642-9A32-ADCB39BC2840}" srcOrd="0" destOrd="0" presId="urn:microsoft.com/office/officeart/2005/8/layout/hierarchy2"/>
    <dgm:cxn modelId="{7855D8A7-226B-8B48-9F9A-84EBA2004C41}" type="presParOf" srcId="{C6C9FFA5-4531-A348-92E7-D6ED24A0CAA0}" destId="{AB4AA8E7-2AF6-8749-9A8A-073E36B44836}" srcOrd="9" destOrd="0" presId="urn:microsoft.com/office/officeart/2005/8/layout/hierarchy2"/>
    <dgm:cxn modelId="{2746C2CF-6892-DE4F-BA94-4A2C8FDCD6F4}" type="presParOf" srcId="{AB4AA8E7-2AF6-8749-9A8A-073E36B44836}" destId="{9D4465C6-775E-4346-9076-BC0BB2555900}" srcOrd="0" destOrd="0" presId="urn:microsoft.com/office/officeart/2005/8/layout/hierarchy2"/>
    <dgm:cxn modelId="{C6DAEEBD-7B3B-2F4F-88A6-B1C2133A7F3F}" type="presParOf" srcId="{AB4AA8E7-2AF6-8749-9A8A-073E36B44836}" destId="{D145C168-F393-1C41-A957-183F3F2DA9F3}" srcOrd="1" destOrd="0" presId="urn:microsoft.com/office/officeart/2005/8/layout/hierarchy2"/>
    <dgm:cxn modelId="{80654DD6-ADFC-FD4F-AF76-FFECE84F6301}" type="presParOf" srcId="{C6C9FFA5-4531-A348-92E7-D6ED24A0CAA0}" destId="{3B4997C7-6162-9242-8024-E769BCBA1720}" srcOrd="10" destOrd="0" presId="urn:microsoft.com/office/officeart/2005/8/layout/hierarchy2"/>
    <dgm:cxn modelId="{35230F4A-FA23-5E44-BF4F-CFC7A9A6B3D3}" type="presParOf" srcId="{3B4997C7-6162-9242-8024-E769BCBA1720}" destId="{E54884D4-B069-3D49-8EF6-BB7712D145EF}" srcOrd="0" destOrd="0" presId="urn:microsoft.com/office/officeart/2005/8/layout/hierarchy2"/>
    <dgm:cxn modelId="{4EC362FC-D6D3-6D4B-B027-9B9FEB4A6819}" type="presParOf" srcId="{C6C9FFA5-4531-A348-92E7-D6ED24A0CAA0}" destId="{832B12B5-6A8F-FE45-BEE5-BA093E412CD0}" srcOrd="11" destOrd="0" presId="urn:microsoft.com/office/officeart/2005/8/layout/hierarchy2"/>
    <dgm:cxn modelId="{3C4FF914-926E-8049-8492-EDD46D11A0CA}" type="presParOf" srcId="{832B12B5-6A8F-FE45-BEE5-BA093E412CD0}" destId="{F7325327-8464-3145-B015-F1DB8768EF35}" srcOrd="0" destOrd="0" presId="urn:microsoft.com/office/officeart/2005/8/layout/hierarchy2"/>
    <dgm:cxn modelId="{289F4CD5-82C0-FC44-B42A-23F3602BD039}" type="presParOf" srcId="{832B12B5-6A8F-FE45-BEE5-BA093E412CD0}" destId="{5838D75B-CF8A-AA47-A736-F99B488F6B76}" srcOrd="1" destOrd="0" presId="urn:microsoft.com/office/officeart/2005/8/layout/hierarchy2"/>
    <dgm:cxn modelId="{C4B60CDB-11CA-5A49-B33F-B7F28D3B74D5}" type="presParOf" srcId="{C6C9FFA5-4531-A348-92E7-D6ED24A0CAA0}" destId="{C768A6BB-0C86-2A48-A274-7A75F28A6092}" srcOrd="12" destOrd="0" presId="urn:microsoft.com/office/officeart/2005/8/layout/hierarchy2"/>
    <dgm:cxn modelId="{D4E7B3F9-06C9-BE46-9CDA-CD6567FAFEB2}" type="presParOf" srcId="{C768A6BB-0C86-2A48-A274-7A75F28A6092}" destId="{95C97C07-3031-4B49-8015-C468AF5CFA2D}" srcOrd="0" destOrd="0" presId="urn:microsoft.com/office/officeart/2005/8/layout/hierarchy2"/>
    <dgm:cxn modelId="{B66BD7D6-69C3-E04C-AF05-5083D38E8713}" type="presParOf" srcId="{C6C9FFA5-4531-A348-92E7-D6ED24A0CAA0}" destId="{56368EF2-3107-8741-95F5-C9B5D4B11110}" srcOrd="13" destOrd="0" presId="urn:microsoft.com/office/officeart/2005/8/layout/hierarchy2"/>
    <dgm:cxn modelId="{83D098C7-3A52-7641-9458-0DFAC2DEC208}" type="presParOf" srcId="{56368EF2-3107-8741-95F5-C9B5D4B11110}" destId="{CAFC77AB-710F-844D-B8EE-60DC1BA6FE0B}" srcOrd="0" destOrd="0" presId="urn:microsoft.com/office/officeart/2005/8/layout/hierarchy2"/>
    <dgm:cxn modelId="{571228E4-068D-8F48-B785-880500074C9D}" type="presParOf" srcId="{56368EF2-3107-8741-95F5-C9B5D4B11110}" destId="{CD4EB1E5-C8B9-6345-AF7D-3C3AF624425C}" srcOrd="1" destOrd="0" presId="urn:microsoft.com/office/officeart/2005/8/layout/hierarchy2"/>
    <dgm:cxn modelId="{08E072D6-05B8-B044-8045-2C3B13A4FB5B}" type="presParOf" srcId="{C6C9FFA5-4531-A348-92E7-D6ED24A0CAA0}" destId="{16199BD8-3798-EC4A-BA12-3D3D2073DF1C}" srcOrd="14" destOrd="0" presId="urn:microsoft.com/office/officeart/2005/8/layout/hierarchy2"/>
    <dgm:cxn modelId="{A063C287-A72A-5245-BA50-74DD833C11E5}" type="presParOf" srcId="{16199BD8-3798-EC4A-BA12-3D3D2073DF1C}" destId="{BCE9D14F-402F-7F4E-8BE1-27C92D22746C}" srcOrd="0" destOrd="0" presId="urn:microsoft.com/office/officeart/2005/8/layout/hierarchy2"/>
    <dgm:cxn modelId="{7B375B1E-E6EC-524B-A1D7-99FAF23463EE}" type="presParOf" srcId="{C6C9FFA5-4531-A348-92E7-D6ED24A0CAA0}" destId="{70CB27A0-8EC2-4346-910D-5ECDD4590329}" srcOrd="15" destOrd="0" presId="urn:microsoft.com/office/officeart/2005/8/layout/hierarchy2"/>
    <dgm:cxn modelId="{561A4064-3EF2-6D45-8DC2-9DCC097BDC4A}" type="presParOf" srcId="{70CB27A0-8EC2-4346-910D-5ECDD4590329}" destId="{DE8350E3-99B4-1943-BB70-463D599ED3D5}" srcOrd="0" destOrd="0" presId="urn:microsoft.com/office/officeart/2005/8/layout/hierarchy2"/>
    <dgm:cxn modelId="{5EC1543B-B8C4-AA4A-B53F-E7918B662086}" type="presParOf" srcId="{70CB27A0-8EC2-4346-910D-5ECDD4590329}" destId="{FF6031EF-930A-7849-8116-E1FA1A53F281}" srcOrd="1" destOrd="0" presId="urn:microsoft.com/office/officeart/2005/8/layout/hierarchy2"/>
    <dgm:cxn modelId="{D0D7C638-DB33-E64E-B63D-96AA2B2335A6}" type="presParOf" srcId="{C6C9FFA5-4531-A348-92E7-D6ED24A0CAA0}" destId="{61A829D2-CC9E-F54E-BCC7-1DBD441B8C3C}" srcOrd="16" destOrd="0" presId="urn:microsoft.com/office/officeart/2005/8/layout/hierarchy2"/>
    <dgm:cxn modelId="{6B8EA47E-F600-4246-A8E8-155BBF3A17A5}" type="presParOf" srcId="{61A829D2-CC9E-F54E-BCC7-1DBD441B8C3C}" destId="{E0511FCB-C3FB-FE43-B767-EDBFD319AA5C}" srcOrd="0" destOrd="0" presId="urn:microsoft.com/office/officeart/2005/8/layout/hierarchy2"/>
    <dgm:cxn modelId="{FBFAE8A0-A5E9-CF43-8B0A-03AF85D8D1D1}" type="presParOf" srcId="{C6C9FFA5-4531-A348-92E7-D6ED24A0CAA0}" destId="{2EB8F6C8-5A6A-8947-9BC7-1912D5C7B94F}" srcOrd="17" destOrd="0" presId="urn:microsoft.com/office/officeart/2005/8/layout/hierarchy2"/>
    <dgm:cxn modelId="{26B57660-0505-8547-850A-104CBB1B348B}" type="presParOf" srcId="{2EB8F6C8-5A6A-8947-9BC7-1912D5C7B94F}" destId="{2ECFBD81-DE3C-3F41-AA06-98278B34D061}" srcOrd="0" destOrd="0" presId="urn:microsoft.com/office/officeart/2005/8/layout/hierarchy2"/>
    <dgm:cxn modelId="{5662E423-1591-684C-9F9E-ABC4204132F0}" type="presParOf" srcId="{2EB8F6C8-5A6A-8947-9BC7-1912D5C7B94F}" destId="{FFD153BB-202B-A246-AE6A-E6CAE577E119}" srcOrd="1" destOrd="0" presId="urn:microsoft.com/office/officeart/2005/8/layout/hierarchy2"/>
    <dgm:cxn modelId="{7D722068-0009-5946-A53B-1B351B9EE53B}" type="presParOf" srcId="{C6C9FFA5-4531-A348-92E7-D6ED24A0CAA0}" destId="{FAB9149F-CEB4-AD44-9BBC-501ABD9A3ADF}" srcOrd="18" destOrd="0" presId="urn:microsoft.com/office/officeart/2005/8/layout/hierarchy2"/>
    <dgm:cxn modelId="{8913197F-E7F2-974D-9B10-4CB5EF6D9596}" type="presParOf" srcId="{FAB9149F-CEB4-AD44-9BBC-501ABD9A3ADF}" destId="{3B703EA7-1AA0-D54C-A02D-ABC6148CDC6C}" srcOrd="0" destOrd="0" presId="urn:microsoft.com/office/officeart/2005/8/layout/hierarchy2"/>
    <dgm:cxn modelId="{B77A4E7B-D047-3F42-8CBA-FE2427612AF8}" type="presParOf" srcId="{C6C9FFA5-4531-A348-92E7-D6ED24A0CAA0}" destId="{84DFCE0E-5675-3245-AB43-DD4A63D4DA2A}" srcOrd="19" destOrd="0" presId="urn:microsoft.com/office/officeart/2005/8/layout/hierarchy2"/>
    <dgm:cxn modelId="{05E42F43-37CF-A84D-9788-45E1BC77BEBA}" type="presParOf" srcId="{84DFCE0E-5675-3245-AB43-DD4A63D4DA2A}" destId="{B5E2F44A-8E18-5A43-9F00-50DEBB359A39}" srcOrd="0" destOrd="0" presId="urn:microsoft.com/office/officeart/2005/8/layout/hierarchy2"/>
    <dgm:cxn modelId="{9F2C4F0C-0150-8A45-AD2E-FBB14225FFD4}" type="presParOf" srcId="{84DFCE0E-5675-3245-AB43-DD4A63D4DA2A}" destId="{E3A5564F-C614-514A-9446-D44AEAAAB3BD}" srcOrd="1" destOrd="0" presId="urn:microsoft.com/office/officeart/2005/8/layout/hierarchy2"/>
    <dgm:cxn modelId="{BC7B0CD2-97A8-254F-B71E-15026703C459}" type="presParOf" srcId="{C6C9FFA5-4531-A348-92E7-D6ED24A0CAA0}" destId="{94D6D443-8427-394C-9C53-50E8F120DB6D}" srcOrd="20" destOrd="0" presId="urn:microsoft.com/office/officeart/2005/8/layout/hierarchy2"/>
    <dgm:cxn modelId="{B4C31D51-D509-DA41-A856-ED879AFB1767}" type="presParOf" srcId="{94D6D443-8427-394C-9C53-50E8F120DB6D}" destId="{54998BEE-37FD-6245-98AF-EDAA41B7BF57}" srcOrd="0" destOrd="0" presId="urn:microsoft.com/office/officeart/2005/8/layout/hierarchy2"/>
    <dgm:cxn modelId="{D8BD5D35-698C-6A44-8C04-EB1295B1A062}" type="presParOf" srcId="{C6C9FFA5-4531-A348-92E7-D6ED24A0CAA0}" destId="{B0257E02-A961-1B42-9A72-9C6D01170A1A}" srcOrd="21" destOrd="0" presId="urn:microsoft.com/office/officeart/2005/8/layout/hierarchy2"/>
    <dgm:cxn modelId="{2F3BEDF2-A58D-5D45-983D-4B01777A6E2D}" type="presParOf" srcId="{B0257E02-A961-1B42-9A72-9C6D01170A1A}" destId="{2E2C92C7-ADAC-464E-A4A2-F1C6390AD221}" srcOrd="0" destOrd="0" presId="urn:microsoft.com/office/officeart/2005/8/layout/hierarchy2"/>
    <dgm:cxn modelId="{413ADDD9-3F1F-9D4C-9665-0DA304546AF5}" type="presParOf" srcId="{B0257E02-A961-1B42-9A72-9C6D01170A1A}" destId="{D1265CB3-5AAE-4E4F-A6BA-C2158F5CDD23}" srcOrd="1" destOrd="0" presId="urn:microsoft.com/office/officeart/2005/8/layout/hierarchy2"/>
    <dgm:cxn modelId="{9DA1A0A6-352F-1E47-A4A5-14411D633470}" type="presParOf" srcId="{C6C9FFA5-4531-A348-92E7-D6ED24A0CAA0}" destId="{F6CC8285-07FE-0A4E-905F-D244A4DE6BFA}" srcOrd="22" destOrd="0" presId="urn:microsoft.com/office/officeart/2005/8/layout/hierarchy2"/>
    <dgm:cxn modelId="{3C41E5C4-E136-9D43-A0AE-B10C0241F960}" type="presParOf" srcId="{F6CC8285-07FE-0A4E-905F-D244A4DE6BFA}" destId="{9B9341A5-74DF-5A43-8DD5-BE5E51EA6010}" srcOrd="0" destOrd="0" presId="urn:microsoft.com/office/officeart/2005/8/layout/hierarchy2"/>
    <dgm:cxn modelId="{2D6EF5ED-CC8B-0B40-ACE3-841FCF2387A5}" type="presParOf" srcId="{C6C9FFA5-4531-A348-92E7-D6ED24A0CAA0}" destId="{B0DED10A-372E-414D-A896-865BFAC61172}" srcOrd="23" destOrd="0" presId="urn:microsoft.com/office/officeart/2005/8/layout/hierarchy2"/>
    <dgm:cxn modelId="{EAB8030A-7819-B140-A086-558F4684C05D}" type="presParOf" srcId="{B0DED10A-372E-414D-A896-865BFAC61172}" destId="{E6B3FDB4-7598-2042-9F30-25B3E65FBE57}" srcOrd="0" destOrd="0" presId="urn:microsoft.com/office/officeart/2005/8/layout/hierarchy2"/>
    <dgm:cxn modelId="{E70AA498-3033-6248-912E-EB71A4D585AA}" type="presParOf" srcId="{B0DED10A-372E-414D-A896-865BFAC61172}" destId="{C533295B-3007-1D44-9DAC-C4912B7FA4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7C76C8-D62E-BA41-B97A-51E3835168A8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D10C0F-AB41-A948-A978-DCE3C91DB107}">
      <dgm:prSet phldrT="[Текст]"/>
      <dgm:spPr/>
      <dgm:t>
        <a:bodyPr/>
        <a:lstStyle/>
        <a:p>
          <a:r>
            <a:rPr lang="en-US" dirty="0"/>
            <a:t>.</a:t>
          </a:r>
          <a:endParaRPr lang="ru-RU" dirty="0"/>
        </a:p>
      </dgm:t>
    </dgm:pt>
    <dgm:pt modelId="{D962FCE5-DAB8-3849-81F5-286687B0AFC2}" type="parTrans" cxnId="{E2D24F53-5ED3-F545-9BCF-2895FC50BD10}">
      <dgm:prSet/>
      <dgm:spPr/>
      <dgm:t>
        <a:bodyPr/>
        <a:lstStyle/>
        <a:p>
          <a:endParaRPr lang="ru-RU"/>
        </a:p>
      </dgm:t>
    </dgm:pt>
    <dgm:pt modelId="{12F54589-BD01-8840-809F-02F4F8EF06E3}" type="sibTrans" cxnId="{E2D24F53-5ED3-F545-9BCF-2895FC50BD10}">
      <dgm:prSet/>
      <dgm:spPr/>
      <dgm:t>
        <a:bodyPr/>
        <a:lstStyle/>
        <a:p>
          <a:endParaRPr lang="ru-RU"/>
        </a:p>
      </dgm:t>
    </dgm:pt>
    <dgm:pt modelId="{8240CF58-C3EA-0B43-BF09-D6D9928794FC}">
      <dgm:prSet phldrT="[Текст]"/>
      <dgm:spPr/>
      <dgm:t>
        <a:bodyPr/>
        <a:lstStyle/>
        <a:p>
          <a:r>
            <a:rPr lang="en-US" dirty="0" err="1"/>
            <a:t>Main.py</a:t>
          </a:r>
          <a:endParaRPr lang="ru-RU" dirty="0"/>
        </a:p>
      </dgm:t>
    </dgm:pt>
    <dgm:pt modelId="{64199CCC-ED6E-CF43-9897-88EBED2B84EC}" type="parTrans" cxnId="{DAC226EB-9B15-234E-B45C-8213B7FC64B6}">
      <dgm:prSet/>
      <dgm:spPr/>
      <dgm:t>
        <a:bodyPr/>
        <a:lstStyle/>
        <a:p>
          <a:endParaRPr lang="ru-RU"/>
        </a:p>
      </dgm:t>
    </dgm:pt>
    <dgm:pt modelId="{9822DAC6-DD75-FF4A-92B2-E0C5B341F3D1}" type="sibTrans" cxnId="{DAC226EB-9B15-234E-B45C-8213B7FC64B6}">
      <dgm:prSet/>
      <dgm:spPr/>
      <dgm:t>
        <a:bodyPr/>
        <a:lstStyle/>
        <a:p>
          <a:endParaRPr lang="ru-RU"/>
        </a:p>
      </dgm:t>
    </dgm:pt>
    <dgm:pt modelId="{E8FD1A1C-7868-0546-85AA-79BAA1D354B8}">
      <dgm:prSet/>
      <dgm:spPr/>
      <dgm:t>
        <a:bodyPr/>
        <a:lstStyle/>
        <a:p>
          <a:r>
            <a:rPr lang="en"/>
            <a:t>cities.py</a:t>
          </a:r>
          <a:endParaRPr lang="ru-RU"/>
        </a:p>
      </dgm:t>
    </dgm:pt>
    <dgm:pt modelId="{104446B8-BE24-2144-93C5-604955AD1F19}" type="parTrans" cxnId="{B888524A-474E-3B4A-BFFD-6E470BAE61CB}">
      <dgm:prSet/>
      <dgm:spPr/>
      <dgm:t>
        <a:bodyPr/>
        <a:lstStyle/>
        <a:p>
          <a:endParaRPr lang="ru-RU"/>
        </a:p>
      </dgm:t>
    </dgm:pt>
    <dgm:pt modelId="{D71F462D-6E22-2041-9CC4-3B7620E80CBC}" type="sibTrans" cxnId="{B888524A-474E-3B4A-BFFD-6E470BAE61CB}">
      <dgm:prSet/>
      <dgm:spPr/>
      <dgm:t>
        <a:bodyPr/>
        <a:lstStyle/>
        <a:p>
          <a:endParaRPr lang="ru-RU"/>
        </a:p>
      </dgm:t>
    </dgm:pt>
    <dgm:pt modelId="{CBC03558-1999-094E-B4C7-16B5B09B7178}">
      <dgm:prSet/>
      <dgm:spPr/>
      <dgm:t>
        <a:bodyPr/>
        <a:lstStyle/>
        <a:p>
          <a:r>
            <a:rPr lang="en"/>
            <a:t>.env</a:t>
          </a:r>
          <a:endParaRPr lang="ru-RU"/>
        </a:p>
      </dgm:t>
    </dgm:pt>
    <dgm:pt modelId="{A097B0B3-0F26-B847-9F41-DB5FD144D3B2}" type="parTrans" cxnId="{6F0BCC56-AAD1-BE48-B92E-04AD9C0E8303}">
      <dgm:prSet/>
      <dgm:spPr/>
      <dgm:t>
        <a:bodyPr/>
        <a:lstStyle/>
        <a:p>
          <a:endParaRPr lang="ru-RU"/>
        </a:p>
      </dgm:t>
    </dgm:pt>
    <dgm:pt modelId="{FB3445F7-C171-EC48-A79A-830D0EC851A9}" type="sibTrans" cxnId="{6F0BCC56-AAD1-BE48-B92E-04AD9C0E8303}">
      <dgm:prSet/>
      <dgm:spPr/>
      <dgm:t>
        <a:bodyPr/>
        <a:lstStyle/>
        <a:p>
          <a:endParaRPr lang="ru-RU"/>
        </a:p>
      </dgm:t>
    </dgm:pt>
    <dgm:pt modelId="{5813D5D1-C063-A547-91DD-DF33284E766A}">
      <dgm:prSet/>
      <dgm:spPr/>
      <dgm:t>
        <a:bodyPr/>
        <a:lstStyle/>
        <a:p>
          <a:r>
            <a:rPr lang="en"/>
            <a:t>mail_sender.py</a:t>
          </a:r>
          <a:endParaRPr lang="ru-RU"/>
        </a:p>
      </dgm:t>
    </dgm:pt>
    <dgm:pt modelId="{2C9F2E8D-35E2-0349-A1F9-87B310C6FE43}" type="parTrans" cxnId="{791FA96E-AA04-174F-B6C9-7663BBAC847B}">
      <dgm:prSet/>
      <dgm:spPr/>
      <dgm:t>
        <a:bodyPr/>
        <a:lstStyle/>
        <a:p>
          <a:endParaRPr lang="ru-RU"/>
        </a:p>
      </dgm:t>
    </dgm:pt>
    <dgm:pt modelId="{A73C86AA-E373-064A-8126-F7124444603B}" type="sibTrans" cxnId="{791FA96E-AA04-174F-B6C9-7663BBAC847B}">
      <dgm:prSet/>
      <dgm:spPr/>
      <dgm:t>
        <a:bodyPr/>
        <a:lstStyle/>
        <a:p>
          <a:endParaRPr lang="ru-RU"/>
        </a:p>
      </dgm:t>
    </dgm:pt>
    <dgm:pt modelId="{D7049B8D-E976-EE4F-93CC-9747D1C3942E}">
      <dgm:prSet/>
      <dgm:spPr/>
      <dgm:t>
        <a:bodyPr/>
        <a:lstStyle/>
        <a:p>
          <a:r>
            <a:rPr lang="en"/>
            <a:t>proverka.py</a:t>
          </a:r>
          <a:endParaRPr lang="ru-RU"/>
        </a:p>
      </dgm:t>
    </dgm:pt>
    <dgm:pt modelId="{95B83C3D-3F08-4648-98A3-D8417FEF486E}" type="parTrans" cxnId="{740211F3-2B49-9B49-B201-1FA2B84D7F04}">
      <dgm:prSet/>
      <dgm:spPr/>
      <dgm:t>
        <a:bodyPr/>
        <a:lstStyle/>
        <a:p>
          <a:endParaRPr lang="ru-RU"/>
        </a:p>
      </dgm:t>
    </dgm:pt>
    <dgm:pt modelId="{ED539BE4-B89E-9146-A3A8-CED3B4D12914}" type="sibTrans" cxnId="{740211F3-2B49-9B49-B201-1FA2B84D7F04}">
      <dgm:prSet/>
      <dgm:spPr/>
      <dgm:t>
        <a:bodyPr/>
        <a:lstStyle/>
        <a:p>
          <a:endParaRPr lang="ru-RU"/>
        </a:p>
      </dgm:t>
    </dgm:pt>
    <dgm:pt modelId="{2CED7A35-05C4-5041-B76C-B1F90ED6697C}">
      <dgm:prSet/>
      <dgm:spPr/>
      <dgm:t>
        <a:bodyPr/>
        <a:lstStyle/>
        <a:p>
          <a:r>
            <a:rPr lang="en"/>
            <a:t>requirements.txt</a:t>
          </a:r>
          <a:endParaRPr lang="ru-RU"/>
        </a:p>
      </dgm:t>
    </dgm:pt>
    <dgm:pt modelId="{4C4CFC09-324C-7A44-8B83-D8834C65EC6D}" type="parTrans" cxnId="{049198B8-BF5A-3B49-8C2F-BBE30ED5C1F9}">
      <dgm:prSet/>
      <dgm:spPr/>
      <dgm:t>
        <a:bodyPr/>
        <a:lstStyle/>
        <a:p>
          <a:endParaRPr lang="ru-RU"/>
        </a:p>
      </dgm:t>
    </dgm:pt>
    <dgm:pt modelId="{8B8CB093-3F87-9D40-8756-C5E7DCA5C03E}" type="sibTrans" cxnId="{049198B8-BF5A-3B49-8C2F-BBE30ED5C1F9}">
      <dgm:prSet/>
      <dgm:spPr/>
      <dgm:t>
        <a:bodyPr/>
        <a:lstStyle/>
        <a:p>
          <a:endParaRPr lang="ru-RU"/>
        </a:p>
      </dgm:t>
    </dgm:pt>
    <dgm:pt modelId="{06476F0A-D194-454F-84A6-99669E1EBC3A}" type="pres">
      <dgm:prSet presAssocID="{0A7C76C8-D62E-BA41-B97A-51E3835168A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BDDAD8-56BD-E34A-B993-BCBCC16C7A86}" type="pres">
      <dgm:prSet presAssocID="{0BD10C0F-AB41-A948-A978-DCE3C91DB107}" presName="root1" presStyleCnt="0"/>
      <dgm:spPr/>
    </dgm:pt>
    <dgm:pt modelId="{8525D768-EE3D-8E48-AA5C-FAC2C5985B8E}" type="pres">
      <dgm:prSet presAssocID="{0BD10C0F-AB41-A948-A978-DCE3C91DB107}" presName="LevelOneTextNode" presStyleLbl="node0" presStyleIdx="0" presStyleCnt="1">
        <dgm:presLayoutVars>
          <dgm:chPref val="3"/>
        </dgm:presLayoutVars>
      </dgm:prSet>
      <dgm:spPr/>
    </dgm:pt>
    <dgm:pt modelId="{CD7B571C-3F02-A74C-9F76-48CC568DEC52}" type="pres">
      <dgm:prSet presAssocID="{0BD10C0F-AB41-A948-A978-DCE3C91DB107}" presName="level2hierChild" presStyleCnt="0"/>
      <dgm:spPr/>
    </dgm:pt>
    <dgm:pt modelId="{C9B12CA4-4A44-3249-8747-251920BEDA9E}" type="pres">
      <dgm:prSet presAssocID="{64199CCC-ED6E-CF43-9897-88EBED2B84EC}" presName="conn2-1" presStyleLbl="parChTrans1D2" presStyleIdx="0" presStyleCnt="6"/>
      <dgm:spPr/>
    </dgm:pt>
    <dgm:pt modelId="{2260CDCE-E9F5-EC47-9411-551FB4556DBB}" type="pres">
      <dgm:prSet presAssocID="{64199CCC-ED6E-CF43-9897-88EBED2B84EC}" presName="connTx" presStyleLbl="parChTrans1D2" presStyleIdx="0" presStyleCnt="6"/>
      <dgm:spPr/>
    </dgm:pt>
    <dgm:pt modelId="{2DC9DFDE-458F-CF48-80CB-5666772FB5B5}" type="pres">
      <dgm:prSet presAssocID="{8240CF58-C3EA-0B43-BF09-D6D9928794FC}" presName="root2" presStyleCnt="0"/>
      <dgm:spPr/>
    </dgm:pt>
    <dgm:pt modelId="{31C1DF2E-46C2-6A4D-81ED-D30365265718}" type="pres">
      <dgm:prSet presAssocID="{8240CF58-C3EA-0B43-BF09-D6D9928794FC}" presName="LevelTwoTextNode" presStyleLbl="node2" presStyleIdx="0" presStyleCnt="6">
        <dgm:presLayoutVars>
          <dgm:chPref val="3"/>
        </dgm:presLayoutVars>
      </dgm:prSet>
      <dgm:spPr/>
    </dgm:pt>
    <dgm:pt modelId="{5F003B96-0225-9D44-9747-38C1BBCC6FB7}" type="pres">
      <dgm:prSet presAssocID="{8240CF58-C3EA-0B43-BF09-D6D9928794FC}" presName="level3hierChild" presStyleCnt="0"/>
      <dgm:spPr/>
    </dgm:pt>
    <dgm:pt modelId="{9ED2399C-A2AF-A742-AC4D-DF67BADCD4D5}" type="pres">
      <dgm:prSet presAssocID="{104446B8-BE24-2144-93C5-604955AD1F19}" presName="conn2-1" presStyleLbl="parChTrans1D2" presStyleIdx="1" presStyleCnt="6"/>
      <dgm:spPr/>
    </dgm:pt>
    <dgm:pt modelId="{4BA378A2-02F1-DB47-A45A-77EF35C1E987}" type="pres">
      <dgm:prSet presAssocID="{104446B8-BE24-2144-93C5-604955AD1F19}" presName="connTx" presStyleLbl="parChTrans1D2" presStyleIdx="1" presStyleCnt="6"/>
      <dgm:spPr/>
    </dgm:pt>
    <dgm:pt modelId="{DCCE375E-8ECE-1C41-97BD-43E88C87A6CB}" type="pres">
      <dgm:prSet presAssocID="{E8FD1A1C-7868-0546-85AA-79BAA1D354B8}" presName="root2" presStyleCnt="0"/>
      <dgm:spPr/>
    </dgm:pt>
    <dgm:pt modelId="{95EA925B-7C92-194E-86FC-2535AE3E4482}" type="pres">
      <dgm:prSet presAssocID="{E8FD1A1C-7868-0546-85AA-79BAA1D354B8}" presName="LevelTwoTextNode" presStyleLbl="node2" presStyleIdx="1" presStyleCnt="6">
        <dgm:presLayoutVars>
          <dgm:chPref val="3"/>
        </dgm:presLayoutVars>
      </dgm:prSet>
      <dgm:spPr/>
    </dgm:pt>
    <dgm:pt modelId="{2A600D20-8667-2449-A45B-9EFB433899DA}" type="pres">
      <dgm:prSet presAssocID="{E8FD1A1C-7868-0546-85AA-79BAA1D354B8}" presName="level3hierChild" presStyleCnt="0"/>
      <dgm:spPr/>
    </dgm:pt>
    <dgm:pt modelId="{B0EDA64E-C4EE-FB43-AAA9-E5C404549126}" type="pres">
      <dgm:prSet presAssocID="{A097B0B3-0F26-B847-9F41-DB5FD144D3B2}" presName="conn2-1" presStyleLbl="parChTrans1D2" presStyleIdx="2" presStyleCnt="6"/>
      <dgm:spPr/>
    </dgm:pt>
    <dgm:pt modelId="{9B4C1B71-4AB4-E24D-99E1-527883FBFFCE}" type="pres">
      <dgm:prSet presAssocID="{A097B0B3-0F26-B847-9F41-DB5FD144D3B2}" presName="connTx" presStyleLbl="parChTrans1D2" presStyleIdx="2" presStyleCnt="6"/>
      <dgm:spPr/>
    </dgm:pt>
    <dgm:pt modelId="{42F585F4-D850-0943-8F79-C50016D2522E}" type="pres">
      <dgm:prSet presAssocID="{CBC03558-1999-094E-B4C7-16B5B09B7178}" presName="root2" presStyleCnt="0"/>
      <dgm:spPr/>
    </dgm:pt>
    <dgm:pt modelId="{6040FD9B-0A23-AF4F-B280-5C2565DAF579}" type="pres">
      <dgm:prSet presAssocID="{CBC03558-1999-094E-B4C7-16B5B09B7178}" presName="LevelTwoTextNode" presStyleLbl="node2" presStyleIdx="2" presStyleCnt="6">
        <dgm:presLayoutVars>
          <dgm:chPref val="3"/>
        </dgm:presLayoutVars>
      </dgm:prSet>
      <dgm:spPr/>
    </dgm:pt>
    <dgm:pt modelId="{1E2968DE-D6A5-3B48-A112-2D5172E64072}" type="pres">
      <dgm:prSet presAssocID="{CBC03558-1999-094E-B4C7-16B5B09B7178}" presName="level3hierChild" presStyleCnt="0"/>
      <dgm:spPr/>
    </dgm:pt>
    <dgm:pt modelId="{0ADDA7CD-E464-7446-93CF-60CBA819F1F8}" type="pres">
      <dgm:prSet presAssocID="{2C9F2E8D-35E2-0349-A1F9-87B310C6FE43}" presName="conn2-1" presStyleLbl="parChTrans1D2" presStyleIdx="3" presStyleCnt="6"/>
      <dgm:spPr/>
    </dgm:pt>
    <dgm:pt modelId="{7655129D-E69F-4842-A432-34C1A4B0C136}" type="pres">
      <dgm:prSet presAssocID="{2C9F2E8D-35E2-0349-A1F9-87B310C6FE43}" presName="connTx" presStyleLbl="parChTrans1D2" presStyleIdx="3" presStyleCnt="6"/>
      <dgm:spPr/>
    </dgm:pt>
    <dgm:pt modelId="{E7903197-81DD-4840-9D0D-A97C10EF3FF6}" type="pres">
      <dgm:prSet presAssocID="{5813D5D1-C063-A547-91DD-DF33284E766A}" presName="root2" presStyleCnt="0"/>
      <dgm:spPr/>
    </dgm:pt>
    <dgm:pt modelId="{9356E7D9-F409-A748-B5B4-2393E1417E0C}" type="pres">
      <dgm:prSet presAssocID="{5813D5D1-C063-A547-91DD-DF33284E766A}" presName="LevelTwoTextNode" presStyleLbl="node2" presStyleIdx="3" presStyleCnt="6">
        <dgm:presLayoutVars>
          <dgm:chPref val="3"/>
        </dgm:presLayoutVars>
      </dgm:prSet>
      <dgm:spPr/>
    </dgm:pt>
    <dgm:pt modelId="{1D8A2FFC-6A00-8845-9D78-503341D0D973}" type="pres">
      <dgm:prSet presAssocID="{5813D5D1-C063-A547-91DD-DF33284E766A}" presName="level3hierChild" presStyleCnt="0"/>
      <dgm:spPr/>
    </dgm:pt>
    <dgm:pt modelId="{59915B90-3378-9947-ADE7-0BE44EDA7A93}" type="pres">
      <dgm:prSet presAssocID="{95B83C3D-3F08-4648-98A3-D8417FEF486E}" presName="conn2-1" presStyleLbl="parChTrans1D2" presStyleIdx="4" presStyleCnt="6"/>
      <dgm:spPr/>
    </dgm:pt>
    <dgm:pt modelId="{FBD32069-ED5C-4F46-8FFB-D4E579A94686}" type="pres">
      <dgm:prSet presAssocID="{95B83C3D-3F08-4648-98A3-D8417FEF486E}" presName="connTx" presStyleLbl="parChTrans1D2" presStyleIdx="4" presStyleCnt="6"/>
      <dgm:spPr/>
    </dgm:pt>
    <dgm:pt modelId="{4E622B57-1CFA-AE42-9B5B-D77196160CE7}" type="pres">
      <dgm:prSet presAssocID="{D7049B8D-E976-EE4F-93CC-9747D1C3942E}" presName="root2" presStyleCnt="0"/>
      <dgm:spPr/>
    </dgm:pt>
    <dgm:pt modelId="{306665A1-028E-BD44-AD64-D12E8667FE34}" type="pres">
      <dgm:prSet presAssocID="{D7049B8D-E976-EE4F-93CC-9747D1C3942E}" presName="LevelTwoTextNode" presStyleLbl="node2" presStyleIdx="4" presStyleCnt="6">
        <dgm:presLayoutVars>
          <dgm:chPref val="3"/>
        </dgm:presLayoutVars>
      </dgm:prSet>
      <dgm:spPr/>
    </dgm:pt>
    <dgm:pt modelId="{E9437FBB-A3CF-584C-BCB2-4608A4C717E6}" type="pres">
      <dgm:prSet presAssocID="{D7049B8D-E976-EE4F-93CC-9747D1C3942E}" presName="level3hierChild" presStyleCnt="0"/>
      <dgm:spPr/>
    </dgm:pt>
    <dgm:pt modelId="{973491BF-885A-EB42-A063-8A469748A0F8}" type="pres">
      <dgm:prSet presAssocID="{4C4CFC09-324C-7A44-8B83-D8834C65EC6D}" presName="conn2-1" presStyleLbl="parChTrans1D2" presStyleIdx="5" presStyleCnt="6"/>
      <dgm:spPr/>
    </dgm:pt>
    <dgm:pt modelId="{F174195D-7E57-5947-A34B-FCE280DE5F03}" type="pres">
      <dgm:prSet presAssocID="{4C4CFC09-324C-7A44-8B83-D8834C65EC6D}" presName="connTx" presStyleLbl="parChTrans1D2" presStyleIdx="5" presStyleCnt="6"/>
      <dgm:spPr/>
    </dgm:pt>
    <dgm:pt modelId="{ECA9B7DC-C363-9646-9B7B-CE7A55EB2072}" type="pres">
      <dgm:prSet presAssocID="{2CED7A35-05C4-5041-B76C-B1F90ED6697C}" presName="root2" presStyleCnt="0"/>
      <dgm:spPr/>
    </dgm:pt>
    <dgm:pt modelId="{1727B0C5-F56D-AC45-A644-76494A0643D4}" type="pres">
      <dgm:prSet presAssocID="{2CED7A35-05C4-5041-B76C-B1F90ED6697C}" presName="LevelTwoTextNode" presStyleLbl="node2" presStyleIdx="5" presStyleCnt="6">
        <dgm:presLayoutVars>
          <dgm:chPref val="3"/>
        </dgm:presLayoutVars>
      </dgm:prSet>
      <dgm:spPr/>
    </dgm:pt>
    <dgm:pt modelId="{BC30D2F8-2B06-754B-BF72-D696A6D720F0}" type="pres">
      <dgm:prSet presAssocID="{2CED7A35-05C4-5041-B76C-B1F90ED6697C}" presName="level3hierChild" presStyleCnt="0"/>
      <dgm:spPr/>
    </dgm:pt>
  </dgm:ptLst>
  <dgm:cxnLst>
    <dgm:cxn modelId="{6CDE4800-7D9A-D744-8A7A-3DE29F01E503}" type="presOf" srcId="{2C9F2E8D-35E2-0349-A1F9-87B310C6FE43}" destId="{7655129D-E69F-4842-A432-34C1A4B0C136}" srcOrd="1" destOrd="0" presId="urn:microsoft.com/office/officeart/2005/8/layout/hierarchy2"/>
    <dgm:cxn modelId="{CB754121-579D-7843-AA0B-123D5E7DCA2A}" type="presOf" srcId="{64199CCC-ED6E-CF43-9897-88EBED2B84EC}" destId="{C9B12CA4-4A44-3249-8747-251920BEDA9E}" srcOrd="0" destOrd="0" presId="urn:microsoft.com/office/officeart/2005/8/layout/hierarchy2"/>
    <dgm:cxn modelId="{EE1C062A-CBCB-AF49-8371-C0866323A4EE}" type="presOf" srcId="{0A7C76C8-D62E-BA41-B97A-51E3835168A8}" destId="{06476F0A-D194-454F-84A6-99669E1EBC3A}" srcOrd="0" destOrd="0" presId="urn:microsoft.com/office/officeart/2005/8/layout/hierarchy2"/>
    <dgm:cxn modelId="{AE6F843A-C115-6344-AE48-43A8C208A4BF}" type="presOf" srcId="{8240CF58-C3EA-0B43-BF09-D6D9928794FC}" destId="{31C1DF2E-46C2-6A4D-81ED-D30365265718}" srcOrd="0" destOrd="0" presId="urn:microsoft.com/office/officeart/2005/8/layout/hierarchy2"/>
    <dgm:cxn modelId="{B926B23F-5A24-4040-931B-5AA4D4B8974E}" type="presOf" srcId="{0BD10C0F-AB41-A948-A978-DCE3C91DB107}" destId="{8525D768-EE3D-8E48-AA5C-FAC2C5985B8E}" srcOrd="0" destOrd="0" presId="urn:microsoft.com/office/officeart/2005/8/layout/hierarchy2"/>
    <dgm:cxn modelId="{B888524A-474E-3B4A-BFFD-6E470BAE61CB}" srcId="{0BD10C0F-AB41-A948-A978-DCE3C91DB107}" destId="{E8FD1A1C-7868-0546-85AA-79BAA1D354B8}" srcOrd="1" destOrd="0" parTransId="{104446B8-BE24-2144-93C5-604955AD1F19}" sibTransId="{D71F462D-6E22-2041-9CC4-3B7620E80CBC}"/>
    <dgm:cxn modelId="{E2D24F53-5ED3-F545-9BCF-2895FC50BD10}" srcId="{0A7C76C8-D62E-BA41-B97A-51E3835168A8}" destId="{0BD10C0F-AB41-A948-A978-DCE3C91DB107}" srcOrd="0" destOrd="0" parTransId="{D962FCE5-DAB8-3849-81F5-286687B0AFC2}" sibTransId="{12F54589-BD01-8840-809F-02F4F8EF06E3}"/>
    <dgm:cxn modelId="{6F0BCC56-AAD1-BE48-B92E-04AD9C0E8303}" srcId="{0BD10C0F-AB41-A948-A978-DCE3C91DB107}" destId="{CBC03558-1999-094E-B4C7-16B5B09B7178}" srcOrd="2" destOrd="0" parTransId="{A097B0B3-0F26-B847-9F41-DB5FD144D3B2}" sibTransId="{FB3445F7-C171-EC48-A79A-830D0EC851A9}"/>
    <dgm:cxn modelId="{D4F2F858-47E9-A348-8637-99497C490C58}" type="presOf" srcId="{95B83C3D-3F08-4648-98A3-D8417FEF486E}" destId="{59915B90-3378-9947-ADE7-0BE44EDA7A93}" srcOrd="0" destOrd="0" presId="urn:microsoft.com/office/officeart/2005/8/layout/hierarchy2"/>
    <dgm:cxn modelId="{EF55275B-B548-CF46-B360-A7BE5F039993}" type="presOf" srcId="{104446B8-BE24-2144-93C5-604955AD1F19}" destId="{9ED2399C-A2AF-A742-AC4D-DF67BADCD4D5}" srcOrd="0" destOrd="0" presId="urn:microsoft.com/office/officeart/2005/8/layout/hierarchy2"/>
    <dgm:cxn modelId="{791FA96E-AA04-174F-B6C9-7663BBAC847B}" srcId="{0BD10C0F-AB41-A948-A978-DCE3C91DB107}" destId="{5813D5D1-C063-A547-91DD-DF33284E766A}" srcOrd="3" destOrd="0" parTransId="{2C9F2E8D-35E2-0349-A1F9-87B310C6FE43}" sibTransId="{A73C86AA-E373-064A-8126-F7124444603B}"/>
    <dgm:cxn modelId="{4799B275-72A2-2748-AA98-097C5EE479ED}" type="presOf" srcId="{64199CCC-ED6E-CF43-9897-88EBED2B84EC}" destId="{2260CDCE-E9F5-EC47-9411-551FB4556DBB}" srcOrd="1" destOrd="0" presId="urn:microsoft.com/office/officeart/2005/8/layout/hierarchy2"/>
    <dgm:cxn modelId="{1CDF4479-57E1-C847-9FBF-72591AE8FD4B}" type="presOf" srcId="{CBC03558-1999-094E-B4C7-16B5B09B7178}" destId="{6040FD9B-0A23-AF4F-B280-5C2565DAF579}" srcOrd="0" destOrd="0" presId="urn:microsoft.com/office/officeart/2005/8/layout/hierarchy2"/>
    <dgm:cxn modelId="{A1E0FA7F-9857-434B-96ED-2038ED2D4E2F}" type="presOf" srcId="{E8FD1A1C-7868-0546-85AA-79BAA1D354B8}" destId="{95EA925B-7C92-194E-86FC-2535AE3E4482}" srcOrd="0" destOrd="0" presId="urn:microsoft.com/office/officeart/2005/8/layout/hierarchy2"/>
    <dgm:cxn modelId="{6141D883-B4C6-D04A-8A6E-3F065CF1C5AA}" type="presOf" srcId="{A097B0B3-0F26-B847-9F41-DB5FD144D3B2}" destId="{9B4C1B71-4AB4-E24D-99E1-527883FBFFCE}" srcOrd="1" destOrd="0" presId="urn:microsoft.com/office/officeart/2005/8/layout/hierarchy2"/>
    <dgm:cxn modelId="{243F9D84-A243-3B44-B73A-984447DA3473}" type="presOf" srcId="{4C4CFC09-324C-7A44-8B83-D8834C65EC6D}" destId="{973491BF-885A-EB42-A063-8A469748A0F8}" srcOrd="0" destOrd="0" presId="urn:microsoft.com/office/officeart/2005/8/layout/hierarchy2"/>
    <dgm:cxn modelId="{5022508A-5129-5D4F-8AFE-52BE1B8CA108}" type="presOf" srcId="{95B83C3D-3F08-4648-98A3-D8417FEF486E}" destId="{FBD32069-ED5C-4F46-8FFB-D4E579A94686}" srcOrd="1" destOrd="0" presId="urn:microsoft.com/office/officeart/2005/8/layout/hierarchy2"/>
    <dgm:cxn modelId="{0AFC32AE-1CFC-6248-A840-C7C2E3116D0B}" type="presOf" srcId="{2C9F2E8D-35E2-0349-A1F9-87B310C6FE43}" destId="{0ADDA7CD-E464-7446-93CF-60CBA819F1F8}" srcOrd="0" destOrd="0" presId="urn:microsoft.com/office/officeart/2005/8/layout/hierarchy2"/>
    <dgm:cxn modelId="{049198B8-BF5A-3B49-8C2F-BBE30ED5C1F9}" srcId="{0BD10C0F-AB41-A948-A978-DCE3C91DB107}" destId="{2CED7A35-05C4-5041-B76C-B1F90ED6697C}" srcOrd="5" destOrd="0" parTransId="{4C4CFC09-324C-7A44-8B83-D8834C65EC6D}" sibTransId="{8B8CB093-3F87-9D40-8756-C5E7DCA5C03E}"/>
    <dgm:cxn modelId="{E02EB4DA-05C1-A644-A9F8-52F7F13A54CB}" type="presOf" srcId="{104446B8-BE24-2144-93C5-604955AD1F19}" destId="{4BA378A2-02F1-DB47-A45A-77EF35C1E987}" srcOrd="1" destOrd="0" presId="urn:microsoft.com/office/officeart/2005/8/layout/hierarchy2"/>
    <dgm:cxn modelId="{E7B068E3-EDB9-414D-9904-562990958DBE}" type="presOf" srcId="{2CED7A35-05C4-5041-B76C-B1F90ED6697C}" destId="{1727B0C5-F56D-AC45-A644-76494A0643D4}" srcOrd="0" destOrd="0" presId="urn:microsoft.com/office/officeart/2005/8/layout/hierarchy2"/>
    <dgm:cxn modelId="{811485E5-2CB1-DF45-B5EB-55DCE105C2DA}" type="presOf" srcId="{5813D5D1-C063-A547-91DD-DF33284E766A}" destId="{9356E7D9-F409-A748-B5B4-2393E1417E0C}" srcOrd="0" destOrd="0" presId="urn:microsoft.com/office/officeart/2005/8/layout/hierarchy2"/>
    <dgm:cxn modelId="{B8D628E6-3163-0F4B-AD79-805985B9DD2C}" type="presOf" srcId="{D7049B8D-E976-EE4F-93CC-9747D1C3942E}" destId="{306665A1-028E-BD44-AD64-D12E8667FE34}" srcOrd="0" destOrd="0" presId="urn:microsoft.com/office/officeart/2005/8/layout/hierarchy2"/>
    <dgm:cxn modelId="{B96DAAE6-CF84-034C-BDCC-AB1C5F8611AB}" type="presOf" srcId="{A097B0B3-0F26-B847-9F41-DB5FD144D3B2}" destId="{B0EDA64E-C4EE-FB43-AAA9-E5C404549126}" srcOrd="0" destOrd="0" presId="urn:microsoft.com/office/officeart/2005/8/layout/hierarchy2"/>
    <dgm:cxn modelId="{DAC226EB-9B15-234E-B45C-8213B7FC64B6}" srcId="{0BD10C0F-AB41-A948-A978-DCE3C91DB107}" destId="{8240CF58-C3EA-0B43-BF09-D6D9928794FC}" srcOrd="0" destOrd="0" parTransId="{64199CCC-ED6E-CF43-9897-88EBED2B84EC}" sibTransId="{9822DAC6-DD75-FF4A-92B2-E0C5B341F3D1}"/>
    <dgm:cxn modelId="{740211F3-2B49-9B49-B201-1FA2B84D7F04}" srcId="{0BD10C0F-AB41-A948-A978-DCE3C91DB107}" destId="{D7049B8D-E976-EE4F-93CC-9747D1C3942E}" srcOrd="4" destOrd="0" parTransId="{95B83C3D-3F08-4648-98A3-D8417FEF486E}" sibTransId="{ED539BE4-B89E-9146-A3A8-CED3B4D12914}"/>
    <dgm:cxn modelId="{A46BFDFE-1CD6-DC4A-B4C2-F1B9FE7EC802}" type="presOf" srcId="{4C4CFC09-324C-7A44-8B83-D8834C65EC6D}" destId="{F174195D-7E57-5947-A34B-FCE280DE5F03}" srcOrd="1" destOrd="0" presId="urn:microsoft.com/office/officeart/2005/8/layout/hierarchy2"/>
    <dgm:cxn modelId="{BA39510E-7DD6-9D49-A3DB-EAA80A6B323B}" type="presParOf" srcId="{06476F0A-D194-454F-84A6-99669E1EBC3A}" destId="{E0BDDAD8-56BD-E34A-B993-BCBCC16C7A86}" srcOrd="0" destOrd="0" presId="urn:microsoft.com/office/officeart/2005/8/layout/hierarchy2"/>
    <dgm:cxn modelId="{5E08B4DD-2B28-AB46-A77A-5EC647C1F776}" type="presParOf" srcId="{E0BDDAD8-56BD-E34A-B993-BCBCC16C7A86}" destId="{8525D768-EE3D-8E48-AA5C-FAC2C5985B8E}" srcOrd="0" destOrd="0" presId="urn:microsoft.com/office/officeart/2005/8/layout/hierarchy2"/>
    <dgm:cxn modelId="{5AECC2C3-9954-F14C-8D61-829C9D3A8F60}" type="presParOf" srcId="{E0BDDAD8-56BD-E34A-B993-BCBCC16C7A86}" destId="{CD7B571C-3F02-A74C-9F76-48CC568DEC52}" srcOrd="1" destOrd="0" presId="urn:microsoft.com/office/officeart/2005/8/layout/hierarchy2"/>
    <dgm:cxn modelId="{5479D88A-FBE0-0F44-B238-D225011F8427}" type="presParOf" srcId="{CD7B571C-3F02-A74C-9F76-48CC568DEC52}" destId="{C9B12CA4-4A44-3249-8747-251920BEDA9E}" srcOrd="0" destOrd="0" presId="urn:microsoft.com/office/officeart/2005/8/layout/hierarchy2"/>
    <dgm:cxn modelId="{78CB91FC-6C2B-F549-985B-C2F339DA8C68}" type="presParOf" srcId="{C9B12CA4-4A44-3249-8747-251920BEDA9E}" destId="{2260CDCE-E9F5-EC47-9411-551FB4556DBB}" srcOrd="0" destOrd="0" presId="urn:microsoft.com/office/officeart/2005/8/layout/hierarchy2"/>
    <dgm:cxn modelId="{2592F1A7-A472-AE43-81F1-02E52977B697}" type="presParOf" srcId="{CD7B571C-3F02-A74C-9F76-48CC568DEC52}" destId="{2DC9DFDE-458F-CF48-80CB-5666772FB5B5}" srcOrd="1" destOrd="0" presId="urn:microsoft.com/office/officeart/2005/8/layout/hierarchy2"/>
    <dgm:cxn modelId="{8C56BF46-0207-A441-BC5E-CB7C1CB52798}" type="presParOf" srcId="{2DC9DFDE-458F-CF48-80CB-5666772FB5B5}" destId="{31C1DF2E-46C2-6A4D-81ED-D30365265718}" srcOrd="0" destOrd="0" presId="urn:microsoft.com/office/officeart/2005/8/layout/hierarchy2"/>
    <dgm:cxn modelId="{54B34BE8-38DA-B74D-86BD-1517FC42F4BF}" type="presParOf" srcId="{2DC9DFDE-458F-CF48-80CB-5666772FB5B5}" destId="{5F003B96-0225-9D44-9747-38C1BBCC6FB7}" srcOrd="1" destOrd="0" presId="urn:microsoft.com/office/officeart/2005/8/layout/hierarchy2"/>
    <dgm:cxn modelId="{95CC8FE6-AB91-5A4E-9A04-C527E7082132}" type="presParOf" srcId="{CD7B571C-3F02-A74C-9F76-48CC568DEC52}" destId="{9ED2399C-A2AF-A742-AC4D-DF67BADCD4D5}" srcOrd="2" destOrd="0" presId="urn:microsoft.com/office/officeart/2005/8/layout/hierarchy2"/>
    <dgm:cxn modelId="{EBBF3BD4-A09A-CC40-8CC1-B5C4CAFC6DF0}" type="presParOf" srcId="{9ED2399C-A2AF-A742-AC4D-DF67BADCD4D5}" destId="{4BA378A2-02F1-DB47-A45A-77EF35C1E987}" srcOrd="0" destOrd="0" presId="urn:microsoft.com/office/officeart/2005/8/layout/hierarchy2"/>
    <dgm:cxn modelId="{1EFC60E6-5955-FE47-8ABB-DA7A42BB2C9D}" type="presParOf" srcId="{CD7B571C-3F02-A74C-9F76-48CC568DEC52}" destId="{DCCE375E-8ECE-1C41-97BD-43E88C87A6CB}" srcOrd="3" destOrd="0" presId="urn:microsoft.com/office/officeart/2005/8/layout/hierarchy2"/>
    <dgm:cxn modelId="{FC5E4051-791C-0E45-BFD4-B36404E194CD}" type="presParOf" srcId="{DCCE375E-8ECE-1C41-97BD-43E88C87A6CB}" destId="{95EA925B-7C92-194E-86FC-2535AE3E4482}" srcOrd="0" destOrd="0" presId="urn:microsoft.com/office/officeart/2005/8/layout/hierarchy2"/>
    <dgm:cxn modelId="{AA292369-D621-424A-AD6A-014F85B0449C}" type="presParOf" srcId="{DCCE375E-8ECE-1C41-97BD-43E88C87A6CB}" destId="{2A600D20-8667-2449-A45B-9EFB433899DA}" srcOrd="1" destOrd="0" presId="urn:microsoft.com/office/officeart/2005/8/layout/hierarchy2"/>
    <dgm:cxn modelId="{4105803A-B033-1C4C-BC98-4CDB1AB1341E}" type="presParOf" srcId="{CD7B571C-3F02-A74C-9F76-48CC568DEC52}" destId="{B0EDA64E-C4EE-FB43-AAA9-E5C404549126}" srcOrd="4" destOrd="0" presId="urn:microsoft.com/office/officeart/2005/8/layout/hierarchy2"/>
    <dgm:cxn modelId="{B7AD7241-F04A-2E41-A09B-A3F9667D5243}" type="presParOf" srcId="{B0EDA64E-C4EE-FB43-AAA9-E5C404549126}" destId="{9B4C1B71-4AB4-E24D-99E1-527883FBFFCE}" srcOrd="0" destOrd="0" presId="urn:microsoft.com/office/officeart/2005/8/layout/hierarchy2"/>
    <dgm:cxn modelId="{746986CF-8FD2-4348-AC24-AF07800DA838}" type="presParOf" srcId="{CD7B571C-3F02-A74C-9F76-48CC568DEC52}" destId="{42F585F4-D850-0943-8F79-C50016D2522E}" srcOrd="5" destOrd="0" presId="urn:microsoft.com/office/officeart/2005/8/layout/hierarchy2"/>
    <dgm:cxn modelId="{20330AC5-3695-C848-BC7E-A4DB22697F9B}" type="presParOf" srcId="{42F585F4-D850-0943-8F79-C50016D2522E}" destId="{6040FD9B-0A23-AF4F-B280-5C2565DAF579}" srcOrd="0" destOrd="0" presId="urn:microsoft.com/office/officeart/2005/8/layout/hierarchy2"/>
    <dgm:cxn modelId="{8C7AD14F-C15F-9940-B5D7-94946333E806}" type="presParOf" srcId="{42F585F4-D850-0943-8F79-C50016D2522E}" destId="{1E2968DE-D6A5-3B48-A112-2D5172E64072}" srcOrd="1" destOrd="0" presId="urn:microsoft.com/office/officeart/2005/8/layout/hierarchy2"/>
    <dgm:cxn modelId="{D801801E-A16C-044B-9EDF-76A6D7C5E686}" type="presParOf" srcId="{CD7B571C-3F02-A74C-9F76-48CC568DEC52}" destId="{0ADDA7CD-E464-7446-93CF-60CBA819F1F8}" srcOrd="6" destOrd="0" presId="urn:microsoft.com/office/officeart/2005/8/layout/hierarchy2"/>
    <dgm:cxn modelId="{977BAB4D-8C44-B64A-964C-49532AAD0E8B}" type="presParOf" srcId="{0ADDA7CD-E464-7446-93CF-60CBA819F1F8}" destId="{7655129D-E69F-4842-A432-34C1A4B0C136}" srcOrd="0" destOrd="0" presId="urn:microsoft.com/office/officeart/2005/8/layout/hierarchy2"/>
    <dgm:cxn modelId="{578FA910-A916-0E44-8D41-F048FC31721E}" type="presParOf" srcId="{CD7B571C-3F02-A74C-9F76-48CC568DEC52}" destId="{E7903197-81DD-4840-9D0D-A97C10EF3FF6}" srcOrd="7" destOrd="0" presId="urn:microsoft.com/office/officeart/2005/8/layout/hierarchy2"/>
    <dgm:cxn modelId="{7D43ACEC-2927-4543-A5CE-6C543A96751A}" type="presParOf" srcId="{E7903197-81DD-4840-9D0D-A97C10EF3FF6}" destId="{9356E7D9-F409-A748-B5B4-2393E1417E0C}" srcOrd="0" destOrd="0" presId="urn:microsoft.com/office/officeart/2005/8/layout/hierarchy2"/>
    <dgm:cxn modelId="{A12B56DD-A3C0-174F-8F82-AABF6879BAED}" type="presParOf" srcId="{E7903197-81DD-4840-9D0D-A97C10EF3FF6}" destId="{1D8A2FFC-6A00-8845-9D78-503341D0D973}" srcOrd="1" destOrd="0" presId="urn:microsoft.com/office/officeart/2005/8/layout/hierarchy2"/>
    <dgm:cxn modelId="{73D14182-8DBC-7E4F-9A54-B7995D95682B}" type="presParOf" srcId="{CD7B571C-3F02-A74C-9F76-48CC568DEC52}" destId="{59915B90-3378-9947-ADE7-0BE44EDA7A93}" srcOrd="8" destOrd="0" presId="urn:microsoft.com/office/officeart/2005/8/layout/hierarchy2"/>
    <dgm:cxn modelId="{6E54CE61-CBC1-DB4C-A4B2-AAE12B229012}" type="presParOf" srcId="{59915B90-3378-9947-ADE7-0BE44EDA7A93}" destId="{FBD32069-ED5C-4F46-8FFB-D4E579A94686}" srcOrd="0" destOrd="0" presId="urn:microsoft.com/office/officeart/2005/8/layout/hierarchy2"/>
    <dgm:cxn modelId="{7F9BC2AF-4751-E040-9331-17E56E054A70}" type="presParOf" srcId="{CD7B571C-3F02-A74C-9F76-48CC568DEC52}" destId="{4E622B57-1CFA-AE42-9B5B-D77196160CE7}" srcOrd="9" destOrd="0" presId="urn:microsoft.com/office/officeart/2005/8/layout/hierarchy2"/>
    <dgm:cxn modelId="{3050BFDB-B739-134E-A5BF-E590DA137B6E}" type="presParOf" srcId="{4E622B57-1CFA-AE42-9B5B-D77196160CE7}" destId="{306665A1-028E-BD44-AD64-D12E8667FE34}" srcOrd="0" destOrd="0" presId="urn:microsoft.com/office/officeart/2005/8/layout/hierarchy2"/>
    <dgm:cxn modelId="{C81DEBC5-1E5F-B343-9000-DC5BF67C3A9D}" type="presParOf" srcId="{4E622B57-1CFA-AE42-9B5B-D77196160CE7}" destId="{E9437FBB-A3CF-584C-BCB2-4608A4C717E6}" srcOrd="1" destOrd="0" presId="urn:microsoft.com/office/officeart/2005/8/layout/hierarchy2"/>
    <dgm:cxn modelId="{7EDF6BB3-50A8-C14F-B72C-C673D9BE61BB}" type="presParOf" srcId="{CD7B571C-3F02-A74C-9F76-48CC568DEC52}" destId="{973491BF-885A-EB42-A063-8A469748A0F8}" srcOrd="10" destOrd="0" presId="urn:microsoft.com/office/officeart/2005/8/layout/hierarchy2"/>
    <dgm:cxn modelId="{683D15D2-4A32-2943-9DA9-0ECBFE09F400}" type="presParOf" srcId="{973491BF-885A-EB42-A063-8A469748A0F8}" destId="{F174195D-7E57-5947-A34B-FCE280DE5F03}" srcOrd="0" destOrd="0" presId="urn:microsoft.com/office/officeart/2005/8/layout/hierarchy2"/>
    <dgm:cxn modelId="{27F93AEF-AD42-754B-9034-B4EC964B0BA6}" type="presParOf" srcId="{CD7B571C-3F02-A74C-9F76-48CC568DEC52}" destId="{ECA9B7DC-C363-9646-9B7B-CE7A55EB2072}" srcOrd="11" destOrd="0" presId="urn:microsoft.com/office/officeart/2005/8/layout/hierarchy2"/>
    <dgm:cxn modelId="{D686C56B-0240-C24D-9477-F5C46D273BDB}" type="presParOf" srcId="{ECA9B7DC-C363-9646-9B7B-CE7A55EB2072}" destId="{1727B0C5-F56D-AC45-A644-76494A0643D4}" srcOrd="0" destOrd="0" presId="urn:microsoft.com/office/officeart/2005/8/layout/hierarchy2"/>
    <dgm:cxn modelId="{1E0FA017-61F6-2642-B5C3-0E73641BDBED}" type="presParOf" srcId="{ECA9B7DC-C363-9646-9B7B-CE7A55EB2072}" destId="{BC30D2F8-2B06-754B-BF72-D696A6D720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5E6E-BC05-A442-B9C9-E6D8E0810410}">
      <dsp:nvSpPr>
        <dsp:cNvPr id="0" name=""/>
        <dsp:cNvSpPr/>
      </dsp:nvSpPr>
      <dsp:spPr>
        <a:xfrm>
          <a:off x="1012157" y="2856"/>
          <a:ext cx="600910" cy="30045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db</a:t>
          </a:r>
          <a:endParaRPr lang="ru-RU" sz="500" kern="1200" dirty="0"/>
        </a:p>
      </dsp:txBody>
      <dsp:txXfrm>
        <a:off x="1020957" y="11656"/>
        <a:ext cx="583310" cy="282855"/>
      </dsp:txXfrm>
    </dsp:sp>
    <dsp:sp modelId="{B5B23D0A-EC39-B843-97C5-E48D541F8067}">
      <dsp:nvSpPr>
        <dsp:cNvPr id="0" name=""/>
        <dsp:cNvSpPr/>
      </dsp:nvSpPr>
      <dsp:spPr>
        <a:xfrm>
          <a:off x="1613068" y="147826"/>
          <a:ext cx="240364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40364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27241" y="147075"/>
        <a:ext cx="12018" cy="12018"/>
      </dsp:txXfrm>
    </dsp:sp>
    <dsp:sp modelId="{501EA1C6-8E5E-1944-B034-631EAA1B58EA}">
      <dsp:nvSpPr>
        <dsp:cNvPr id="0" name=""/>
        <dsp:cNvSpPr/>
      </dsp:nvSpPr>
      <dsp:spPr>
        <a:xfrm>
          <a:off x="1853432" y="2856"/>
          <a:ext cx="600910" cy="300455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near_me.sqlite</a:t>
          </a:r>
          <a:endParaRPr lang="ru-RU" sz="500" kern="1200" dirty="0"/>
        </a:p>
      </dsp:txBody>
      <dsp:txXfrm>
        <a:off x="1862232" y="11656"/>
        <a:ext cx="583310" cy="282855"/>
      </dsp:txXfrm>
    </dsp:sp>
    <dsp:sp modelId="{2ED97F0F-76FE-F44A-A3AF-1D6D90320B9A}">
      <dsp:nvSpPr>
        <dsp:cNvPr id="0" name=""/>
        <dsp:cNvSpPr/>
      </dsp:nvSpPr>
      <dsp:spPr>
        <a:xfrm>
          <a:off x="1012157" y="866665"/>
          <a:ext cx="600910" cy="30045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data</a:t>
          </a:r>
          <a:endParaRPr lang="ru-RU" sz="500" kern="1200" dirty="0"/>
        </a:p>
      </dsp:txBody>
      <dsp:txXfrm>
        <a:off x="1020957" y="875465"/>
        <a:ext cx="583310" cy="282855"/>
      </dsp:txXfrm>
    </dsp:sp>
    <dsp:sp modelId="{DE073D73-3C80-464D-B058-9B16CAB6AE6F}">
      <dsp:nvSpPr>
        <dsp:cNvPr id="0" name=""/>
        <dsp:cNvSpPr/>
      </dsp:nvSpPr>
      <dsp:spPr>
        <a:xfrm rot="17692822">
          <a:off x="1447595" y="752493"/>
          <a:ext cx="57130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571309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18968" y="743467"/>
        <a:ext cx="28565" cy="28565"/>
      </dsp:txXfrm>
    </dsp:sp>
    <dsp:sp modelId="{6E931424-0D6F-4E43-9B9B-E6AC7E241ECC}">
      <dsp:nvSpPr>
        <dsp:cNvPr id="0" name=""/>
        <dsp:cNvSpPr/>
      </dsp:nvSpPr>
      <dsp:spPr>
        <a:xfrm>
          <a:off x="1853432" y="348380"/>
          <a:ext cx="600910" cy="30045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db_session.py</a:t>
          </a:r>
          <a:endParaRPr lang="ru-RU" sz="500" kern="1200"/>
        </a:p>
      </dsp:txBody>
      <dsp:txXfrm>
        <a:off x="1862232" y="357180"/>
        <a:ext cx="583310" cy="282855"/>
      </dsp:txXfrm>
    </dsp:sp>
    <dsp:sp modelId="{CE7570E8-17E7-A14D-A507-1D5E6912D0CF}">
      <dsp:nvSpPr>
        <dsp:cNvPr id="0" name=""/>
        <dsp:cNvSpPr/>
      </dsp:nvSpPr>
      <dsp:spPr>
        <a:xfrm rot="19457599">
          <a:off x="1585245" y="925255"/>
          <a:ext cx="29600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96009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25850" y="923112"/>
        <a:ext cx="14800" cy="14800"/>
      </dsp:txXfrm>
    </dsp:sp>
    <dsp:sp modelId="{5054D51B-09A3-E845-9E37-1A192B42137F}">
      <dsp:nvSpPr>
        <dsp:cNvPr id="0" name=""/>
        <dsp:cNvSpPr/>
      </dsp:nvSpPr>
      <dsp:spPr>
        <a:xfrm>
          <a:off x="1853432" y="693903"/>
          <a:ext cx="600910" cy="30045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events.py</a:t>
          </a:r>
          <a:endParaRPr lang="ru-RU" sz="500" kern="1200"/>
        </a:p>
      </dsp:txBody>
      <dsp:txXfrm>
        <a:off x="1862232" y="702703"/>
        <a:ext cx="583310" cy="282855"/>
      </dsp:txXfrm>
    </dsp:sp>
    <dsp:sp modelId="{E16AFEE5-B7C2-AA47-B958-6C7194CF80C6}">
      <dsp:nvSpPr>
        <dsp:cNvPr id="0" name=""/>
        <dsp:cNvSpPr/>
      </dsp:nvSpPr>
      <dsp:spPr>
        <a:xfrm rot="2142401">
          <a:off x="1585245" y="1098016"/>
          <a:ext cx="29600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96009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25850" y="1095874"/>
        <a:ext cx="14800" cy="14800"/>
      </dsp:txXfrm>
    </dsp:sp>
    <dsp:sp modelId="{D13265E2-55AB-A447-9D44-9F25DC936BDF}">
      <dsp:nvSpPr>
        <dsp:cNvPr id="0" name=""/>
        <dsp:cNvSpPr/>
      </dsp:nvSpPr>
      <dsp:spPr>
        <a:xfrm>
          <a:off x="1853432" y="1039427"/>
          <a:ext cx="600910" cy="30045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users.py</a:t>
          </a:r>
          <a:endParaRPr lang="ru-RU" sz="500" kern="1200"/>
        </a:p>
      </dsp:txBody>
      <dsp:txXfrm>
        <a:off x="1862232" y="1048227"/>
        <a:ext cx="583310" cy="282855"/>
      </dsp:txXfrm>
    </dsp:sp>
    <dsp:sp modelId="{E61252B7-A42D-F543-BDE3-2CDA4688F888}">
      <dsp:nvSpPr>
        <dsp:cNvPr id="0" name=""/>
        <dsp:cNvSpPr/>
      </dsp:nvSpPr>
      <dsp:spPr>
        <a:xfrm rot="3907178">
          <a:off x="1447595" y="1270778"/>
          <a:ext cx="57130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571309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18968" y="1261753"/>
        <a:ext cx="28565" cy="28565"/>
      </dsp:txXfrm>
    </dsp:sp>
    <dsp:sp modelId="{C3038AFD-85F2-C44D-9185-6A25DEFF124D}">
      <dsp:nvSpPr>
        <dsp:cNvPr id="0" name=""/>
        <dsp:cNvSpPr/>
      </dsp:nvSpPr>
      <dsp:spPr>
        <a:xfrm>
          <a:off x="1853432" y="1384951"/>
          <a:ext cx="600910" cy="300455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 dirty="0"/>
            <a:t>__</a:t>
          </a:r>
          <a:r>
            <a:rPr lang="en" sz="500" kern="1200" dirty="0" err="1"/>
            <a:t>all_models.py</a:t>
          </a:r>
          <a:endParaRPr lang="ru-RU" sz="500" kern="1200" dirty="0"/>
        </a:p>
      </dsp:txBody>
      <dsp:txXfrm>
        <a:off x="1862232" y="1393751"/>
        <a:ext cx="583310" cy="282855"/>
      </dsp:txXfrm>
    </dsp:sp>
    <dsp:sp modelId="{4FCFA2C4-516B-FC4B-8694-1B554839BA27}">
      <dsp:nvSpPr>
        <dsp:cNvPr id="0" name=""/>
        <dsp:cNvSpPr/>
      </dsp:nvSpPr>
      <dsp:spPr>
        <a:xfrm>
          <a:off x="1018485" y="3893074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static</a:t>
          </a:r>
          <a:endParaRPr lang="ru-RU" sz="500" kern="1200" dirty="0"/>
        </a:p>
      </dsp:txBody>
      <dsp:txXfrm>
        <a:off x="1027285" y="3901874"/>
        <a:ext cx="583310" cy="282855"/>
      </dsp:txXfrm>
    </dsp:sp>
    <dsp:sp modelId="{5F42C613-6A10-F445-B6F2-FC26E97E8344}">
      <dsp:nvSpPr>
        <dsp:cNvPr id="0" name=""/>
        <dsp:cNvSpPr/>
      </dsp:nvSpPr>
      <dsp:spPr>
        <a:xfrm rot="16904480">
          <a:off x="1161368" y="3475030"/>
          <a:ext cx="115009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50092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07662" y="3451535"/>
        <a:ext cx="57504" cy="57504"/>
      </dsp:txXfrm>
    </dsp:sp>
    <dsp:sp modelId="{7CE28F78-7E27-794D-B764-F07813124995}">
      <dsp:nvSpPr>
        <dsp:cNvPr id="0" name=""/>
        <dsp:cNvSpPr/>
      </dsp:nvSpPr>
      <dsp:spPr>
        <a:xfrm>
          <a:off x="1853432" y="2767045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forms</a:t>
          </a:r>
          <a:endParaRPr lang="ru-RU" sz="500" kern="1200" dirty="0"/>
        </a:p>
      </dsp:txBody>
      <dsp:txXfrm>
        <a:off x="1862232" y="2775845"/>
        <a:ext cx="583310" cy="282855"/>
      </dsp:txXfrm>
    </dsp:sp>
    <dsp:sp modelId="{979EB054-2316-3A49-8A02-3FD9C658B6FC}">
      <dsp:nvSpPr>
        <dsp:cNvPr id="0" name=""/>
        <dsp:cNvSpPr/>
      </dsp:nvSpPr>
      <dsp:spPr>
        <a:xfrm rot="19054298">
          <a:off x="2217811" y="2302647"/>
          <a:ext cx="1806425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806425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3075863" y="2262744"/>
        <a:ext cx="90321" cy="90321"/>
      </dsp:txXfrm>
    </dsp:sp>
    <dsp:sp modelId="{EA07992A-BFDC-1B4F-9373-3AF5F232421D}">
      <dsp:nvSpPr>
        <dsp:cNvPr id="0" name=""/>
        <dsp:cNvSpPr/>
      </dsp:nvSpPr>
      <dsp:spPr>
        <a:xfrm>
          <a:off x="3787704" y="1548308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loginform.py</a:t>
          </a:r>
          <a:endParaRPr lang="ru-RU" sz="500" kern="1200" dirty="0"/>
        </a:p>
      </dsp:txBody>
      <dsp:txXfrm>
        <a:off x="3796504" y="1557108"/>
        <a:ext cx="583310" cy="282855"/>
      </dsp:txXfrm>
    </dsp:sp>
    <dsp:sp modelId="{7D35C0F9-620C-D947-BEA2-B72F203A69FE}">
      <dsp:nvSpPr>
        <dsp:cNvPr id="0" name=""/>
        <dsp:cNvSpPr/>
      </dsp:nvSpPr>
      <dsp:spPr>
        <a:xfrm rot="19372704">
          <a:off x="2337201" y="2563145"/>
          <a:ext cx="1156141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56141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2886368" y="2539499"/>
        <a:ext cx="57807" cy="57807"/>
      </dsp:txXfrm>
    </dsp:sp>
    <dsp:sp modelId="{DD3C5F69-6831-754C-9D54-6C3A8CECC522}">
      <dsp:nvSpPr>
        <dsp:cNvPr id="0" name=""/>
        <dsp:cNvSpPr/>
      </dsp:nvSpPr>
      <dsp:spPr>
        <a:xfrm>
          <a:off x="3376200" y="2069304"/>
          <a:ext cx="71268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 dirty="0" err="1"/>
            <a:t>sorting_city_name.py</a:t>
          </a:r>
          <a:endParaRPr lang="ru-RU" sz="500" kern="1200" dirty="0" err="1"/>
        </a:p>
      </dsp:txBody>
      <dsp:txXfrm>
        <a:off x="3385000" y="2078104"/>
        <a:ext cx="695080" cy="282855"/>
      </dsp:txXfrm>
    </dsp:sp>
    <dsp:sp modelId="{6CCF64F0-145A-8C43-8C62-B806623917A9}">
      <dsp:nvSpPr>
        <dsp:cNvPr id="0" name=""/>
        <dsp:cNvSpPr/>
      </dsp:nvSpPr>
      <dsp:spPr>
        <a:xfrm rot="20652930">
          <a:off x="2430395" y="2739256"/>
          <a:ext cx="127020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27020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3033741" y="2712758"/>
        <a:ext cx="63510" cy="63510"/>
      </dsp:txXfrm>
    </dsp:sp>
    <dsp:sp modelId="{F1F14197-6411-9245-BD6A-DFF329718D5B}">
      <dsp:nvSpPr>
        <dsp:cNvPr id="0" name=""/>
        <dsp:cNvSpPr/>
      </dsp:nvSpPr>
      <dsp:spPr>
        <a:xfrm>
          <a:off x="3676650" y="2421525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 dirty="0" err="1"/>
            <a:t>registerform.py</a:t>
          </a:r>
          <a:endParaRPr lang="ru-RU" sz="500" kern="1200" dirty="0"/>
        </a:p>
      </dsp:txBody>
      <dsp:txXfrm>
        <a:off x="3685450" y="2430325"/>
        <a:ext cx="583310" cy="282855"/>
      </dsp:txXfrm>
    </dsp:sp>
    <dsp:sp modelId="{A96B0B0C-93B9-1944-B014-7D29B16B1D46}">
      <dsp:nvSpPr>
        <dsp:cNvPr id="0" name=""/>
        <dsp:cNvSpPr/>
      </dsp:nvSpPr>
      <dsp:spPr>
        <a:xfrm rot="210698">
          <a:off x="2453194" y="2949520"/>
          <a:ext cx="1224605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224605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3034881" y="2924162"/>
        <a:ext cx="61230" cy="61230"/>
      </dsp:txXfrm>
    </dsp:sp>
    <dsp:sp modelId="{B87F6814-C129-5E4E-87B7-FF8CA69B8D94}">
      <dsp:nvSpPr>
        <dsp:cNvPr id="0" name=""/>
        <dsp:cNvSpPr/>
      </dsp:nvSpPr>
      <dsp:spPr>
        <a:xfrm>
          <a:off x="3676650" y="2842054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 dirty="0" err="1"/>
            <a:t>edit_profile_info.py</a:t>
          </a:r>
          <a:endParaRPr lang="ru-RU" sz="500" kern="1200" dirty="0"/>
        </a:p>
      </dsp:txBody>
      <dsp:txXfrm>
        <a:off x="3685450" y="2850854"/>
        <a:ext cx="583310" cy="282855"/>
      </dsp:txXfrm>
    </dsp:sp>
    <dsp:sp modelId="{B0206899-FD7E-4A44-9E98-9FA07FF0D163}">
      <dsp:nvSpPr>
        <dsp:cNvPr id="0" name=""/>
        <dsp:cNvSpPr/>
      </dsp:nvSpPr>
      <dsp:spPr>
        <a:xfrm rot="1117063">
          <a:off x="2418121" y="3132998"/>
          <a:ext cx="138437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384370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3075697" y="3103646"/>
        <a:ext cx="69218" cy="69218"/>
      </dsp:txXfrm>
    </dsp:sp>
    <dsp:sp modelId="{BB6B4D57-7B1D-3A40-818A-91312E7EE5A8}">
      <dsp:nvSpPr>
        <dsp:cNvPr id="0" name=""/>
        <dsp:cNvSpPr/>
      </dsp:nvSpPr>
      <dsp:spPr>
        <a:xfrm>
          <a:off x="3766270" y="3209009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extracodeform.py</a:t>
          </a:r>
          <a:endParaRPr lang="ru-RU" sz="500" kern="1200"/>
        </a:p>
      </dsp:txBody>
      <dsp:txXfrm>
        <a:off x="3775070" y="3217809"/>
        <a:ext cx="583310" cy="282855"/>
      </dsp:txXfrm>
    </dsp:sp>
    <dsp:sp modelId="{071C7F4C-74AA-3940-A46C-5F6AC5F130DF}">
      <dsp:nvSpPr>
        <dsp:cNvPr id="0" name=""/>
        <dsp:cNvSpPr/>
      </dsp:nvSpPr>
      <dsp:spPr>
        <a:xfrm rot="1918691">
          <a:off x="2332309" y="3337907"/>
          <a:ext cx="160836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608360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3096280" y="3302955"/>
        <a:ext cx="80418" cy="80418"/>
      </dsp:txXfrm>
    </dsp:sp>
    <dsp:sp modelId="{98673768-93BF-9044-8C67-A6C10E5C6C7E}">
      <dsp:nvSpPr>
        <dsp:cNvPr id="0" name=""/>
        <dsp:cNvSpPr/>
      </dsp:nvSpPr>
      <dsp:spPr>
        <a:xfrm>
          <a:off x="3818635" y="3618828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add_event_form.py</a:t>
          </a:r>
          <a:endParaRPr lang="ru-RU" sz="500" kern="1200"/>
        </a:p>
      </dsp:txBody>
      <dsp:txXfrm>
        <a:off x="3827435" y="3627628"/>
        <a:ext cx="583310" cy="282855"/>
      </dsp:txXfrm>
    </dsp:sp>
    <dsp:sp modelId="{DDB60C29-7DE5-874D-97FA-1FC521D17ADC}">
      <dsp:nvSpPr>
        <dsp:cNvPr id="0" name=""/>
        <dsp:cNvSpPr/>
      </dsp:nvSpPr>
      <dsp:spPr>
        <a:xfrm rot="2636994">
          <a:off x="2188995" y="3569605"/>
          <a:ext cx="189498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89498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3089114" y="3527487"/>
        <a:ext cx="94749" cy="94749"/>
      </dsp:txXfrm>
    </dsp:sp>
    <dsp:sp modelId="{E8E6D92C-0CCB-434F-918E-A2851B53017F}">
      <dsp:nvSpPr>
        <dsp:cNvPr id="0" name=""/>
        <dsp:cNvSpPr/>
      </dsp:nvSpPr>
      <dsp:spPr>
        <a:xfrm>
          <a:off x="3818635" y="4082223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edit_event_form.py</a:t>
          </a:r>
          <a:endParaRPr lang="ru-RU" sz="500" kern="1200"/>
        </a:p>
      </dsp:txBody>
      <dsp:txXfrm>
        <a:off x="3827435" y="4091023"/>
        <a:ext cx="583310" cy="282855"/>
      </dsp:txXfrm>
    </dsp:sp>
    <dsp:sp modelId="{DB63DA28-0419-6E46-A954-A7AC1B7DC228}">
      <dsp:nvSpPr>
        <dsp:cNvPr id="0" name=""/>
        <dsp:cNvSpPr/>
      </dsp:nvSpPr>
      <dsp:spPr>
        <a:xfrm rot="17201491">
          <a:off x="1328995" y="3647792"/>
          <a:ext cx="81483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14838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16043" y="3632678"/>
        <a:ext cx="40741" cy="40741"/>
      </dsp:txXfrm>
    </dsp:sp>
    <dsp:sp modelId="{3C840F99-5E58-6145-965E-DFE9E5606216}">
      <dsp:nvSpPr>
        <dsp:cNvPr id="0" name=""/>
        <dsp:cNvSpPr/>
      </dsp:nvSpPr>
      <dsp:spPr>
        <a:xfrm>
          <a:off x="1853432" y="3112569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 dirty="0"/>
            <a:t>loginform.py</a:t>
          </a:r>
          <a:endParaRPr lang="ru-RU" sz="500" kern="1200" dirty="0"/>
        </a:p>
      </dsp:txBody>
      <dsp:txXfrm>
        <a:off x="1862232" y="3121369"/>
        <a:ext cx="583310" cy="282855"/>
      </dsp:txXfrm>
    </dsp:sp>
    <dsp:sp modelId="{35DFC19E-C597-964C-9662-CE5DFC4336E3}">
      <dsp:nvSpPr>
        <dsp:cNvPr id="0" name=""/>
        <dsp:cNvSpPr/>
      </dsp:nvSpPr>
      <dsp:spPr>
        <a:xfrm rot="2854418">
          <a:off x="1562962" y="4166078"/>
          <a:ext cx="346904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46904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27741" y="4162662"/>
        <a:ext cx="17345" cy="17345"/>
      </dsp:txXfrm>
    </dsp:sp>
    <dsp:sp modelId="{37EAA6F4-928F-2D46-A579-8756834197D2}">
      <dsp:nvSpPr>
        <dsp:cNvPr id="0" name=""/>
        <dsp:cNvSpPr/>
      </dsp:nvSpPr>
      <dsp:spPr>
        <a:xfrm>
          <a:off x="1853432" y="4149140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img</a:t>
          </a:r>
          <a:endParaRPr lang="ru-RU" sz="500" kern="1200" dirty="0"/>
        </a:p>
      </dsp:txBody>
      <dsp:txXfrm>
        <a:off x="1862232" y="4157940"/>
        <a:ext cx="583310" cy="282855"/>
      </dsp:txXfrm>
    </dsp:sp>
    <dsp:sp modelId="{0ACF7E2F-53E0-0A4E-A1A1-B974F1B3958C}">
      <dsp:nvSpPr>
        <dsp:cNvPr id="0" name=""/>
        <dsp:cNvSpPr/>
      </dsp:nvSpPr>
      <dsp:spPr>
        <a:xfrm>
          <a:off x="2454343" y="4294111"/>
          <a:ext cx="240364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40364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2568516" y="4293359"/>
        <a:ext cx="12018" cy="12018"/>
      </dsp:txXfrm>
    </dsp:sp>
    <dsp:sp modelId="{BC056041-608D-F849-BC2C-920FA06993B4}">
      <dsp:nvSpPr>
        <dsp:cNvPr id="0" name=""/>
        <dsp:cNvSpPr/>
      </dsp:nvSpPr>
      <dsp:spPr>
        <a:xfrm>
          <a:off x="2694707" y="4149140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default.png</a:t>
          </a:r>
          <a:endParaRPr lang="ru-RU" sz="500" kern="1200" dirty="0"/>
        </a:p>
      </dsp:txBody>
      <dsp:txXfrm>
        <a:off x="2703507" y="4157940"/>
        <a:ext cx="583310" cy="282855"/>
      </dsp:txXfrm>
    </dsp:sp>
    <dsp:sp modelId="{7BC86AC4-3924-1347-9315-AE64D74CEB92}">
      <dsp:nvSpPr>
        <dsp:cNvPr id="0" name=""/>
        <dsp:cNvSpPr/>
      </dsp:nvSpPr>
      <dsp:spPr>
        <a:xfrm rot="4124547">
          <a:off x="1413659" y="4338839"/>
          <a:ext cx="64551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645510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20276" y="4327959"/>
        <a:ext cx="32275" cy="32275"/>
      </dsp:txXfrm>
    </dsp:sp>
    <dsp:sp modelId="{D6FFA00F-B94B-B043-8A1F-EDC64C385344}">
      <dsp:nvSpPr>
        <dsp:cNvPr id="0" name=""/>
        <dsp:cNvSpPr/>
      </dsp:nvSpPr>
      <dsp:spPr>
        <a:xfrm>
          <a:off x="1853432" y="4494664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script.js</a:t>
          </a:r>
          <a:endParaRPr lang="ru-RU" sz="500" kern="1200" dirty="0"/>
        </a:p>
      </dsp:txBody>
      <dsp:txXfrm>
        <a:off x="1862232" y="4503464"/>
        <a:ext cx="583310" cy="282855"/>
      </dsp:txXfrm>
    </dsp:sp>
    <dsp:sp modelId="{151187E3-2908-4343-B795-47E0D13DF00A}">
      <dsp:nvSpPr>
        <dsp:cNvPr id="0" name=""/>
        <dsp:cNvSpPr/>
      </dsp:nvSpPr>
      <dsp:spPr>
        <a:xfrm rot="4567198">
          <a:off x="1248614" y="4511601"/>
          <a:ext cx="97560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975600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712024" y="4492469"/>
        <a:ext cx="48780" cy="48780"/>
      </dsp:txXfrm>
    </dsp:sp>
    <dsp:sp modelId="{B7C2C091-AA11-524C-BA36-3E0D9E4D2701}">
      <dsp:nvSpPr>
        <dsp:cNvPr id="0" name=""/>
        <dsp:cNvSpPr/>
      </dsp:nvSpPr>
      <dsp:spPr>
        <a:xfrm>
          <a:off x="1853432" y="4840188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css</a:t>
          </a:r>
          <a:endParaRPr lang="ru-RU" sz="500" kern="1200" dirty="0"/>
        </a:p>
      </dsp:txBody>
      <dsp:txXfrm>
        <a:off x="1862232" y="4848988"/>
        <a:ext cx="583310" cy="282855"/>
      </dsp:txXfrm>
    </dsp:sp>
    <dsp:sp modelId="{92FCA307-3131-5641-94FE-0F110D1C106E}">
      <dsp:nvSpPr>
        <dsp:cNvPr id="0" name=""/>
        <dsp:cNvSpPr/>
      </dsp:nvSpPr>
      <dsp:spPr>
        <a:xfrm>
          <a:off x="2454343" y="4985158"/>
          <a:ext cx="240364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40364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2568516" y="4984406"/>
        <a:ext cx="12018" cy="12018"/>
      </dsp:txXfrm>
    </dsp:sp>
    <dsp:sp modelId="{3A044B32-7D7D-4143-A598-93109F07AE3E}">
      <dsp:nvSpPr>
        <dsp:cNvPr id="0" name=""/>
        <dsp:cNvSpPr/>
      </dsp:nvSpPr>
      <dsp:spPr>
        <a:xfrm>
          <a:off x="2694707" y="4840188"/>
          <a:ext cx="600910" cy="300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main.css</a:t>
          </a:r>
          <a:endParaRPr lang="ru-RU" sz="500" kern="1200" dirty="0"/>
        </a:p>
      </dsp:txBody>
      <dsp:txXfrm>
        <a:off x="2703507" y="4848988"/>
        <a:ext cx="583310" cy="282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167C6-5BA5-1E45-9EDD-7B9DBFABB372}">
      <dsp:nvSpPr>
        <dsp:cNvPr id="0" name=""/>
        <dsp:cNvSpPr/>
      </dsp:nvSpPr>
      <dsp:spPr>
        <a:xfrm>
          <a:off x="566632" y="2214694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templates</a:t>
          </a:r>
          <a:endParaRPr lang="ru-RU" sz="500" kern="1200" dirty="0"/>
        </a:p>
      </dsp:txBody>
      <dsp:txXfrm>
        <a:off x="576885" y="2224947"/>
        <a:ext cx="679608" cy="329551"/>
      </dsp:txXfrm>
    </dsp:sp>
    <dsp:sp modelId="{CD3C1C5C-8FDB-FC4A-AA68-C5D5F6787C31}">
      <dsp:nvSpPr>
        <dsp:cNvPr id="0" name=""/>
        <dsp:cNvSpPr/>
      </dsp:nvSpPr>
      <dsp:spPr>
        <a:xfrm rot="16632517">
          <a:off x="290893" y="1276075"/>
          <a:ext cx="223175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231751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50975" y="1226873"/>
        <a:ext cx="111587" cy="111587"/>
      </dsp:txXfrm>
    </dsp:sp>
    <dsp:sp modelId="{253C6E1D-C34E-A040-B134-DAA83B9C607B}">
      <dsp:nvSpPr>
        <dsp:cNvPr id="0" name=""/>
        <dsp:cNvSpPr/>
      </dsp:nvSpPr>
      <dsp:spPr>
        <a:xfrm>
          <a:off x="1546791" y="583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 dirty="0" err="1"/>
            <a:t>add_event_form.html</a:t>
          </a:r>
          <a:endParaRPr lang="ru-RU" sz="500" kern="1200" dirty="0"/>
        </a:p>
      </dsp:txBody>
      <dsp:txXfrm>
        <a:off x="1557044" y="10836"/>
        <a:ext cx="679608" cy="329551"/>
      </dsp:txXfrm>
    </dsp:sp>
    <dsp:sp modelId="{BC8D820F-3E65-7546-BCB7-76396B15AA67}">
      <dsp:nvSpPr>
        <dsp:cNvPr id="0" name=""/>
        <dsp:cNvSpPr/>
      </dsp:nvSpPr>
      <dsp:spPr>
        <a:xfrm rot="16727265">
          <a:off x="490237" y="1477358"/>
          <a:ext cx="183306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833063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60942" y="1438123"/>
        <a:ext cx="91653" cy="91653"/>
      </dsp:txXfrm>
    </dsp:sp>
    <dsp:sp modelId="{4AA7C2F7-4840-4947-AA10-8E820C724EBC}">
      <dsp:nvSpPr>
        <dsp:cNvPr id="0" name=""/>
        <dsp:cNvSpPr/>
      </dsp:nvSpPr>
      <dsp:spPr>
        <a:xfrm>
          <a:off x="1546791" y="403149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base.html</a:t>
          </a:r>
          <a:endParaRPr lang="ru-RU" sz="500" kern="1200"/>
        </a:p>
      </dsp:txBody>
      <dsp:txXfrm>
        <a:off x="1557044" y="413402"/>
        <a:ext cx="679608" cy="329551"/>
      </dsp:txXfrm>
    </dsp:sp>
    <dsp:sp modelId="{B5D78FC5-3A85-1140-946F-7C56645286EB}">
      <dsp:nvSpPr>
        <dsp:cNvPr id="0" name=""/>
        <dsp:cNvSpPr/>
      </dsp:nvSpPr>
      <dsp:spPr>
        <a:xfrm rot="16874489">
          <a:off x="688498" y="1678641"/>
          <a:ext cx="143654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436540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70855" y="1649319"/>
        <a:ext cx="71827" cy="71827"/>
      </dsp:txXfrm>
    </dsp:sp>
    <dsp:sp modelId="{3AAAA7E8-957C-6443-8C9E-15D20325B7B3}">
      <dsp:nvSpPr>
        <dsp:cNvPr id="0" name=""/>
        <dsp:cNvSpPr/>
      </dsp:nvSpPr>
      <dsp:spPr>
        <a:xfrm>
          <a:off x="1546791" y="805714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BAZA.html</a:t>
          </a:r>
          <a:endParaRPr lang="ru-RU" sz="500" kern="1200"/>
        </a:p>
      </dsp:txBody>
      <dsp:txXfrm>
        <a:off x="1557044" y="815967"/>
        <a:ext cx="679608" cy="329551"/>
      </dsp:txXfrm>
    </dsp:sp>
    <dsp:sp modelId="{F05BB656-DA22-E84D-B500-8FD47692E1E3}">
      <dsp:nvSpPr>
        <dsp:cNvPr id="0" name=""/>
        <dsp:cNvSpPr/>
      </dsp:nvSpPr>
      <dsp:spPr>
        <a:xfrm rot="17132988">
          <a:off x="884443" y="1879924"/>
          <a:ext cx="104465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44650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80652" y="1860399"/>
        <a:ext cx="52232" cy="52232"/>
      </dsp:txXfrm>
    </dsp:sp>
    <dsp:sp modelId="{050CAF66-63DD-604E-A161-C6AB87545C1C}">
      <dsp:nvSpPr>
        <dsp:cNvPr id="0" name=""/>
        <dsp:cNvSpPr/>
      </dsp:nvSpPr>
      <dsp:spPr>
        <a:xfrm>
          <a:off x="1546791" y="1208280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edit_event_form.html</a:t>
          </a:r>
          <a:endParaRPr lang="ru-RU" sz="500" kern="1200"/>
        </a:p>
      </dsp:txBody>
      <dsp:txXfrm>
        <a:off x="1557044" y="1218533"/>
        <a:ext cx="679608" cy="329551"/>
      </dsp:txXfrm>
    </dsp:sp>
    <dsp:sp modelId="{6BDC5C03-F083-6B44-A753-16FB1F59BBD3}">
      <dsp:nvSpPr>
        <dsp:cNvPr id="0" name=""/>
        <dsp:cNvSpPr/>
      </dsp:nvSpPr>
      <dsp:spPr>
        <a:xfrm rot="17692822">
          <a:off x="1073955" y="2081206"/>
          <a:ext cx="66562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65626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90128" y="2071158"/>
        <a:ext cx="33281" cy="33281"/>
      </dsp:txXfrm>
    </dsp:sp>
    <dsp:sp modelId="{9D4465C6-775E-4346-9076-BC0BB2555900}">
      <dsp:nvSpPr>
        <dsp:cNvPr id="0" name=""/>
        <dsp:cNvSpPr/>
      </dsp:nvSpPr>
      <dsp:spPr>
        <a:xfrm>
          <a:off x="1546791" y="1610845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events.html</a:t>
          </a:r>
          <a:endParaRPr lang="ru-RU" sz="500" kern="1200"/>
        </a:p>
      </dsp:txBody>
      <dsp:txXfrm>
        <a:off x="1557044" y="1621098"/>
        <a:ext cx="679608" cy="329551"/>
      </dsp:txXfrm>
    </dsp:sp>
    <dsp:sp modelId="{3B4997C7-6162-9242-8024-E769BCBA1720}">
      <dsp:nvSpPr>
        <dsp:cNvPr id="0" name=""/>
        <dsp:cNvSpPr/>
      </dsp:nvSpPr>
      <dsp:spPr>
        <a:xfrm rot="19457599">
          <a:off x="1234330" y="2282489"/>
          <a:ext cx="34487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44877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98147" y="2280459"/>
        <a:ext cx="17243" cy="17243"/>
      </dsp:txXfrm>
    </dsp:sp>
    <dsp:sp modelId="{F7325327-8464-3145-B015-F1DB8768EF35}">
      <dsp:nvSpPr>
        <dsp:cNvPr id="0" name=""/>
        <dsp:cNvSpPr/>
      </dsp:nvSpPr>
      <dsp:spPr>
        <a:xfrm>
          <a:off x="1546791" y="2013411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extra_code.html</a:t>
          </a:r>
          <a:endParaRPr lang="ru-RU" sz="500" kern="1200"/>
        </a:p>
      </dsp:txBody>
      <dsp:txXfrm>
        <a:off x="1557044" y="2023664"/>
        <a:ext cx="679608" cy="329551"/>
      </dsp:txXfrm>
    </dsp:sp>
    <dsp:sp modelId="{C768A6BB-0C86-2A48-A274-7A75F28A6092}">
      <dsp:nvSpPr>
        <dsp:cNvPr id="0" name=""/>
        <dsp:cNvSpPr/>
      </dsp:nvSpPr>
      <dsp:spPr>
        <a:xfrm rot="2142401">
          <a:off x="1234330" y="2483772"/>
          <a:ext cx="34487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44877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98147" y="2481742"/>
        <a:ext cx="17243" cy="17243"/>
      </dsp:txXfrm>
    </dsp:sp>
    <dsp:sp modelId="{CAFC77AB-710F-844D-B8EE-60DC1BA6FE0B}">
      <dsp:nvSpPr>
        <dsp:cNvPr id="0" name=""/>
        <dsp:cNvSpPr/>
      </dsp:nvSpPr>
      <dsp:spPr>
        <a:xfrm>
          <a:off x="1546791" y="2415977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footer.html</a:t>
          </a:r>
          <a:endParaRPr lang="ru-RU" sz="500" kern="1200"/>
        </a:p>
      </dsp:txBody>
      <dsp:txXfrm>
        <a:off x="1557044" y="2426230"/>
        <a:ext cx="679608" cy="329551"/>
      </dsp:txXfrm>
    </dsp:sp>
    <dsp:sp modelId="{16199BD8-3798-EC4A-BA12-3D3D2073DF1C}">
      <dsp:nvSpPr>
        <dsp:cNvPr id="0" name=""/>
        <dsp:cNvSpPr/>
      </dsp:nvSpPr>
      <dsp:spPr>
        <a:xfrm rot="3907178">
          <a:off x="1073955" y="2685055"/>
          <a:ext cx="665626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665626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90128" y="2675006"/>
        <a:ext cx="33281" cy="33281"/>
      </dsp:txXfrm>
    </dsp:sp>
    <dsp:sp modelId="{DE8350E3-99B4-1943-BB70-463D599ED3D5}">
      <dsp:nvSpPr>
        <dsp:cNvPr id="0" name=""/>
        <dsp:cNvSpPr/>
      </dsp:nvSpPr>
      <dsp:spPr>
        <a:xfrm>
          <a:off x="1546791" y="2818542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get_route.html</a:t>
          </a:r>
          <a:endParaRPr lang="ru-RU" sz="500" kern="1200"/>
        </a:p>
      </dsp:txBody>
      <dsp:txXfrm>
        <a:off x="1557044" y="2828795"/>
        <a:ext cx="679608" cy="329551"/>
      </dsp:txXfrm>
    </dsp:sp>
    <dsp:sp modelId="{61A829D2-CC9E-F54E-BCC7-1DBD441B8C3C}">
      <dsp:nvSpPr>
        <dsp:cNvPr id="0" name=""/>
        <dsp:cNvSpPr/>
      </dsp:nvSpPr>
      <dsp:spPr>
        <a:xfrm rot="4467012">
          <a:off x="884443" y="2886338"/>
          <a:ext cx="104465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44650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80652" y="2866813"/>
        <a:ext cx="52232" cy="52232"/>
      </dsp:txXfrm>
    </dsp:sp>
    <dsp:sp modelId="{2ECFBD81-DE3C-3F41-AA06-98278B34D061}">
      <dsp:nvSpPr>
        <dsp:cNvPr id="0" name=""/>
        <dsp:cNvSpPr/>
      </dsp:nvSpPr>
      <dsp:spPr>
        <a:xfrm>
          <a:off x="1546791" y="3221108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header.html</a:t>
          </a:r>
          <a:endParaRPr lang="ru-RU" sz="500" kern="1200"/>
        </a:p>
      </dsp:txBody>
      <dsp:txXfrm>
        <a:off x="1557044" y="3231361"/>
        <a:ext cx="679608" cy="329551"/>
      </dsp:txXfrm>
    </dsp:sp>
    <dsp:sp modelId="{FAB9149F-CEB4-AD44-9BBC-501ABD9A3ADF}">
      <dsp:nvSpPr>
        <dsp:cNvPr id="0" name=""/>
        <dsp:cNvSpPr/>
      </dsp:nvSpPr>
      <dsp:spPr>
        <a:xfrm rot="4725511">
          <a:off x="688498" y="3087621"/>
          <a:ext cx="143654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436540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70855" y="3058299"/>
        <a:ext cx="71827" cy="71827"/>
      </dsp:txXfrm>
    </dsp:sp>
    <dsp:sp modelId="{B5E2F44A-8E18-5A43-9F00-50DEBB359A39}">
      <dsp:nvSpPr>
        <dsp:cNvPr id="0" name=""/>
        <dsp:cNvSpPr/>
      </dsp:nvSpPr>
      <dsp:spPr>
        <a:xfrm>
          <a:off x="1546791" y="3623674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login.html</a:t>
          </a:r>
          <a:endParaRPr lang="ru-RU" sz="500" kern="1200"/>
        </a:p>
      </dsp:txBody>
      <dsp:txXfrm>
        <a:off x="1557044" y="3633927"/>
        <a:ext cx="679608" cy="329551"/>
      </dsp:txXfrm>
    </dsp:sp>
    <dsp:sp modelId="{94D6D443-8427-394C-9C53-50E8F120DB6D}">
      <dsp:nvSpPr>
        <dsp:cNvPr id="0" name=""/>
        <dsp:cNvSpPr/>
      </dsp:nvSpPr>
      <dsp:spPr>
        <a:xfrm rot="4872735">
          <a:off x="490237" y="3288903"/>
          <a:ext cx="183306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833063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60942" y="3249669"/>
        <a:ext cx="91653" cy="91653"/>
      </dsp:txXfrm>
    </dsp:sp>
    <dsp:sp modelId="{2E2C92C7-ADAC-464E-A4A2-F1C6390AD221}">
      <dsp:nvSpPr>
        <dsp:cNvPr id="0" name=""/>
        <dsp:cNvSpPr/>
      </dsp:nvSpPr>
      <dsp:spPr>
        <a:xfrm>
          <a:off x="1546791" y="4026239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profile.html</a:t>
          </a:r>
          <a:endParaRPr lang="ru-RU" sz="500" kern="1200"/>
        </a:p>
      </dsp:txBody>
      <dsp:txXfrm>
        <a:off x="1557044" y="4036492"/>
        <a:ext cx="679608" cy="329551"/>
      </dsp:txXfrm>
    </dsp:sp>
    <dsp:sp modelId="{F6CC8285-07FE-0A4E-905F-D244A4DE6BFA}">
      <dsp:nvSpPr>
        <dsp:cNvPr id="0" name=""/>
        <dsp:cNvSpPr/>
      </dsp:nvSpPr>
      <dsp:spPr>
        <a:xfrm rot="4967483">
          <a:off x="290893" y="3490186"/>
          <a:ext cx="2231751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231751" y="65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400" kern="1200"/>
        </a:p>
      </dsp:txBody>
      <dsp:txXfrm>
        <a:off x="1350975" y="3440984"/>
        <a:ext cx="111587" cy="111587"/>
      </dsp:txXfrm>
    </dsp:sp>
    <dsp:sp modelId="{E6B3FDB4-7598-2042-9F30-25B3E65FBE57}">
      <dsp:nvSpPr>
        <dsp:cNvPr id="0" name=""/>
        <dsp:cNvSpPr/>
      </dsp:nvSpPr>
      <dsp:spPr>
        <a:xfrm>
          <a:off x="1546791" y="4428805"/>
          <a:ext cx="700114" cy="350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500" kern="1200"/>
            <a:t>register.html</a:t>
          </a:r>
          <a:endParaRPr lang="ru-RU" sz="500" kern="1200"/>
        </a:p>
      </dsp:txBody>
      <dsp:txXfrm>
        <a:off x="1557044" y="4439058"/>
        <a:ext cx="679608" cy="3295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D768-EE3D-8E48-AA5C-FAC2C5985B8E}">
      <dsp:nvSpPr>
        <dsp:cNvPr id="0" name=""/>
        <dsp:cNvSpPr/>
      </dsp:nvSpPr>
      <dsp:spPr>
        <a:xfrm>
          <a:off x="1241" y="2382194"/>
          <a:ext cx="782945" cy="39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.</a:t>
          </a:r>
          <a:endParaRPr lang="ru-RU" sz="800" kern="1200" dirty="0"/>
        </a:p>
      </dsp:txBody>
      <dsp:txXfrm>
        <a:off x="12707" y="2393660"/>
        <a:ext cx="760013" cy="368540"/>
      </dsp:txXfrm>
    </dsp:sp>
    <dsp:sp modelId="{C9B12CA4-4A44-3249-8747-251920BEDA9E}">
      <dsp:nvSpPr>
        <dsp:cNvPr id="0" name=""/>
        <dsp:cNvSpPr/>
      </dsp:nvSpPr>
      <dsp:spPr>
        <a:xfrm rot="17132988">
          <a:off x="356654" y="2008355"/>
          <a:ext cx="1168244" cy="13666"/>
        </a:xfrm>
        <a:custGeom>
          <a:avLst/>
          <a:gdLst/>
          <a:ahLst/>
          <a:cxnLst/>
          <a:rect l="0" t="0" r="0" b="0"/>
          <a:pathLst>
            <a:path>
              <a:moveTo>
                <a:pt x="0" y="6833"/>
              </a:moveTo>
              <a:lnTo>
                <a:pt x="1168244" y="6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1570" y="1985982"/>
        <a:ext cx="58412" cy="58412"/>
      </dsp:txXfrm>
    </dsp:sp>
    <dsp:sp modelId="{31C1DF2E-46C2-6A4D-81ED-D30365265718}">
      <dsp:nvSpPr>
        <dsp:cNvPr id="0" name=""/>
        <dsp:cNvSpPr/>
      </dsp:nvSpPr>
      <dsp:spPr>
        <a:xfrm>
          <a:off x="1097366" y="1256709"/>
          <a:ext cx="782945" cy="39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Main.py</a:t>
          </a:r>
          <a:endParaRPr lang="ru-RU" sz="800" kern="1200" dirty="0"/>
        </a:p>
      </dsp:txBody>
      <dsp:txXfrm>
        <a:off x="1108832" y="1268175"/>
        <a:ext cx="760013" cy="368540"/>
      </dsp:txXfrm>
    </dsp:sp>
    <dsp:sp modelId="{9ED2399C-A2AF-A742-AC4D-DF67BADCD4D5}">
      <dsp:nvSpPr>
        <dsp:cNvPr id="0" name=""/>
        <dsp:cNvSpPr/>
      </dsp:nvSpPr>
      <dsp:spPr>
        <a:xfrm rot="17692822">
          <a:off x="568588" y="2233452"/>
          <a:ext cx="744377" cy="13666"/>
        </a:xfrm>
        <a:custGeom>
          <a:avLst/>
          <a:gdLst/>
          <a:ahLst/>
          <a:cxnLst/>
          <a:rect l="0" t="0" r="0" b="0"/>
          <a:pathLst>
            <a:path>
              <a:moveTo>
                <a:pt x="0" y="6833"/>
              </a:moveTo>
              <a:lnTo>
                <a:pt x="744377" y="6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22167" y="2221676"/>
        <a:ext cx="37218" cy="37218"/>
      </dsp:txXfrm>
    </dsp:sp>
    <dsp:sp modelId="{95EA925B-7C92-194E-86FC-2535AE3E4482}">
      <dsp:nvSpPr>
        <dsp:cNvPr id="0" name=""/>
        <dsp:cNvSpPr/>
      </dsp:nvSpPr>
      <dsp:spPr>
        <a:xfrm>
          <a:off x="1097366" y="1706903"/>
          <a:ext cx="782945" cy="39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800" kern="1200"/>
            <a:t>cities.py</a:t>
          </a:r>
          <a:endParaRPr lang="ru-RU" sz="800" kern="1200"/>
        </a:p>
      </dsp:txBody>
      <dsp:txXfrm>
        <a:off x="1108832" y="1718369"/>
        <a:ext cx="760013" cy="368540"/>
      </dsp:txXfrm>
    </dsp:sp>
    <dsp:sp modelId="{B0EDA64E-C4EE-FB43-AAA9-E5C404549126}">
      <dsp:nvSpPr>
        <dsp:cNvPr id="0" name=""/>
        <dsp:cNvSpPr/>
      </dsp:nvSpPr>
      <dsp:spPr>
        <a:xfrm rot="19457599">
          <a:off x="747936" y="2458549"/>
          <a:ext cx="385680" cy="13666"/>
        </a:xfrm>
        <a:custGeom>
          <a:avLst/>
          <a:gdLst/>
          <a:ahLst/>
          <a:cxnLst/>
          <a:rect l="0" t="0" r="0" b="0"/>
          <a:pathLst>
            <a:path>
              <a:moveTo>
                <a:pt x="0" y="6833"/>
              </a:moveTo>
              <a:lnTo>
                <a:pt x="385680" y="6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31134" y="2455740"/>
        <a:ext cx="19284" cy="19284"/>
      </dsp:txXfrm>
    </dsp:sp>
    <dsp:sp modelId="{6040FD9B-0A23-AF4F-B280-5C2565DAF579}">
      <dsp:nvSpPr>
        <dsp:cNvPr id="0" name=""/>
        <dsp:cNvSpPr/>
      </dsp:nvSpPr>
      <dsp:spPr>
        <a:xfrm>
          <a:off x="1097366" y="2157097"/>
          <a:ext cx="782945" cy="39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800" kern="1200"/>
            <a:t>.env</a:t>
          </a:r>
          <a:endParaRPr lang="ru-RU" sz="800" kern="1200"/>
        </a:p>
      </dsp:txBody>
      <dsp:txXfrm>
        <a:off x="1108832" y="2168563"/>
        <a:ext cx="760013" cy="368540"/>
      </dsp:txXfrm>
    </dsp:sp>
    <dsp:sp modelId="{0ADDA7CD-E464-7446-93CF-60CBA819F1F8}">
      <dsp:nvSpPr>
        <dsp:cNvPr id="0" name=""/>
        <dsp:cNvSpPr/>
      </dsp:nvSpPr>
      <dsp:spPr>
        <a:xfrm rot="2142401">
          <a:off x="747936" y="2683645"/>
          <a:ext cx="385680" cy="13666"/>
        </a:xfrm>
        <a:custGeom>
          <a:avLst/>
          <a:gdLst/>
          <a:ahLst/>
          <a:cxnLst/>
          <a:rect l="0" t="0" r="0" b="0"/>
          <a:pathLst>
            <a:path>
              <a:moveTo>
                <a:pt x="0" y="6833"/>
              </a:moveTo>
              <a:lnTo>
                <a:pt x="385680" y="6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31134" y="2680837"/>
        <a:ext cx="19284" cy="19284"/>
      </dsp:txXfrm>
    </dsp:sp>
    <dsp:sp modelId="{9356E7D9-F409-A748-B5B4-2393E1417E0C}">
      <dsp:nvSpPr>
        <dsp:cNvPr id="0" name=""/>
        <dsp:cNvSpPr/>
      </dsp:nvSpPr>
      <dsp:spPr>
        <a:xfrm>
          <a:off x="1097366" y="2607291"/>
          <a:ext cx="782945" cy="39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800" kern="1200"/>
            <a:t>mail_sender.py</a:t>
          </a:r>
          <a:endParaRPr lang="ru-RU" sz="800" kern="1200"/>
        </a:p>
      </dsp:txBody>
      <dsp:txXfrm>
        <a:off x="1108832" y="2618757"/>
        <a:ext cx="760013" cy="368540"/>
      </dsp:txXfrm>
    </dsp:sp>
    <dsp:sp modelId="{59915B90-3378-9947-ADE7-0BE44EDA7A93}">
      <dsp:nvSpPr>
        <dsp:cNvPr id="0" name=""/>
        <dsp:cNvSpPr/>
      </dsp:nvSpPr>
      <dsp:spPr>
        <a:xfrm rot="3907178">
          <a:off x="568588" y="2908742"/>
          <a:ext cx="744377" cy="13666"/>
        </a:xfrm>
        <a:custGeom>
          <a:avLst/>
          <a:gdLst/>
          <a:ahLst/>
          <a:cxnLst/>
          <a:rect l="0" t="0" r="0" b="0"/>
          <a:pathLst>
            <a:path>
              <a:moveTo>
                <a:pt x="0" y="6833"/>
              </a:moveTo>
              <a:lnTo>
                <a:pt x="744377" y="6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22167" y="2896966"/>
        <a:ext cx="37218" cy="37218"/>
      </dsp:txXfrm>
    </dsp:sp>
    <dsp:sp modelId="{306665A1-028E-BD44-AD64-D12E8667FE34}">
      <dsp:nvSpPr>
        <dsp:cNvPr id="0" name=""/>
        <dsp:cNvSpPr/>
      </dsp:nvSpPr>
      <dsp:spPr>
        <a:xfrm>
          <a:off x="1097366" y="3057485"/>
          <a:ext cx="782945" cy="39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800" kern="1200"/>
            <a:t>proverka.py</a:t>
          </a:r>
          <a:endParaRPr lang="ru-RU" sz="800" kern="1200"/>
        </a:p>
      </dsp:txBody>
      <dsp:txXfrm>
        <a:off x="1108832" y="3068951"/>
        <a:ext cx="760013" cy="368540"/>
      </dsp:txXfrm>
    </dsp:sp>
    <dsp:sp modelId="{973491BF-885A-EB42-A063-8A469748A0F8}">
      <dsp:nvSpPr>
        <dsp:cNvPr id="0" name=""/>
        <dsp:cNvSpPr/>
      </dsp:nvSpPr>
      <dsp:spPr>
        <a:xfrm rot="4467012">
          <a:off x="356654" y="3133839"/>
          <a:ext cx="1168244" cy="13666"/>
        </a:xfrm>
        <a:custGeom>
          <a:avLst/>
          <a:gdLst/>
          <a:ahLst/>
          <a:cxnLst/>
          <a:rect l="0" t="0" r="0" b="0"/>
          <a:pathLst>
            <a:path>
              <a:moveTo>
                <a:pt x="0" y="6833"/>
              </a:moveTo>
              <a:lnTo>
                <a:pt x="1168244" y="68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911570" y="3111467"/>
        <a:ext cx="58412" cy="58412"/>
      </dsp:txXfrm>
    </dsp:sp>
    <dsp:sp modelId="{1727B0C5-F56D-AC45-A644-76494A0643D4}">
      <dsp:nvSpPr>
        <dsp:cNvPr id="0" name=""/>
        <dsp:cNvSpPr/>
      </dsp:nvSpPr>
      <dsp:spPr>
        <a:xfrm>
          <a:off x="1097366" y="3507679"/>
          <a:ext cx="782945" cy="39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800" kern="1200"/>
            <a:t>requirements.txt</a:t>
          </a:r>
          <a:endParaRPr lang="ru-RU" sz="800" kern="1200"/>
        </a:p>
      </dsp:txBody>
      <dsp:txXfrm>
        <a:off x="1108832" y="3519145"/>
        <a:ext cx="760013" cy="368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e10621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e10621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e10621f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ce10621f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ce10621f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ce10621f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e10621f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e10621f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ce10621f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ce10621f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e10621f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ce10621f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6AD09875-E2B7-C503-9FCF-3BC451E4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e10621fb_0_148:notes">
            <a:extLst>
              <a:ext uri="{FF2B5EF4-FFF2-40B4-BE49-F238E27FC236}">
                <a16:creationId xmlns:a16="http://schemas.microsoft.com/office/drawing/2014/main" id="{2DCE2EC2-FCD5-92F2-65FF-3E47BD9A8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ce10621fb_0_148:notes">
            <a:extLst>
              <a:ext uri="{FF2B5EF4-FFF2-40B4-BE49-F238E27FC236}">
                <a16:creationId xmlns:a16="http://schemas.microsoft.com/office/drawing/2014/main" id="{E10ED438-0A5D-708F-80DB-9652AADCE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82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12582E60-89DE-9C34-FAF4-5CC96887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e10621fb_0_148:notes">
            <a:extLst>
              <a:ext uri="{FF2B5EF4-FFF2-40B4-BE49-F238E27FC236}">
                <a16:creationId xmlns:a16="http://schemas.microsoft.com/office/drawing/2014/main" id="{EB341EC5-DDAA-861E-2F1A-253AACB06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ce10621fb_0_148:notes">
            <a:extLst>
              <a:ext uri="{FF2B5EF4-FFF2-40B4-BE49-F238E27FC236}">
                <a16:creationId xmlns:a16="http://schemas.microsoft.com/office/drawing/2014/main" id="{23D130D6-B044-9784-4E19-BB3880952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48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77700" y="2043900"/>
            <a:ext cx="55884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Проект: “</a:t>
            </a:r>
            <a:r>
              <a:rPr lang="en-US" dirty="0" err="1"/>
              <a:t>NearMe</a:t>
            </a:r>
            <a:r>
              <a:rPr lang="ru" dirty="0"/>
              <a:t>”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78700" y="4121725"/>
            <a:ext cx="41934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Выполнили: Олесик Эвелина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Быков Кирилл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719625"/>
            <a:ext cx="70389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560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750">
                <a:highlight>
                  <a:schemeClr val="dk1"/>
                </a:highlight>
              </a:rPr>
              <a:t>Проект на WEB. Это сайт, на котором пользователи будут регистрироваться и создавать свои аккаунты. Они смогут делиться интересными местами для прогулок, адресами и геолокациями. Чтобы, приехав в любой город, вы знали, куда можно пойти поесть, а где можно прогуляться и просто хорошо провести время. Можно выстраивать маршруты, выставлять фотографии места и делиться ими друг с другом.</a:t>
            </a:r>
            <a:endParaRPr sz="175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708100"/>
            <a:ext cx="70389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366700" y="1423100"/>
            <a:ext cx="70389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chemeClr val="dk1"/>
                </a:highlight>
              </a:rPr>
              <a:t>Разработать WEB-приложение:</a:t>
            </a:r>
            <a:endParaRPr sz="2400">
              <a:highlight>
                <a:schemeClr val="dk1"/>
              </a:highlight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Создать макеты для страниц на HTML</a:t>
            </a:r>
            <a:endParaRPr sz="1900">
              <a:highlight>
                <a:schemeClr val="dk1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Разработать пользовательский интерфейс</a:t>
            </a:r>
            <a:endParaRPr sz="1900">
              <a:highlight>
                <a:schemeClr val="dk1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Прописать внутренний функционал</a:t>
            </a:r>
            <a:endParaRPr sz="1900">
              <a:highlight>
                <a:schemeClr val="dk1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Разместить сайт на сервере</a:t>
            </a:r>
            <a:endParaRPr sz="1900">
              <a:highlight>
                <a:schemeClr val="dk1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Связать все компоненты в цельное приложение</a:t>
            </a:r>
            <a:endParaRPr sz="19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74450" y="612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683150" y="1234768"/>
            <a:ext cx="5777700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lang="en-US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Flask-login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Flask-wtf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dnspython</a:t>
            </a:r>
            <a:endParaRPr lang="ru-RU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Sqlalchemy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requests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</a:t>
            </a:r>
          </a:p>
          <a:p>
            <a:r>
              <a:rPr lang="en" sz="1600" dirty="0" err="1">
                <a:solidFill>
                  <a:schemeClr val="bg1"/>
                </a:solidFill>
                <a:effectLst/>
              </a:rPr>
              <a:t>SQLAlchemy</a:t>
            </a:r>
            <a:r>
              <a:rPr lang="en" sz="1600" dirty="0">
                <a:solidFill>
                  <a:schemeClr val="bg1"/>
                </a:solidFill>
                <a:effectLst/>
              </a:rPr>
              <a:t>-Serializer</a:t>
            </a:r>
          </a:p>
          <a:p>
            <a:r>
              <a:rPr lang="en" sz="1600" dirty="0">
                <a:solidFill>
                  <a:schemeClr val="bg1"/>
                </a:solidFill>
                <a:effectLst/>
              </a:rPr>
              <a:t>flask-restful</a:t>
            </a:r>
          </a:p>
          <a:p>
            <a:r>
              <a:rPr lang="en" sz="1600" dirty="0" err="1">
                <a:solidFill>
                  <a:schemeClr val="bg1"/>
                </a:solidFill>
                <a:effectLst/>
              </a:rPr>
              <a:t>aiohttp</a:t>
            </a:r>
            <a:endParaRPr lang="en" sz="1600" dirty="0">
              <a:solidFill>
                <a:schemeClr val="bg1"/>
              </a:solidFill>
              <a:effectLst/>
            </a:endParaRPr>
          </a:p>
          <a:p>
            <a:r>
              <a:rPr lang="en" sz="1600" dirty="0">
                <a:solidFill>
                  <a:schemeClr val="bg1"/>
                </a:solidFill>
              </a:rPr>
              <a:t>pandas</a:t>
            </a:r>
            <a:endParaRPr lang="en" sz="1600" dirty="0">
              <a:solidFill>
                <a:schemeClr val="bg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52550" y="984813"/>
            <a:ext cx="7038900" cy="3914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 </a:t>
            </a:r>
            <a:r>
              <a:rPr lang="ru" sz="1800" dirty="0">
                <a:highlight>
                  <a:schemeClr val="dk1"/>
                </a:highlight>
              </a:rPr>
              <a:t>•</a:t>
            </a:r>
            <a:r>
              <a:rPr lang="ru" sz="1800" dirty="0"/>
              <a:t>   Регистрация пользователей</a:t>
            </a:r>
            <a:r>
              <a:rPr lang="en-US" sz="1800" dirty="0"/>
              <a:t>,</a:t>
            </a:r>
            <a:r>
              <a:rPr lang="ru-RU" sz="1800" dirty="0"/>
              <a:t> вход в существующий аккаунт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dk1"/>
                </a:highlight>
              </a:rPr>
              <a:t> </a:t>
            </a:r>
            <a:r>
              <a:rPr lang="ru" sz="1800" dirty="0">
                <a:highlight>
                  <a:schemeClr val="dk1"/>
                </a:highlight>
              </a:rPr>
              <a:t>•</a:t>
            </a:r>
            <a:r>
              <a:rPr lang="en-US" sz="1800" dirty="0">
                <a:highlight>
                  <a:schemeClr val="dk1"/>
                </a:highlight>
              </a:rPr>
              <a:t> </a:t>
            </a:r>
            <a:r>
              <a:rPr lang="ru-RU" sz="1800" dirty="0">
                <a:highlight>
                  <a:schemeClr val="dk1"/>
                </a:highlight>
              </a:rPr>
              <a:t>Проверка существования </a:t>
            </a:r>
            <a:r>
              <a:rPr lang="en-US" sz="1800" dirty="0">
                <a:highlight>
                  <a:schemeClr val="dk1"/>
                </a:highlight>
              </a:rPr>
              <a:t>email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/>
              <a:t> </a:t>
            </a:r>
            <a:r>
              <a:rPr lang="ru" sz="1800" dirty="0">
                <a:highlight>
                  <a:schemeClr val="dk1"/>
                </a:highlight>
              </a:rPr>
              <a:t>•  </a:t>
            </a:r>
            <a:r>
              <a:rPr lang="ru" sz="1800" dirty="0"/>
              <a:t>Добавление и управление событиями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/>
              <a:t> </a:t>
            </a:r>
            <a:r>
              <a:rPr lang="ru" sz="1800" dirty="0">
                <a:highlight>
                  <a:schemeClr val="dk1"/>
                </a:highlight>
              </a:rPr>
              <a:t>•  Отображение событий на карте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highlight>
                  <a:schemeClr val="dk1"/>
                </a:highlight>
              </a:rPr>
              <a:t> • Сортировка событий по городам и категориям</a:t>
            </a:r>
            <a:endParaRPr lang="en-US" sz="18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highlight>
                  <a:schemeClr val="dk1"/>
                </a:highlight>
              </a:rPr>
              <a:t> </a:t>
            </a:r>
            <a:r>
              <a:rPr lang="ru" sz="1800" dirty="0">
                <a:highlight>
                  <a:schemeClr val="dk1"/>
                </a:highlight>
              </a:rPr>
              <a:t>•</a:t>
            </a:r>
            <a:r>
              <a:rPr lang="en-US" sz="1800" dirty="0">
                <a:highlight>
                  <a:schemeClr val="dk1"/>
                </a:highlight>
              </a:rPr>
              <a:t> </a:t>
            </a:r>
            <a:r>
              <a:rPr lang="ru-RU" sz="1800" dirty="0">
                <a:highlight>
                  <a:schemeClr val="dk1"/>
                </a:highlight>
              </a:rPr>
              <a:t>Построение маршрута до места события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highlight>
                  <a:schemeClr val="dk1"/>
                </a:highlight>
              </a:rPr>
              <a:t> </a:t>
            </a:r>
            <a:r>
              <a:rPr lang="ru" sz="1800" dirty="0">
                <a:highlight>
                  <a:schemeClr val="dk1"/>
                </a:highlight>
              </a:rPr>
              <a:t>•</a:t>
            </a:r>
            <a:r>
              <a:rPr lang="ru-RU" sz="1800" dirty="0">
                <a:highlight>
                  <a:schemeClr val="dk1"/>
                </a:highlight>
              </a:rPr>
              <a:t> Возможность редактировать профиль</a:t>
            </a:r>
            <a:endParaRPr sz="18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highlight>
                  <a:schemeClr val="dk1"/>
                </a:highlight>
              </a:rPr>
              <a:t>•   Примитивная система рекомендаций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highlight>
                  <a:schemeClr val="dk1"/>
                </a:highlight>
              </a:rPr>
              <a:t>•</a:t>
            </a:r>
            <a:r>
              <a:rPr lang="ru-RU" sz="1800" dirty="0">
                <a:highlight>
                  <a:schemeClr val="dk1"/>
                </a:highlight>
              </a:rPr>
              <a:t> Возможность изменять и удалять события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dirty="0">
                <a:highlight>
                  <a:schemeClr val="dk1"/>
                </a:highlight>
              </a:rPr>
              <a:t>•</a:t>
            </a:r>
            <a:r>
              <a:rPr lang="en-US" sz="1800" dirty="0">
                <a:highlight>
                  <a:schemeClr val="dk1"/>
                </a:highlight>
              </a:rPr>
              <a:t> </a:t>
            </a:r>
            <a:r>
              <a:rPr lang="ru-RU" sz="1800" dirty="0">
                <a:highlight>
                  <a:schemeClr val="dk1"/>
                </a:highlight>
              </a:rPr>
              <a:t>Есть разный доступ: админ – удаляет, просматривает и редактирует все события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highlight>
                  <a:schemeClr val="dk1"/>
                </a:highlight>
              </a:rPr>
              <a:t>     Модератор – только редактирует и просматривает все события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highlight>
                  <a:schemeClr val="dk1"/>
                </a:highlight>
              </a:rPr>
              <a:t>     Пользователь – может просматривать все события и редактировать или удалять только свои события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ru-RU" sz="18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6995936" y="82700"/>
            <a:ext cx="2111621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Структура Файловая</a:t>
            </a:r>
            <a:endParaRPr dirty="0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9A90489D-C02A-A91D-F9E3-D28E5B964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59750"/>
              </p:ext>
            </p:extLst>
          </p:nvPr>
        </p:nvGraphicFramePr>
        <p:xfrm>
          <a:off x="3632200" y="0"/>
          <a:ext cx="4419546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070FF4F3-9D75-5AB9-6219-25E78E269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167984"/>
              </p:ext>
            </p:extLst>
          </p:nvPr>
        </p:nvGraphicFramePr>
        <p:xfrm>
          <a:off x="1688123" y="182027"/>
          <a:ext cx="2813538" cy="4779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A4B389F-4EB1-BBDC-5F6B-20FFBF30D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082159"/>
              </p:ext>
            </p:extLst>
          </p:nvPr>
        </p:nvGraphicFramePr>
        <p:xfrm>
          <a:off x="0" y="0"/>
          <a:ext cx="1881554" cy="515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61B1502-A088-DCC5-7453-7CEFC8DA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" y="668708"/>
            <a:ext cx="5215092" cy="2267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D92E4-DBC4-B2DD-E3B7-CC1BBA6218C1}"/>
              </a:ext>
            </a:extLst>
          </p:cNvPr>
          <p:cNvSpPr txBox="1"/>
          <p:nvPr/>
        </p:nvSpPr>
        <p:spPr>
          <a:xfrm>
            <a:off x="0" y="-68826"/>
            <a:ext cx="4791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>
                <a:solidFill>
                  <a:schemeClr val="bg1"/>
                </a:solidFill>
              </a:rPr>
              <a:t>Структура базы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AB8E3-7B86-5D31-C420-7CA19540D343}"/>
              </a:ext>
            </a:extLst>
          </p:cNvPr>
          <p:cNvSpPr txBox="1"/>
          <p:nvPr/>
        </p:nvSpPr>
        <p:spPr>
          <a:xfrm>
            <a:off x="291744" y="2911926"/>
            <a:ext cx="9765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events</a:t>
            </a:r>
            <a:endParaRPr lang="ru-RU" sz="21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7678A41-236E-BEC4-5410-6DEA3CC27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657" y="3119675"/>
            <a:ext cx="5622599" cy="1496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B1117-9165-1722-F1B4-3D6207070402}"/>
              </a:ext>
            </a:extLst>
          </p:cNvPr>
          <p:cNvSpPr txBox="1"/>
          <p:nvPr/>
        </p:nvSpPr>
        <p:spPr>
          <a:xfrm>
            <a:off x="3431457" y="4616071"/>
            <a:ext cx="886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Users</a:t>
            </a:r>
            <a:endParaRPr lang="ru-RU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97CFBFA-489D-98CC-C12E-E13F2341E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474D6BE-0B8B-A09D-DE78-5680E350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258924"/>
            <a:ext cx="4082197" cy="1471553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412A578-120A-5285-F5B7-BC06F3F0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58" y="0"/>
            <a:ext cx="4281985" cy="514350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6F2C1EB-CE8F-6C53-AAD2-666B7F1E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52661"/>
            <a:ext cx="4219849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270FD379-296D-BBED-3E27-48FFED9D8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1145575D-535F-7774-AFE5-1DDF12D656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10813" y="2114550"/>
            <a:ext cx="5722374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Спасибо за внимание</a:t>
            </a:r>
            <a:r>
              <a:rPr lang="en-US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86877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Macintosh PowerPoint</Application>
  <PresentationFormat>Экран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Lato</vt:lpstr>
      <vt:lpstr>Montserrat</vt:lpstr>
      <vt:lpstr>Arial</vt:lpstr>
      <vt:lpstr>Focus</vt:lpstr>
      <vt:lpstr>Проект: “NearMe”</vt:lpstr>
      <vt:lpstr>Описание проекта</vt:lpstr>
      <vt:lpstr>Задачи</vt:lpstr>
      <vt:lpstr>Используемые библиотеки</vt:lpstr>
      <vt:lpstr>Основные функции</vt:lpstr>
      <vt:lpstr>Структура Файловая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кирилл б</cp:lastModifiedBy>
  <cp:revision>1</cp:revision>
  <dcterms:modified xsi:type="dcterms:W3CDTF">2025-05-14T13:50:20Z</dcterms:modified>
</cp:coreProperties>
</file>