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e10621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e10621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ce10621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ce10621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ce10621f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ce10621f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e10621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e10621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ce10621f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ce10621f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ce10621f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ce10621f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7700" y="2043900"/>
            <a:ext cx="55884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Проект: “GeoEvents”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8700" y="4121725"/>
            <a:ext cx="41934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Выполнили: Олесик Эвелина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Быков Кирилл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719625"/>
            <a:ext cx="70389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56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750">
                <a:highlight>
                  <a:schemeClr val="dk1"/>
                </a:highlight>
              </a:rPr>
              <a:t>Проект на WEB. Это сайт, на котором пользователи будут </a:t>
            </a:r>
            <a:r>
              <a:rPr lang="ru" sz="1750">
                <a:highlight>
                  <a:schemeClr val="dk1"/>
                </a:highlight>
              </a:rPr>
              <a:t>регистрироваться</a:t>
            </a:r>
            <a:r>
              <a:rPr lang="ru" sz="1750">
                <a:highlight>
                  <a:schemeClr val="dk1"/>
                </a:highlight>
              </a:rPr>
              <a:t> и создавать свои аккаунты. Они смогут делиться интересными местами для прогулок, адресами и геолокациями. Чтобы, приехав в любой город, вы знали, куда можно пойти поесть, а где можно прогуляться и просто хорошо провести время. Можно выстраивать маршруты, выставлять фотографии места и делиться ими друг с другом.</a:t>
            </a:r>
            <a:endParaRPr sz="175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708100"/>
            <a:ext cx="7038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66700" y="1423100"/>
            <a:ext cx="70389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chemeClr val="dk1"/>
                </a:highlight>
              </a:rPr>
              <a:t>Разработать WEB-приложение:</a:t>
            </a:r>
            <a:endParaRPr sz="2400">
              <a:highlight>
                <a:schemeClr val="dk1"/>
              </a:highlight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Создать макеты для страниц на HTML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ru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Разработать пользовательский интерфейс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ru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Прописать внутренний функционал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ru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Разместить сайт на сервере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ru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Связать все компоненты в цельное приложение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74450" y="61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562775" y="1365425"/>
            <a:ext cx="5777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Sqlalchemy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. . .  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61650"/>
            <a:ext cx="70389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</a:t>
            </a:r>
            <a:r>
              <a:rPr lang="ru" sz="1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1800"/>
              <a:t>   </a:t>
            </a:r>
            <a:r>
              <a:rPr lang="ru" sz="1800"/>
              <a:t>Регистрация пользователей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 </a:t>
            </a:r>
            <a:r>
              <a:rPr lang="ru" sz="1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ru" sz="1800"/>
              <a:t>Добавление и управление событиями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 </a:t>
            </a:r>
            <a:r>
              <a:rPr lang="ru" sz="1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  Отображение событий на карте</a:t>
            </a:r>
            <a:endParaRPr sz="18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   Сортировка событий</a:t>
            </a:r>
            <a:endParaRPr sz="18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   Примитивная система рекомендаций</a:t>
            </a:r>
            <a:endParaRPr sz="18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программы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2653650" y="2066000"/>
            <a:ext cx="3836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