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0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8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3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3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4AAC4440-8C11-4E3A-9756-5BFDA56C5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C6B5C150-B972-4479-B882-C73CEB5D8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888" b="-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38032-8F0A-5445-A431-65151E916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Mineure Recherche et Innovation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2D6F9-3BE3-6F4F-AD3E-C5BB0094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endParaRPr lang="fr-FR" sz="440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0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760887A0-5854-403A-8AA0-9F9F6AABC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E49B8-7306-084C-AFBB-98D3248E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Elastic Internet of Things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3C6C37-3EAC-3442-ADE3-1BE01008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43063" y="-835819"/>
            <a:ext cx="8529638" cy="852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DEC21-BCF5-B841-AFEB-5FE1C772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Évolutions possibles</a:t>
            </a: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535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Nova</vt:lpstr>
      <vt:lpstr>Univers</vt:lpstr>
      <vt:lpstr>GradientVTI</vt:lpstr>
      <vt:lpstr>Mineure Recherche et Innovation</vt:lpstr>
      <vt:lpstr>The Elastic Internet of Things</vt:lpstr>
      <vt:lpstr>PowerPoint Presentation</vt:lpstr>
      <vt:lpstr>Évolutions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Mineure Recherche et Innovation</dc:title>
  <dc:creator>BARBAULT Cyprien</dc:creator>
  <cp:lastModifiedBy>BARBAULT Cyprien</cp:lastModifiedBy>
  <cp:revision>3</cp:revision>
  <dcterms:created xsi:type="dcterms:W3CDTF">2021-06-24T14:11:46Z</dcterms:created>
  <dcterms:modified xsi:type="dcterms:W3CDTF">2021-06-24T15:56:42Z</dcterms:modified>
</cp:coreProperties>
</file>