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1" r:id="rId5"/>
    <p:sldMasterId id="2147483674" r:id="rId6"/>
  </p:sldMasterIdLst>
  <p:notesMasterIdLst>
    <p:notesMasterId r:id="rId45"/>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5" r:id="rId35"/>
    <p:sldId id="286" r:id="rId36"/>
    <p:sldId id="287" r:id="rId37"/>
    <p:sldId id="288" r:id="rId38"/>
    <p:sldId id="289" r:id="rId39"/>
    <p:sldId id="290" r:id="rId40"/>
    <p:sldId id="291" r:id="rId41"/>
    <p:sldId id="292" r:id="rId42"/>
    <p:sldId id="293" r:id="rId43"/>
    <p:sldId id="294" r:id="rId4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2F5C9D-52DD-4D59-8348-3A4C359F5044}" v="1" dt="2020-04-29T08:57:49.200"/>
    <p1510:client id="{CFA05DE7-ADE0-439B-B329-E59EE4E27C4E}" v="5" dt="2020-04-29T09:09:58.9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theme" Target="theme/theme1.xml"/><Relationship Id="rId8" Type="http://schemas.openxmlformats.org/officeDocument/2006/relationships/slide" Target="slides/slide2.xml"/><Relationship Id="rId51"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presProps" Target="presProps.xml"/><Relationship Id="rId20" Type="http://schemas.openxmlformats.org/officeDocument/2006/relationships/slide" Target="slides/slide14.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 PECHEUR Malo" userId="S::mlepecheur.ir2021@esaip.org::a43e339e-bdb4-4e9b-aa1f-f06e515bb427" providerId="AD" clId="Web-{092F5C9D-52DD-4D59-8348-3A4C359F5044}"/>
    <pc:docChg chg="delSld">
      <pc:chgData name="LE PECHEUR Malo" userId="S::mlepecheur.ir2021@esaip.org::a43e339e-bdb4-4e9b-aa1f-f06e515bb427" providerId="AD" clId="Web-{092F5C9D-52DD-4D59-8348-3A4C359F5044}" dt="2020-04-29T08:57:49.200" v="0"/>
      <pc:docMkLst>
        <pc:docMk/>
      </pc:docMkLst>
      <pc:sldChg chg="del">
        <pc:chgData name="LE PECHEUR Malo" userId="S::mlepecheur.ir2021@esaip.org::a43e339e-bdb4-4e9b-aa1f-f06e515bb427" providerId="AD" clId="Web-{092F5C9D-52DD-4D59-8348-3A4C359F5044}" dt="2020-04-29T08:57:49.200" v="0"/>
        <pc:sldMkLst>
          <pc:docMk/>
          <pc:sldMk cId="0" sldId="284"/>
        </pc:sldMkLst>
      </pc:sldChg>
    </pc:docChg>
  </pc:docChgLst>
  <pc:docChgLst>
    <pc:chgData name="Louise MOUSSEAU" userId="f70a98c2-4575-45bc-a35a-5715343722e8" providerId="ADAL" clId="{CFA05DE7-ADE0-439B-B329-E59EE4E27C4E}"/>
    <pc:docChg chg="undo custSel addSld delSld modSld">
      <pc:chgData name="Louise MOUSSEAU" userId="f70a98c2-4575-45bc-a35a-5715343722e8" providerId="ADAL" clId="{CFA05DE7-ADE0-439B-B329-E59EE4E27C4E}" dt="2020-04-29T09:09:58.969" v="3" actId="2696"/>
      <pc:docMkLst>
        <pc:docMk/>
      </pc:docMkLst>
      <pc:sldChg chg="add del">
        <pc:chgData name="Louise MOUSSEAU" userId="f70a98c2-4575-45bc-a35a-5715343722e8" providerId="ADAL" clId="{CFA05DE7-ADE0-439B-B329-E59EE4E27C4E}" dt="2020-04-29T09:09:58.969" v="3" actId="2696"/>
        <pc:sldMkLst>
          <pc:docMk/>
          <pc:sldMk cId="0" sldId="287"/>
        </pc:sldMkLst>
      </pc:sldChg>
      <pc:sldChg chg="add del">
        <pc:chgData name="Louise MOUSSEAU" userId="f70a98c2-4575-45bc-a35a-5715343722e8" providerId="ADAL" clId="{CFA05DE7-ADE0-439B-B329-E59EE4E27C4E}" dt="2020-04-29T08:57:17.451" v="1" actId="2696"/>
        <pc:sldMkLst>
          <pc:docMk/>
          <pc:sldMk cId="326515844" sldId="29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9"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pPr algn="ctr"/>
            <a:r>
              <a:rPr lang="fr-FR" sz="4400" b="0" strike="noStrike" spc="-1">
                <a:latin typeface="Arial"/>
              </a:rPr>
              <a:t>Cliquez pour déplacer la diapo</a:t>
            </a:r>
          </a:p>
        </p:txBody>
      </p:sp>
      <p:sp>
        <p:nvSpPr>
          <p:cNvPr id="130" name="PlaceHolder 2"/>
          <p:cNvSpPr>
            <a:spLocks noGrp="1"/>
          </p:cNvSpPr>
          <p:nvPr>
            <p:ph type="body"/>
          </p:nvPr>
        </p:nvSpPr>
        <p:spPr>
          <a:xfrm>
            <a:off x="756000" y="5078520"/>
            <a:ext cx="6047640" cy="4811040"/>
          </a:xfrm>
          <a:prstGeom prst="rect">
            <a:avLst/>
          </a:prstGeom>
        </p:spPr>
        <p:txBody>
          <a:bodyPr lIns="0" tIns="0" rIns="0" bIns="0"/>
          <a:lstStyle/>
          <a:p>
            <a:r>
              <a:rPr lang="fr-FR" sz="2000" b="0" strike="noStrike" spc="-1">
                <a:latin typeface="Arial"/>
              </a:rPr>
              <a:t>Cliquez pour modifier le format des notes</a:t>
            </a:r>
          </a:p>
        </p:txBody>
      </p:sp>
      <p:sp>
        <p:nvSpPr>
          <p:cNvPr id="131" name="PlaceHolder 3"/>
          <p:cNvSpPr>
            <a:spLocks noGrp="1"/>
          </p:cNvSpPr>
          <p:nvPr>
            <p:ph type="hdr"/>
          </p:nvPr>
        </p:nvSpPr>
        <p:spPr>
          <a:xfrm>
            <a:off x="0" y="0"/>
            <a:ext cx="3280680" cy="534240"/>
          </a:xfrm>
          <a:prstGeom prst="rect">
            <a:avLst/>
          </a:prstGeom>
        </p:spPr>
        <p:txBody>
          <a:bodyPr lIns="0" tIns="0" rIns="0" bIns="0"/>
          <a:lstStyle/>
          <a:p>
            <a:r>
              <a:rPr lang="fr-FR" sz="1400" b="0" strike="noStrike" spc="-1">
                <a:latin typeface="Times New Roman"/>
              </a:rPr>
              <a:t> </a:t>
            </a:r>
          </a:p>
        </p:txBody>
      </p:sp>
      <p:sp>
        <p:nvSpPr>
          <p:cNvPr id="132" name="PlaceHolder 4"/>
          <p:cNvSpPr>
            <a:spLocks noGrp="1"/>
          </p:cNvSpPr>
          <p:nvPr>
            <p:ph type="dt"/>
          </p:nvPr>
        </p:nvSpPr>
        <p:spPr>
          <a:xfrm>
            <a:off x="4278960" y="0"/>
            <a:ext cx="3280680" cy="534240"/>
          </a:xfrm>
          <a:prstGeom prst="rect">
            <a:avLst/>
          </a:prstGeom>
        </p:spPr>
        <p:txBody>
          <a:bodyPr lIns="0" tIns="0" rIns="0" bIns="0"/>
          <a:lstStyle/>
          <a:p>
            <a:pPr algn="r"/>
            <a:r>
              <a:rPr lang="fr-FR" sz="1400" b="0" strike="noStrike" spc="-1">
                <a:latin typeface="Times New Roman"/>
              </a:rPr>
              <a:t> </a:t>
            </a:r>
          </a:p>
        </p:txBody>
      </p:sp>
      <p:sp>
        <p:nvSpPr>
          <p:cNvPr id="133" name="PlaceHolder 5"/>
          <p:cNvSpPr>
            <a:spLocks noGrp="1"/>
          </p:cNvSpPr>
          <p:nvPr>
            <p:ph type="ftr"/>
          </p:nvPr>
        </p:nvSpPr>
        <p:spPr>
          <a:xfrm>
            <a:off x="0" y="10157400"/>
            <a:ext cx="3280680" cy="534240"/>
          </a:xfrm>
          <a:prstGeom prst="rect">
            <a:avLst/>
          </a:prstGeom>
        </p:spPr>
        <p:txBody>
          <a:bodyPr lIns="0" tIns="0" rIns="0" bIns="0" anchor="b"/>
          <a:lstStyle/>
          <a:p>
            <a:r>
              <a:rPr lang="fr-FR" sz="1400" b="0" strike="noStrike" spc="-1">
                <a:latin typeface="Times New Roman"/>
              </a:rPr>
              <a:t> </a:t>
            </a:r>
          </a:p>
        </p:txBody>
      </p:sp>
      <p:sp>
        <p:nvSpPr>
          <p:cNvPr id="134" name="PlaceHolder 6"/>
          <p:cNvSpPr>
            <a:spLocks noGrp="1"/>
          </p:cNvSpPr>
          <p:nvPr>
            <p:ph type="sldNum"/>
          </p:nvPr>
        </p:nvSpPr>
        <p:spPr>
          <a:xfrm>
            <a:off x="4278960" y="10157400"/>
            <a:ext cx="3280680" cy="534240"/>
          </a:xfrm>
          <a:prstGeom prst="rect">
            <a:avLst/>
          </a:prstGeom>
        </p:spPr>
        <p:txBody>
          <a:bodyPr lIns="0" tIns="0" rIns="0" bIns="0" anchor="b"/>
          <a:lstStyle/>
          <a:p>
            <a:pPr algn="r"/>
            <a:fld id="{73263D09-355C-4314-A189-A3B48489BD1E}" type="slidenum">
              <a:rPr lang="fr-FR" sz="1400" b="0" strike="noStrike" spc="-1">
                <a:latin typeface="Times New Roman"/>
              </a:rPr>
              <a:t>‹#›</a:t>
            </a:fld>
            <a:endParaRPr lang="fr-FR"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PlaceHolder 1"/>
          <p:cNvSpPr>
            <a:spLocks noGrp="1" noRot="1" noChangeAspect="1"/>
          </p:cNvSpPr>
          <p:nvPr>
            <p:ph type="sldImg"/>
          </p:nvPr>
        </p:nvSpPr>
        <p:spPr>
          <a:xfrm>
            <a:off x="217488" y="812800"/>
            <a:ext cx="7123112" cy="4006850"/>
          </a:xfrm>
          <a:prstGeom prst="rect">
            <a:avLst/>
          </a:prstGeom>
        </p:spPr>
      </p:sp>
      <p:sp>
        <p:nvSpPr>
          <p:cNvPr id="226" name="PlaceHolder 2"/>
          <p:cNvSpPr>
            <a:spLocks noGrp="1"/>
          </p:cNvSpPr>
          <p:nvPr>
            <p:ph type="body"/>
          </p:nvPr>
        </p:nvSpPr>
        <p:spPr>
          <a:xfrm>
            <a:off x="756000" y="5078520"/>
            <a:ext cx="6045840" cy="4809240"/>
          </a:xfrm>
          <a:prstGeom prst="rect">
            <a:avLst/>
          </a:prstGeom>
        </p:spPr>
        <p:txBody>
          <a:bodyPr lIns="0" tIns="0" rIns="0" bIns="0"/>
          <a:lstStyle/>
          <a:p>
            <a:endParaRPr lang="fr-FR" sz="2000" b="0" strike="noStrike" spc="-1">
              <a:latin typeface="Arial"/>
            </a:endParaRPr>
          </a:p>
        </p:txBody>
      </p:sp>
      <p:sp>
        <p:nvSpPr>
          <p:cNvPr id="227" name="CustomShape 3"/>
          <p:cNvSpPr/>
          <p:nvPr/>
        </p:nvSpPr>
        <p:spPr>
          <a:xfrm>
            <a:off x="4278960" y="10157400"/>
            <a:ext cx="3278880" cy="532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30AAD70A-6783-4790-840F-406570FB1A8C}" type="slidenum">
              <a:rPr lang="fr-FR" sz="1400" b="0" strike="noStrike" spc="-1">
                <a:solidFill>
                  <a:srgbClr val="000000"/>
                </a:solidFill>
                <a:latin typeface="Times New Roman"/>
                <a:ea typeface="+mn-ea"/>
              </a:rPr>
              <a:t>3</a:t>
            </a:fld>
            <a:endParaRPr lang="fr-FR" sz="14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PlaceHolder 1"/>
          <p:cNvSpPr>
            <a:spLocks noGrp="1" noRot="1" noChangeAspect="1"/>
          </p:cNvSpPr>
          <p:nvPr>
            <p:ph type="sldImg"/>
          </p:nvPr>
        </p:nvSpPr>
        <p:spPr>
          <a:xfrm>
            <a:off x="217488" y="812800"/>
            <a:ext cx="7123112" cy="4006850"/>
          </a:xfrm>
          <a:prstGeom prst="rect">
            <a:avLst/>
          </a:prstGeom>
        </p:spPr>
      </p:sp>
      <p:sp>
        <p:nvSpPr>
          <p:cNvPr id="253" name="PlaceHolder 2"/>
          <p:cNvSpPr>
            <a:spLocks noGrp="1"/>
          </p:cNvSpPr>
          <p:nvPr>
            <p:ph type="body"/>
          </p:nvPr>
        </p:nvSpPr>
        <p:spPr>
          <a:xfrm>
            <a:off x="756000" y="5078520"/>
            <a:ext cx="6045840" cy="4809240"/>
          </a:xfrm>
          <a:prstGeom prst="rect">
            <a:avLst/>
          </a:prstGeom>
        </p:spPr>
        <p:txBody>
          <a:bodyPr lIns="0" tIns="0" rIns="0" bIns="0"/>
          <a:lstStyle/>
          <a:p>
            <a:pPr marL="216000" indent="-214560">
              <a:lnSpc>
                <a:spcPct val="100000"/>
              </a:lnSpc>
            </a:pPr>
            <a:r>
              <a:rPr lang="fr-FR" sz="2000" b="0" strike="noStrike" spc="-1">
                <a:latin typeface="Arial"/>
              </a:rPr>
              <a:t>Source :</a:t>
            </a:r>
          </a:p>
          <a:p>
            <a:pPr marL="216000" indent="-214560">
              <a:lnSpc>
                <a:spcPct val="100000"/>
              </a:lnSpc>
            </a:pPr>
            <a:r>
              <a:rPr lang="fr-FR" sz="2000" b="0" strike="noStrike" spc="-1">
                <a:latin typeface="Arial"/>
              </a:rPr>
              <a:t>https://itsocial.fr/innovation/big-data/infographie-10-ans-de-big-data-10-chiffres/</a:t>
            </a:r>
          </a:p>
        </p:txBody>
      </p:sp>
      <p:sp>
        <p:nvSpPr>
          <p:cNvPr id="254" name="CustomShape 3"/>
          <p:cNvSpPr/>
          <p:nvPr/>
        </p:nvSpPr>
        <p:spPr>
          <a:xfrm>
            <a:off x="4278960" y="10157400"/>
            <a:ext cx="3278880" cy="532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733E49E1-A33F-462B-AE3A-0AC50C8C0B8C}" type="slidenum">
              <a:rPr lang="fr-FR" sz="1400" b="0" strike="noStrike" spc="-1">
                <a:solidFill>
                  <a:srgbClr val="000000"/>
                </a:solidFill>
                <a:latin typeface="Times New Roman"/>
                <a:ea typeface="+mn-ea"/>
              </a:rPr>
              <a:t>14</a:t>
            </a:fld>
            <a:endParaRPr lang="fr-FR" sz="1400" b="0" strike="noStrike" spc="-1">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PlaceHolder 1"/>
          <p:cNvSpPr>
            <a:spLocks noGrp="1" noRot="1" noChangeAspect="1"/>
          </p:cNvSpPr>
          <p:nvPr>
            <p:ph type="sldImg"/>
          </p:nvPr>
        </p:nvSpPr>
        <p:spPr>
          <a:xfrm>
            <a:off x="217488" y="812800"/>
            <a:ext cx="7123112" cy="4006850"/>
          </a:xfrm>
          <a:prstGeom prst="rect">
            <a:avLst/>
          </a:prstGeom>
        </p:spPr>
      </p:sp>
      <p:sp>
        <p:nvSpPr>
          <p:cNvPr id="256" name="PlaceHolder 2"/>
          <p:cNvSpPr>
            <a:spLocks noGrp="1"/>
          </p:cNvSpPr>
          <p:nvPr>
            <p:ph type="body"/>
          </p:nvPr>
        </p:nvSpPr>
        <p:spPr>
          <a:xfrm>
            <a:off x="756000" y="5078520"/>
            <a:ext cx="6045840" cy="4809240"/>
          </a:xfrm>
          <a:prstGeom prst="rect">
            <a:avLst/>
          </a:prstGeom>
        </p:spPr>
        <p:txBody>
          <a:bodyPr lIns="0" tIns="0" rIns="0" bIns="0"/>
          <a:lstStyle/>
          <a:p>
            <a:pPr marL="216000" indent="-214560">
              <a:lnSpc>
                <a:spcPct val="100000"/>
              </a:lnSpc>
            </a:pPr>
            <a:r>
              <a:rPr lang="fr-FR" sz="2000" b="0" strike="noStrike" spc="-1">
                <a:latin typeface="Arial"/>
              </a:rPr>
              <a:t>Source :</a:t>
            </a:r>
          </a:p>
          <a:p>
            <a:pPr marL="216000" indent="-214560">
              <a:lnSpc>
                <a:spcPct val="100000"/>
              </a:lnSpc>
            </a:pPr>
            <a:r>
              <a:rPr lang="fr-FR" sz="2000" b="0" strike="noStrike" spc="-1">
                <a:latin typeface="Arial"/>
              </a:rPr>
              <a:t>https://itsocial.fr/innovation/big-data/infographie-10-ans-de-big-data-10-chiffres/</a:t>
            </a:r>
          </a:p>
        </p:txBody>
      </p:sp>
      <p:sp>
        <p:nvSpPr>
          <p:cNvPr id="257" name="CustomShape 3"/>
          <p:cNvSpPr/>
          <p:nvPr/>
        </p:nvSpPr>
        <p:spPr>
          <a:xfrm>
            <a:off x="4278960" y="10157400"/>
            <a:ext cx="3278880" cy="532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6438EA20-C61D-4DB4-9477-99DAEE7A068C}" type="slidenum">
              <a:rPr lang="fr-FR" sz="1400" b="0" strike="noStrike" spc="-1">
                <a:solidFill>
                  <a:srgbClr val="000000"/>
                </a:solidFill>
                <a:latin typeface="Times New Roman"/>
                <a:ea typeface="+mn-ea"/>
              </a:rPr>
              <a:t>15</a:t>
            </a:fld>
            <a:endParaRPr lang="fr-FR" sz="1400" b="0" strike="noStrike" spc="-1">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7488" y="812800"/>
            <a:ext cx="7123112" cy="4006850"/>
          </a:xfrm>
          <a:prstGeom prst="rect">
            <a:avLst/>
          </a:prstGeom>
        </p:spPr>
      </p:sp>
      <p:sp>
        <p:nvSpPr>
          <p:cNvPr id="259" name="PlaceHolder 2"/>
          <p:cNvSpPr>
            <a:spLocks noGrp="1"/>
          </p:cNvSpPr>
          <p:nvPr>
            <p:ph type="body"/>
          </p:nvPr>
        </p:nvSpPr>
        <p:spPr>
          <a:xfrm>
            <a:off x="756000" y="5078520"/>
            <a:ext cx="6045840" cy="4809240"/>
          </a:xfrm>
          <a:prstGeom prst="rect">
            <a:avLst/>
          </a:prstGeom>
        </p:spPr>
        <p:txBody>
          <a:bodyPr lIns="0" tIns="0" rIns="0" bIns="0"/>
          <a:lstStyle/>
          <a:p>
            <a:pPr marL="216000" indent="-214560">
              <a:lnSpc>
                <a:spcPct val="100000"/>
              </a:lnSpc>
            </a:pPr>
            <a:r>
              <a:rPr lang="fr-FR" sz="2000" b="0" strike="noStrike" spc="-1">
                <a:latin typeface="Arial"/>
              </a:rPr>
              <a:t>Source :</a:t>
            </a:r>
          </a:p>
          <a:p>
            <a:pPr marL="216000" indent="-214560">
              <a:lnSpc>
                <a:spcPct val="100000"/>
              </a:lnSpc>
            </a:pPr>
            <a:r>
              <a:rPr lang="fr-FR" sz="2000" b="0" strike="noStrike" spc="-1">
                <a:latin typeface="Arial"/>
              </a:rPr>
              <a:t>https://itsocial.fr/innovation/big-data/infographie-10-ans-de-big-data-10-chiffres/</a:t>
            </a:r>
          </a:p>
        </p:txBody>
      </p:sp>
      <p:sp>
        <p:nvSpPr>
          <p:cNvPr id="260" name="CustomShape 3"/>
          <p:cNvSpPr/>
          <p:nvPr/>
        </p:nvSpPr>
        <p:spPr>
          <a:xfrm>
            <a:off x="4278960" y="10157400"/>
            <a:ext cx="3278880" cy="532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47BF5ABE-7B47-4936-BB73-03363D874F65}" type="slidenum">
              <a:rPr lang="fr-FR" sz="1400" b="0" strike="noStrike" spc="-1">
                <a:solidFill>
                  <a:srgbClr val="000000"/>
                </a:solidFill>
                <a:latin typeface="Times New Roman"/>
                <a:ea typeface="+mn-ea"/>
              </a:rPr>
              <a:t>16</a:t>
            </a:fld>
            <a:endParaRPr lang="fr-FR" sz="1400" b="0" strike="noStrike" spc="-1">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PlaceHolder 1"/>
          <p:cNvSpPr>
            <a:spLocks noGrp="1" noRot="1" noChangeAspect="1"/>
          </p:cNvSpPr>
          <p:nvPr>
            <p:ph type="sldImg"/>
          </p:nvPr>
        </p:nvSpPr>
        <p:spPr>
          <a:xfrm>
            <a:off x="217488" y="812800"/>
            <a:ext cx="7123112" cy="4006850"/>
          </a:xfrm>
          <a:prstGeom prst="rect">
            <a:avLst/>
          </a:prstGeom>
        </p:spPr>
      </p:sp>
      <p:sp>
        <p:nvSpPr>
          <p:cNvPr id="262" name="PlaceHolder 2"/>
          <p:cNvSpPr>
            <a:spLocks noGrp="1"/>
          </p:cNvSpPr>
          <p:nvPr>
            <p:ph type="body"/>
          </p:nvPr>
        </p:nvSpPr>
        <p:spPr>
          <a:xfrm>
            <a:off x="756000" y="5078520"/>
            <a:ext cx="6045840" cy="4809240"/>
          </a:xfrm>
          <a:prstGeom prst="rect">
            <a:avLst/>
          </a:prstGeom>
        </p:spPr>
        <p:txBody>
          <a:bodyPr lIns="0" tIns="0" rIns="0" bIns="0"/>
          <a:lstStyle/>
          <a:p>
            <a:pPr marL="216000" indent="-214560">
              <a:lnSpc>
                <a:spcPct val="100000"/>
              </a:lnSpc>
            </a:pPr>
            <a:r>
              <a:rPr lang="fr-FR" sz="2000" b="0" strike="noStrike" spc="-1">
                <a:latin typeface="Arial"/>
              </a:rPr>
              <a:t>Source :</a:t>
            </a:r>
          </a:p>
          <a:p>
            <a:pPr marL="216000" indent="-214560">
              <a:lnSpc>
                <a:spcPct val="100000"/>
              </a:lnSpc>
            </a:pPr>
            <a:r>
              <a:rPr lang="fr-FR" sz="2000" b="0" strike="noStrike" spc="-1">
                <a:latin typeface="Arial"/>
              </a:rPr>
              <a:t>https://itsocial.fr/innovation/big-data/infographie-10-ans-de-big-data-10-chiffres/</a:t>
            </a:r>
          </a:p>
        </p:txBody>
      </p:sp>
      <p:sp>
        <p:nvSpPr>
          <p:cNvPr id="263" name="CustomShape 3"/>
          <p:cNvSpPr/>
          <p:nvPr/>
        </p:nvSpPr>
        <p:spPr>
          <a:xfrm>
            <a:off x="4278960" y="10157400"/>
            <a:ext cx="3278880" cy="532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C45BDA0A-17D0-44C7-B19D-1B20B03ADC8B}" type="slidenum">
              <a:rPr lang="fr-FR" sz="1400" b="0" strike="noStrike" spc="-1">
                <a:solidFill>
                  <a:srgbClr val="000000"/>
                </a:solidFill>
                <a:latin typeface="Times New Roman"/>
                <a:ea typeface="+mn-ea"/>
              </a:rPr>
              <a:t>18</a:t>
            </a:fld>
            <a:endParaRPr lang="fr-FR" sz="1400" b="0" strike="noStrike" spc="-1">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PlaceHolder 1"/>
          <p:cNvSpPr>
            <a:spLocks noGrp="1" noRot="1" noChangeAspect="1"/>
          </p:cNvSpPr>
          <p:nvPr>
            <p:ph type="sldImg"/>
          </p:nvPr>
        </p:nvSpPr>
        <p:spPr>
          <a:xfrm>
            <a:off x="217488" y="812800"/>
            <a:ext cx="7123112" cy="4006850"/>
          </a:xfrm>
          <a:prstGeom prst="rect">
            <a:avLst/>
          </a:prstGeom>
        </p:spPr>
      </p:sp>
      <p:sp>
        <p:nvSpPr>
          <p:cNvPr id="265" name="PlaceHolder 2"/>
          <p:cNvSpPr>
            <a:spLocks noGrp="1"/>
          </p:cNvSpPr>
          <p:nvPr>
            <p:ph type="body"/>
          </p:nvPr>
        </p:nvSpPr>
        <p:spPr>
          <a:xfrm>
            <a:off x="756000" y="5078520"/>
            <a:ext cx="6045840" cy="4809240"/>
          </a:xfrm>
          <a:prstGeom prst="rect">
            <a:avLst/>
          </a:prstGeom>
        </p:spPr>
        <p:txBody>
          <a:bodyPr lIns="0" tIns="0" rIns="0" bIns="0"/>
          <a:lstStyle/>
          <a:p>
            <a:pPr marL="216000" indent="-214560">
              <a:lnSpc>
                <a:spcPct val="100000"/>
              </a:lnSpc>
            </a:pPr>
            <a:r>
              <a:rPr lang="fr-FR" sz="2000" b="0" strike="noStrike" spc="-1">
                <a:latin typeface="Arial"/>
              </a:rPr>
              <a:t>Source :</a:t>
            </a:r>
          </a:p>
          <a:p>
            <a:pPr marL="216000" indent="-214560">
              <a:lnSpc>
                <a:spcPct val="100000"/>
              </a:lnSpc>
            </a:pPr>
            <a:r>
              <a:rPr lang="fr-FR" sz="2000" b="0" strike="noStrike" spc="-1">
                <a:latin typeface="Arial"/>
              </a:rPr>
              <a:t>https://itsocial.fr/innovation/big-data/infographie-10-ans-de-big-data-10-chiffres/</a:t>
            </a:r>
          </a:p>
        </p:txBody>
      </p:sp>
      <p:sp>
        <p:nvSpPr>
          <p:cNvPr id="266" name="CustomShape 3"/>
          <p:cNvSpPr/>
          <p:nvPr/>
        </p:nvSpPr>
        <p:spPr>
          <a:xfrm>
            <a:off x="4278960" y="10157400"/>
            <a:ext cx="3278880" cy="532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42FEA3BD-C232-42E7-8A23-14320AC39277}" type="slidenum">
              <a:rPr lang="fr-FR" sz="1400" b="0" strike="noStrike" spc="-1">
                <a:solidFill>
                  <a:srgbClr val="000000"/>
                </a:solidFill>
                <a:latin typeface="Times New Roman"/>
                <a:ea typeface="+mn-ea"/>
              </a:rPr>
              <a:t>19</a:t>
            </a:fld>
            <a:endParaRPr lang="fr-FR" sz="1400" b="0" strike="noStrike" spc="-1">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PlaceHolder 1"/>
          <p:cNvSpPr>
            <a:spLocks noGrp="1" noRot="1" noChangeAspect="1"/>
          </p:cNvSpPr>
          <p:nvPr>
            <p:ph type="sldImg"/>
          </p:nvPr>
        </p:nvSpPr>
        <p:spPr>
          <a:xfrm>
            <a:off x="217488" y="812800"/>
            <a:ext cx="7123112" cy="4006850"/>
          </a:xfrm>
          <a:prstGeom prst="rect">
            <a:avLst/>
          </a:prstGeom>
        </p:spPr>
      </p:sp>
      <p:sp>
        <p:nvSpPr>
          <p:cNvPr id="268" name="PlaceHolder 2"/>
          <p:cNvSpPr>
            <a:spLocks noGrp="1"/>
          </p:cNvSpPr>
          <p:nvPr>
            <p:ph type="body"/>
          </p:nvPr>
        </p:nvSpPr>
        <p:spPr>
          <a:xfrm>
            <a:off x="756000" y="5078520"/>
            <a:ext cx="6045840" cy="4809240"/>
          </a:xfrm>
          <a:prstGeom prst="rect">
            <a:avLst/>
          </a:prstGeom>
        </p:spPr>
        <p:txBody>
          <a:bodyPr lIns="0" tIns="0" rIns="0" bIns="0"/>
          <a:lstStyle/>
          <a:p>
            <a:pPr marL="216000" indent="-214560">
              <a:lnSpc>
                <a:spcPct val="100000"/>
              </a:lnSpc>
            </a:pPr>
            <a:r>
              <a:rPr lang="fr-FR" sz="2000" b="0" strike="noStrike" spc="-1">
                <a:latin typeface="Arial"/>
              </a:rPr>
              <a:t>Source :</a:t>
            </a:r>
          </a:p>
          <a:p>
            <a:pPr marL="216000" indent="-214560">
              <a:lnSpc>
                <a:spcPct val="100000"/>
              </a:lnSpc>
            </a:pPr>
            <a:r>
              <a:rPr lang="fr-FR" sz="2000" b="0" strike="noStrike" spc="-1">
                <a:latin typeface="Arial"/>
              </a:rPr>
              <a:t>https://itsocial.fr/innovation/big-data/infographie-10-ans-de-big-data-10-chiffres/</a:t>
            </a:r>
          </a:p>
        </p:txBody>
      </p:sp>
      <p:sp>
        <p:nvSpPr>
          <p:cNvPr id="269" name="CustomShape 3"/>
          <p:cNvSpPr/>
          <p:nvPr/>
        </p:nvSpPr>
        <p:spPr>
          <a:xfrm>
            <a:off x="4278960" y="10157400"/>
            <a:ext cx="3278880" cy="532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0C0215F8-6E64-414B-BE54-4E041D9AED5C}" type="slidenum">
              <a:rPr lang="fr-FR" sz="1400" b="0" strike="noStrike" spc="-1">
                <a:solidFill>
                  <a:srgbClr val="000000"/>
                </a:solidFill>
                <a:latin typeface="Times New Roman"/>
                <a:ea typeface="+mn-ea"/>
              </a:rPr>
              <a:t>20</a:t>
            </a:fld>
            <a:endParaRPr lang="fr-FR" sz="1400" b="0" strike="noStrike" spc="-1">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PlaceHolder 1"/>
          <p:cNvSpPr>
            <a:spLocks noGrp="1" noRot="1" noChangeAspect="1"/>
          </p:cNvSpPr>
          <p:nvPr>
            <p:ph type="sldImg"/>
          </p:nvPr>
        </p:nvSpPr>
        <p:spPr>
          <a:xfrm>
            <a:off x="217488" y="812800"/>
            <a:ext cx="7123112" cy="4006850"/>
          </a:xfrm>
          <a:prstGeom prst="rect">
            <a:avLst/>
          </a:prstGeom>
        </p:spPr>
      </p:sp>
      <p:sp>
        <p:nvSpPr>
          <p:cNvPr id="271" name="PlaceHolder 2"/>
          <p:cNvSpPr>
            <a:spLocks noGrp="1"/>
          </p:cNvSpPr>
          <p:nvPr>
            <p:ph type="body"/>
          </p:nvPr>
        </p:nvSpPr>
        <p:spPr>
          <a:xfrm>
            <a:off x="756000" y="5078520"/>
            <a:ext cx="6045840" cy="4809240"/>
          </a:xfrm>
          <a:prstGeom prst="rect">
            <a:avLst/>
          </a:prstGeom>
        </p:spPr>
        <p:txBody>
          <a:bodyPr lIns="0" tIns="0" rIns="0" bIns="0"/>
          <a:lstStyle/>
          <a:p>
            <a:pPr marL="216000" indent="-214560">
              <a:lnSpc>
                <a:spcPct val="100000"/>
              </a:lnSpc>
            </a:pPr>
            <a:r>
              <a:rPr lang="fr-FR" sz="2000" b="0" strike="noStrike" spc="-1">
                <a:latin typeface="Arial"/>
              </a:rPr>
              <a:t>Source :</a:t>
            </a:r>
          </a:p>
          <a:p>
            <a:pPr marL="216000" indent="-214560">
              <a:lnSpc>
                <a:spcPct val="100000"/>
              </a:lnSpc>
            </a:pPr>
            <a:r>
              <a:rPr lang="fr-FR" sz="2000" b="0" strike="noStrike" spc="-1">
                <a:latin typeface="Arial"/>
              </a:rPr>
              <a:t>https://itsocial.fr/innovation/big-data/infographie-10-ans-de-big-data-10-chiffres/</a:t>
            </a:r>
          </a:p>
        </p:txBody>
      </p:sp>
      <p:sp>
        <p:nvSpPr>
          <p:cNvPr id="272" name="CustomShape 3"/>
          <p:cNvSpPr/>
          <p:nvPr/>
        </p:nvSpPr>
        <p:spPr>
          <a:xfrm>
            <a:off x="4278960" y="10157400"/>
            <a:ext cx="3278880" cy="532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21B37E57-5332-4BED-AE16-DD1D0CD20A50}" type="slidenum">
              <a:rPr lang="fr-FR" sz="1400" b="0" strike="noStrike" spc="-1">
                <a:solidFill>
                  <a:srgbClr val="000000"/>
                </a:solidFill>
                <a:latin typeface="Times New Roman"/>
                <a:ea typeface="+mn-ea"/>
              </a:rPr>
              <a:t>21</a:t>
            </a:fld>
            <a:endParaRPr lang="fr-FR" sz="1400" b="0" strike="noStrike" spc="-1">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PlaceHolder 1"/>
          <p:cNvSpPr>
            <a:spLocks noGrp="1" noRot="1" noChangeAspect="1"/>
          </p:cNvSpPr>
          <p:nvPr>
            <p:ph type="sldImg"/>
          </p:nvPr>
        </p:nvSpPr>
        <p:spPr>
          <a:xfrm>
            <a:off x="217488" y="812800"/>
            <a:ext cx="7123112" cy="4006850"/>
          </a:xfrm>
          <a:prstGeom prst="rect">
            <a:avLst/>
          </a:prstGeom>
        </p:spPr>
      </p:sp>
      <p:sp>
        <p:nvSpPr>
          <p:cNvPr id="274" name="PlaceHolder 2"/>
          <p:cNvSpPr>
            <a:spLocks noGrp="1"/>
          </p:cNvSpPr>
          <p:nvPr>
            <p:ph type="body"/>
          </p:nvPr>
        </p:nvSpPr>
        <p:spPr>
          <a:xfrm>
            <a:off x="756000" y="5078520"/>
            <a:ext cx="6045840" cy="4809240"/>
          </a:xfrm>
          <a:prstGeom prst="rect">
            <a:avLst/>
          </a:prstGeom>
        </p:spPr>
        <p:txBody>
          <a:bodyPr lIns="0" tIns="0" rIns="0" bIns="0"/>
          <a:lstStyle/>
          <a:p>
            <a:pPr marL="216000" indent="-214560">
              <a:lnSpc>
                <a:spcPct val="100000"/>
              </a:lnSpc>
            </a:pPr>
            <a:r>
              <a:rPr lang="fr-FR" sz="2000" b="0" strike="noStrike" spc="-1">
                <a:latin typeface="Arial"/>
              </a:rPr>
              <a:t>Source :</a:t>
            </a:r>
          </a:p>
          <a:p>
            <a:pPr marL="216000" indent="-214560">
              <a:lnSpc>
                <a:spcPct val="100000"/>
              </a:lnSpc>
            </a:pPr>
            <a:r>
              <a:rPr lang="fr-FR" sz="2000" b="0" strike="noStrike" spc="-1">
                <a:latin typeface="Arial"/>
              </a:rPr>
              <a:t>https://itsocial.fr/innovation/big-data/infographie-10-ans-de-big-data-10-chiffres/</a:t>
            </a:r>
          </a:p>
        </p:txBody>
      </p:sp>
      <p:sp>
        <p:nvSpPr>
          <p:cNvPr id="275" name="CustomShape 3"/>
          <p:cNvSpPr/>
          <p:nvPr/>
        </p:nvSpPr>
        <p:spPr>
          <a:xfrm>
            <a:off x="4278960" y="10157400"/>
            <a:ext cx="3278880" cy="532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BE6E76E6-8C47-405A-9DFE-942BC41CA1CE}" type="slidenum">
              <a:rPr lang="fr-FR" sz="1400" b="0" strike="noStrike" spc="-1">
                <a:solidFill>
                  <a:srgbClr val="000000"/>
                </a:solidFill>
                <a:latin typeface="Times New Roman"/>
                <a:ea typeface="+mn-ea"/>
              </a:rPr>
              <a:t>22</a:t>
            </a:fld>
            <a:endParaRPr lang="fr-FR" sz="1400" b="0" strike="noStrike" spc="-1">
              <a:latin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PlaceHolder 1"/>
          <p:cNvSpPr>
            <a:spLocks noGrp="1" noRot="1" noChangeAspect="1"/>
          </p:cNvSpPr>
          <p:nvPr>
            <p:ph type="sldImg"/>
          </p:nvPr>
        </p:nvSpPr>
        <p:spPr>
          <a:xfrm>
            <a:off x="217488" y="812800"/>
            <a:ext cx="7123112" cy="4006850"/>
          </a:xfrm>
          <a:prstGeom prst="rect">
            <a:avLst/>
          </a:prstGeom>
        </p:spPr>
      </p:sp>
      <p:sp>
        <p:nvSpPr>
          <p:cNvPr id="277" name="PlaceHolder 2"/>
          <p:cNvSpPr>
            <a:spLocks noGrp="1"/>
          </p:cNvSpPr>
          <p:nvPr>
            <p:ph type="body"/>
          </p:nvPr>
        </p:nvSpPr>
        <p:spPr>
          <a:xfrm>
            <a:off x="756000" y="5078520"/>
            <a:ext cx="6045840" cy="4809240"/>
          </a:xfrm>
          <a:prstGeom prst="rect">
            <a:avLst/>
          </a:prstGeom>
        </p:spPr>
        <p:txBody>
          <a:bodyPr lIns="0" tIns="0" rIns="0" bIns="0"/>
          <a:lstStyle/>
          <a:p>
            <a:pPr marL="216000" indent="-214560">
              <a:lnSpc>
                <a:spcPct val="100000"/>
              </a:lnSpc>
            </a:pPr>
            <a:r>
              <a:rPr lang="fr-FR" sz="2000" b="0" strike="noStrike" spc="-1">
                <a:latin typeface="Arial"/>
              </a:rPr>
              <a:t>Source :</a:t>
            </a:r>
          </a:p>
          <a:p>
            <a:pPr marL="216000" indent="-214560">
              <a:lnSpc>
                <a:spcPct val="100000"/>
              </a:lnSpc>
            </a:pPr>
            <a:r>
              <a:rPr lang="fr-FR" sz="2000" b="0" strike="noStrike" spc="-1">
                <a:latin typeface="Arial"/>
              </a:rPr>
              <a:t>https://itsocial.fr/innovation/big-data/infographie-10-ans-de-big-data-10-chiffres/</a:t>
            </a:r>
          </a:p>
        </p:txBody>
      </p:sp>
      <p:sp>
        <p:nvSpPr>
          <p:cNvPr id="278" name="CustomShape 3"/>
          <p:cNvSpPr/>
          <p:nvPr/>
        </p:nvSpPr>
        <p:spPr>
          <a:xfrm>
            <a:off x="4278960" y="10157400"/>
            <a:ext cx="3278880" cy="532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07471510-C645-467B-9AAD-D60BA2ADD3E4}" type="slidenum">
              <a:rPr lang="fr-FR" sz="1400" b="0" strike="noStrike" spc="-1">
                <a:solidFill>
                  <a:srgbClr val="000000"/>
                </a:solidFill>
                <a:latin typeface="Times New Roman"/>
                <a:ea typeface="+mn-ea"/>
              </a:rPr>
              <a:t>23</a:t>
            </a:fld>
            <a:endParaRPr lang="fr-FR" sz="1400" b="0" strike="noStrike" spc="-1">
              <a:latin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PlaceHolder 1"/>
          <p:cNvSpPr>
            <a:spLocks noGrp="1" noRot="1" noChangeAspect="1"/>
          </p:cNvSpPr>
          <p:nvPr>
            <p:ph type="sldImg"/>
          </p:nvPr>
        </p:nvSpPr>
        <p:spPr>
          <a:xfrm>
            <a:off x="217488" y="812800"/>
            <a:ext cx="7123112" cy="4006850"/>
          </a:xfrm>
          <a:prstGeom prst="rect">
            <a:avLst/>
          </a:prstGeom>
        </p:spPr>
      </p:sp>
      <p:sp>
        <p:nvSpPr>
          <p:cNvPr id="280" name="PlaceHolder 2"/>
          <p:cNvSpPr>
            <a:spLocks noGrp="1"/>
          </p:cNvSpPr>
          <p:nvPr>
            <p:ph type="body"/>
          </p:nvPr>
        </p:nvSpPr>
        <p:spPr>
          <a:xfrm>
            <a:off x="756000" y="5078520"/>
            <a:ext cx="6045840" cy="4809240"/>
          </a:xfrm>
          <a:prstGeom prst="rect">
            <a:avLst/>
          </a:prstGeom>
        </p:spPr>
        <p:txBody>
          <a:bodyPr lIns="0" tIns="0" rIns="0" bIns="0"/>
          <a:lstStyle/>
          <a:p>
            <a:pPr marL="216000" indent="-214560">
              <a:lnSpc>
                <a:spcPct val="100000"/>
              </a:lnSpc>
            </a:pPr>
            <a:r>
              <a:rPr lang="fr-FR" sz="2000" b="0" strike="noStrike" spc="-1">
                <a:latin typeface="Arial"/>
              </a:rPr>
              <a:t>Source :</a:t>
            </a:r>
          </a:p>
          <a:p>
            <a:pPr marL="216000" indent="-214560">
              <a:lnSpc>
                <a:spcPct val="100000"/>
              </a:lnSpc>
            </a:pPr>
            <a:r>
              <a:rPr lang="fr-FR" sz="2000" b="0" strike="noStrike" spc="-1">
                <a:latin typeface="Arial"/>
              </a:rPr>
              <a:t>https://itsocial.fr/innovation/big-data/infographie-10-ans-de-big-data-10-chiffres/</a:t>
            </a:r>
          </a:p>
        </p:txBody>
      </p:sp>
      <p:sp>
        <p:nvSpPr>
          <p:cNvPr id="281" name="CustomShape 3"/>
          <p:cNvSpPr/>
          <p:nvPr/>
        </p:nvSpPr>
        <p:spPr>
          <a:xfrm>
            <a:off x="4278960" y="10157400"/>
            <a:ext cx="3278880" cy="532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A1FF2B52-F0A9-4B65-A4D8-5942AEFB134F}" type="slidenum">
              <a:rPr lang="fr-FR" sz="1400" b="0" strike="noStrike" spc="-1">
                <a:solidFill>
                  <a:srgbClr val="000000"/>
                </a:solidFill>
                <a:latin typeface="Times New Roman"/>
                <a:ea typeface="+mn-ea"/>
              </a:rPr>
              <a:t>24</a:t>
            </a:fld>
            <a:endParaRPr lang="fr-FR" sz="14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PlaceHolder 1"/>
          <p:cNvSpPr>
            <a:spLocks noGrp="1" noRot="1" noChangeAspect="1"/>
          </p:cNvSpPr>
          <p:nvPr>
            <p:ph type="sldImg"/>
          </p:nvPr>
        </p:nvSpPr>
        <p:spPr>
          <a:xfrm>
            <a:off x="217488" y="812800"/>
            <a:ext cx="7123112" cy="4006850"/>
          </a:xfrm>
          <a:prstGeom prst="rect">
            <a:avLst/>
          </a:prstGeom>
        </p:spPr>
      </p:sp>
      <p:sp>
        <p:nvSpPr>
          <p:cNvPr id="229" name="PlaceHolder 2"/>
          <p:cNvSpPr>
            <a:spLocks noGrp="1"/>
          </p:cNvSpPr>
          <p:nvPr>
            <p:ph type="body"/>
          </p:nvPr>
        </p:nvSpPr>
        <p:spPr>
          <a:xfrm>
            <a:off x="756000" y="5078520"/>
            <a:ext cx="6045840" cy="4809240"/>
          </a:xfrm>
          <a:prstGeom prst="rect">
            <a:avLst/>
          </a:prstGeom>
        </p:spPr>
        <p:txBody>
          <a:bodyPr lIns="0" tIns="0" rIns="0" bIns="0"/>
          <a:lstStyle/>
          <a:p>
            <a:endParaRPr lang="fr-FR" sz="2000" b="0" strike="noStrike" spc="-1">
              <a:latin typeface="Arial"/>
            </a:endParaRPr>
          </a:p>
        </p:txBody>
      </p:sp>
      <p:sp>
        <p:nvSpPr>
          <p:cNvPr id="230" name="CustomShape 3"/>
          <p:cNvSpPr/>
          <p:nvPr/>
        </p:nvSpPr>
        <p:spPr>
          <a:xfrm>
            <a:off x="4278960" y="10157400"/>
            <a:ext cx="3278880" cy="532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32D651F4-A1B4-48AD-AD81-661A3FB02124}" type="slidenum">
              <a:rPr lang="fr-FR" sz="1400" b="0" strike="noStrike" spc="-1">
                <a:solidFill>
                  <a:srgbClr val="000000"/>
                </a:solidFill>
                <a:latin typeface="Times New Roman"/>
                <a:ea typeface="+mn-ea"/>
              </a:rPr>
              <a:t>5</a:t>
            </a:fld>
            <a:endParaRPr lang="fr-FR" sz="1400" b="0" strike="noStrike" spc="-1">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PlaceHolder 1"/>
          <p:cNvSpPr>
            <a:spLocks noGrp="1" noRot="1" noChangeAspect="1"/>
          </p:cNvSpPr>
          <p:nvPr>
            <p:ph type="sldImg"/>
          </p:nvPr>
        </p:nvSpPr>
        <p:spPr>
          <a:xfrm>
            <a:off x="217488" y="812800"/>
            <a:ext cx="7123112" cy="4006850"/>
          </a:xfrm>
          <a:prstGeom prst="rect">
            <a:avLst/>
          </a:prstGeom>
        </p:spPr>
      </p:sp>
      <p:sp>
        <p:nvSpPr>
          <p:cNvPr id="283" name="PlaceHolder 2"/>
          <p:cNvSpPr>
            <a:spLocks noGrp="1"/>
          </p:cNvSpPr>
          <p:nvPr>
            <p:ph type="body"/>
          </p:nvPr>
        </p:nvSpPr>
        <p:spPr>
          <a:xfrm>
            <a:off x="756000" y="5078520"/>
            <a:ext cx="6045840" cy="4809240"/>
          </a:xfrm>
          <a:prstGeom prst="rect">
            <a:avLst/>
          </a:prstGeom>
        </p:spPr>
        <p:txBody>
          <a:bodyPr lIns="0" tIns="0" rIns="0" bIns="0"/>
          <a:lstStyle/>
          <a:p>
            <a:pPr marL="216000" indent="-214560">
              <a:lnSpc>
                <a:spcPct val="100000"/>
              </a:lnSpc>
            </a:pPr>
            <a:r>
              <a:rPr lang="fr-FR" sz="2000" b="0" strike="noStrike" spc="-1">
                <a:latin typeface="Arial"/>
              </a:rPr>
              <a:t>Source :</a:t>
            </a:r>
          </a:p>
          <a:p>
            <a:pPr marL="216000" indent="-214560">
              <a:lnSpc>
                <a:spcPct val="100000"/>
              </a:lnSpc>
            </a:pPr>
            <a:r>
              <a:rPr lang="fr-FR" sz="2000" b="0" strike="noStrike" spc="-1">
                <a:latin typeface="Arial"/>
              </a:rPr>
              <a:t>https://itsocial.fr/innovation/big-data/infographie-10-ans-de-big-data-10-chiffres/</a:t>
            </a:r>
          </a:p>
        </p:txBody>
      </p:sp>
      <p:sp>
        <p:nvSpPr>
          <p:cNvPr id="284" name="CustomShape 3"/>
          <p:cNvSpPr/>
          <p:nvPr/>
        </p:nvSpPr>
        <p:spPr>
          <a:xfrm>
            <a:off x="4278960" y="10157400"/>
            <a:ext cx="3278880" cy="532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FDBA88B2-3141-41D6-A35B-A4ED6DD0D0F2}" type="slidenum">
              <a:rPr lang="fr-FR" sz="1400" b="0" strike="noStrike" spc="-1">
                <a:solidFill>
                  <a:srgbClr val="000000"/>
                </a:solidFill>
                <a:latin typeface="Times New Roman"/>
                <a:ea typeface="+mn-ea"/>
              </a:rPr>
              <a:t>25</a:t>
            </a:fld>
            <a:endParaRPr lang="fr-FR" sz="1400" b="0" strike="noStrike" spc="-1">
              <a:latin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PlaceHolder 1"/>
          <p:cNvSpPr>
            <a:spLocks noGrp="1" noRot="1" noChangeAspect="1"/>
          </p:cNvSpPr>
          <p:nvPr>
            <p:ph type="sldImg"/>
          </p:nvPr>
        </p:nvSpPr>
        <p:spPr>
          <a:xfrm>
            <a:off x="217488" y="812800"/>
            <a:ext cx="7123112" cy="4006850"/>
          </a:xfrm>
          <a:prstGeom prst="rect">
            <a:avLst/>
          </a:prstGeom>
        </p:spPr>
      </p:sp>
      <p:sp>
        <p:nvSpPr>
          <p:cNvPr id="286" name="PlaceHolder 2"/>
          <p:cNvSpPr>
            <a:spLocks noGrp="1"/>
          </p:cNvSpPr>
          <p:nvPr>
            <p:ph type="body"/>
          </p:nvPr>
        </p:nvSpPr>
        <p:spPr>
          <a:xfrm>
            <a:off x="756000" y="5078520"/>
            <a:ext cx="6045840" cy="4809240"/>
          </a:xfrm>
          <a:prstGeom prst="rect">
            <a:avLst/>
          </a:prstGeom>
        </p:spPr>
        <p:txBody>
          <a:bodyPr lIns="0" tIns="0" rIns="0" bIns="0"/>
          <a:lstStyle/>
          <a:p>
            <a:pPr marL="216000" indent="-214560">
              <a:lnSpc>
                <a:spcPct val="100000"/>
              </a:lnSpc>
            </a:pPr>
            <a:r>
              <a:rPr lang="fr-FR" sz="2000" b="0" strike="noStrike" spc="-1">
                <a:latin typeface="Arial"/>
              </a:rPr>
              <a:t>Source :</a:t>
            </a:r>
          </a:p>
          <a:p>
            <a:pPr marL="216000" indent="-214560">
              <a:lnSpc>
                <a:spcPct val="100000"/>
              </a:lnSpc>
            </a:pPr>
            <a:r>
              <a:rPr lang="fr-FR" sz="2000" b="0" strike="noStrike" spc="-1">
                <a:latin typeface="Arial"/>
              </a:rPr>
              <a:t>https://itsocial.fr/innovation/big-data/infographie-10-ans-de-big-data-10-chiffres/</a:t>
            </a:r>
          </a:p>
        </p:txBody>
      </p:sp>
      <p:sp>
        <p:nvSpPr>
          <p:cNvPr id="287" name="CustomShape 3"/>
          <p:cNvSpPr/>
          <p:nvPr/>
        </p:nvSpPr>
        <p:spPr>
          <a:xfrm>
            <a:off x="4278960" y="10157400"/>
            <a:ext cx="3278880" cy="532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8631DDCB-7877-478B-A639-B3704F9221A3}" type="slidenum">
              <a:rPr lang="fr-FR" sz="1400" b="0" strike="noStrike" spc="-1">
                <a:solidFill>
                  <a:srgbClr val="000000"/>
                </a:solidFill>
                <a:latin typeface="Times New Roman"/>
                <a:ea typeface="+mn-ea"/>
              </a:rPr>
              <a:t>26</a:t>
            </a:fld>
            <a:endParaRPr lang="fr-FR" sz="1400" b="0" strike="noStrike" spc="-1">
              <a:latin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PlaceHolder 1"/>
          <p:cNvSpPr>
            <a:spLocks noGrp="1" noRot="1" noChangeAspect="1"/>
          </p:cNvSpPr>
          <p:nvPr>
            <p:ph type="sldImg"/>
          </p:nvPr>
        </p:nvSpPr>
        <p:spPr>
          <a:xfrm>
            <a:off x="217488" y="812800"/>
            <a:ext cx="7123112" cy="4006850"/>
          </a:xfrm>
          <a:prstGeom prst="rect">
            <a:avLst/>
          </a:prstGeom>
        </p:spPr>
      </p:sp>
      <p:sp>
        <p:nvSpPr>
          <p:cNvPr id="289" name="PlaceHolder 2"/>
          <p:cNvSpPr>
            <a:spLocks noGrp="1"/>
          </p:cNvSpPr>
          <p:nvPr>
            <p:ph type="body"/>
          </p:nvPr>
        </p:nvSpPr>
        <p:spPr>
          <a:xfrm>
            <a:off x="756000" y="5078520"/>
            <a:ext cx="6045840" cy="4809240"/>
          </a:xfrm>
          <a:prstGeom prst="rect">
            <a:avLst/>
          </a:prstGeom>
        </p:spPr>
        <p:txBody>
          <a:bodyPr lIns="0" tIns="0" rIns="0" bIns="0"/>
          <a:lstStyle/>
          <a:p>
            <a:pPr marL="216000" indent="-214560">
              <a:lnSpc>
                <a:spcPct val="100000"/>
              </a:lnSpc>
            </a:pPr>
            <a:r>
              <a:rPr lang="fr-FR" sz="2000" b="0" strike="noStrike" spc="-1">
                <a:latin typeface="Arial"/>
              </a:rPr>
              <a:t>Source :</a:t>
            </a:r>
          </a:p>
          <a:p>
            <a:pPr marL="216000" indent="-214560">
              <a:lnSpc>
                <a:spcPct val="100000"/>
              </a:lnSpc>
            </a:pPr>
            <a:r>
              <a:rPr lang="fr-FR" sz="2000" b="0" strike="noStrike" spc="-1">
                <a:latin typeface="Arial"/>
              </a:rPr>
              <a:t>https://itsocial.fr/innovation/big-data/infographie-10-ans-de-big-data-10-chiffres/</a:t>
            </a:r>
          </a:p>
        </p:txBody>
      </p:sp>
      <p:sp>
        <p:nvSpPr>
          <p:cNvPr id="290" name="CustomShape 3"/>
          <p:cNvSpPr/>
          <p:nvPr/>
        </p:nvSpPr>
        <p:spPr>
          <a:xfrm>
            <a:off x="4278960" y="10157400"/>
            <a:ext cx="3278880" cy="532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CFD4B8FF-4712-4B0C-8886-386197C92669}" type="slidenum">
              <a:rPr lang="fr-FR" sz="1400" b="0" strike="noStrike" spc="-1">
                <a:solidFill>
                  <a:srgbClr val="000000"/>
                </a:solidFill>
                <a:latin typeface="Times New Roman"/>
                <a:ea typeface="+mn-ea"/>
              </a:rPr>
              <a:t>27</a:t>
            </a:fld>
            <a:endParaRPr lang="fr-FR" sz="1400" b="0" strike="noStrike" spc="-1">
              <a:latin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PlaceHolder 1"/>
          <p:cNvSpPr>
            <a:spLocks noGrp="1" noRot="1" noChangeAspect="1"/>
          </p:cNvSpPr>
          <p:nvPr>
            <p:ph type="sldImg"/>
          </p:nvPr>
        </p:nvSpPr>
        <p:spPr>
          <a:xfrm>
            <a:off x="217488" y="812800"/>
            <a:ext cx="7123112" cy="4006850"/>
          </a:xfrm>
          <a:prstGeom prst="rect">
            <a:avLst/>
          </a:prstGeom>
        </p:spPr>
      </p:sp>
      <p:sp>
        <p:nvSpPr>
          <p:cNvPr id="295" name="PlaceHolder 2"/>
          <p:cNvSpPr>
            <a:spLocks noGrp="1"/>
          </p:cNvSpPr>
          <p:nvPr>
            <p:ph type="body"/>
          </p:nvPr>
        </p:nvSpPr>
        <p:spPr>
          <a:xfrm>
            <a:off x="756000" y="5078520"/>
            <a:ext cx="6045840" cy="4809240"/>
          </a:xfrm>
          <a:prstGeom prst="rect">
            <a:avLst/>
          </a:prstGeom>
        </p:spPr>
        <p:txBody>
          <a:bodyPr lIns="0" tIns="0" rIns="0" bIns="0"/>
          <a:lstStyle/>
          <a:p>
            <a:pPr marL="216000" indent="-214560">
              <a:lnSpc>
                <a:spcPct val="100000"/>
              </a:lnSpc>
            </a:pPr>
            <a:r>
              <a:rPr lang="fr-FR" sz="2000" b="0" strike="noStrike" spc="-1">
                <a:latin typeface="Arial"/>
              </a:rPr>
              <a:t>Source :</a:t>
            </a:r>
          </a:p>
          <a:p>
            <a:pPr marL="216000" indent="-214560">
              <a:lnSpc>
                <a:spcPct val="100000"/>
              </a:lnSpc>
            </a:pPr>
            <a:r>
              <a:rPr lang="fr-FR" sz="2000" b="0" strike="noStrike" spc="-1">
                <a:latin typeface="Arial"/>
              </a:rPr>
              <a:t>https://itsocial.fr/innovation/big-data/infographie-10-ans-de-big-data-10-chiffres/</a:t>
            </a:r>
          </a:p>
        </p:txBody>
      </p:sp>
      <p:sp>
        <p:nvSpPr>
          <p:cNvPr id="296" name="CustomShape 3"/>
          <p:cNvSpPr/>
          <p:nvPr/>
        </p:nvSpPr>
        <p:spPr>
          <a:xfrm>
            <a:off x="4278960" y="10157400"/>
            <a:ext cx="3278880" cy="532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42E7BB0C-EB93-4A81-9BDF-F852C7093BF5}" type="slidenum">
              <a:rPr lang="fr-FR" sz="1400" b="0" strike="noStrike" spc="-1">
                <a:solidFill>
                  <a:srgbClr val="000000"/>
                </a:solidFill>
                <a:latin typeface="Times New Roman"/>
                <a:ea typeface="+mn-ea"/>
              </a:rPr>
              <a:t>29</a:t>
            </a:fld>
            <a:endParaRPr lang="fr-FR" sz="1400" b="0" strike="noStrike" spc="-1">
              <a:latin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PlaceHolder 1"/>
          <p:cNvSpPr>
            <a:spLocks noGrp="1" noRot="1" noChangeAspect="1"/>
          </p:cNvSpPr>
          <p:nvPr>
            <p:ph type="sldImg"/>
          </p:nvPr>
        </p:nvSpPr>
        <p:spPr>
          <a:xfrm>
            <a:off x="217488" y="812800"/>
            <a:ext cx="7123112" cy="4006850"/>
          </a:xfrm>
          <a:prstGeom prst="rect">
            <a:avLst/>
          </a:prstGeom>
        </p:spPr>
      </p:sp>
      <p:sp>
        <p:nvSpPr>
          <p:cNvPr id="298" name="PlaceHolder 2"/>
          <p:cNvSpPr>
            <a:spLocks noGrp="1"/>
          </p:cNvSpPr>
          <p:nvPr>
            <p:ph type="body"/>
          </p:nvPr>
        </p:nvSpPr>
        <p:spPr>
          <a:xfrm>
            <a:off x="756000" y="5078520"/>
            <a:ext cx="6045840" cy="4809240"/>
          </a:xfrm>
          <a:prstGeom prst="rect">
            <a:avLst/>
          </a:prstGeom>
        </p:spPr>
        <p:txBody>
          <a:bodyPr lIns="0" tIns="0" rIns="0" bIns="0"/>
          <a:lstStyle/>
          <a:p>
            <a:pPr marL="216000" indent="-214560">
              <a:lnSpc>
                <a:spcPct val="100000"/>
              </a:lnSpc>
            </a:pPr>
            <a:r>
              <a:rPr lang="fr-FR" sz="2000" b="0" strike="noStrike" spc="-1">
                <a:latin typeface="Arial"/>
              </a:rPr>
              <a:t>Source :</a:t>
            </a:r>
          </a:p>
          <a:p>
            <a:pPr marL="216000" indent="-214560">
              <a:lnSpc>
                <a:spcPct val="100000"/>
              </a:lnSpc>
            </a:pPr>
            <a:r>
              <a:rPr lang="fr-FR" sz="2000" b="0" strike="noStrike" spc="-1">
                <a:latin typeface="Arial"/>
              </a:rPr>
              <a:t>https://itsocial.fr/innovation/big-data/infographie-10-ans-de-big-data-10-chiffres/</a:t>
            </a:r>
          </a:p>
        </p:txBody>
      </p:sp>
      <p:sp>
        <p:nvSpPr>
          <p:cNvPr id="299" name="CustomShape 3"/>
          <p:cNvSpPr/>
          <p:nvPr/>
        </p:nvSpPr>
        <p:spPr>
          <a:xfrm>
            <a:off x="4278960" y="10157400"/>
            <a:ext cx="3278880" cy="532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37CF1444-7669-4EB3-8C03-872138F73600}" type="slidenum">
              <a:rPr lang="fr-FR" sz="1400" b="0" strike="noStrike" spc="-1">
                <a:solidFill>
                  <a:srgbClr val="000000"/>
                </a:solidFill>
                <a:latin typeface="Times New Roman"/>
                <a:ea typeface="+mn-ea"/>
              </a:rPr>
              <a:t>30</a:t>
            </a:fld>
            <a:endParaRPr lang="fr-FR" sz="1400" b="0" strike="noStrike" spc="-1">
              <a:latin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PlaceHolder 1"/>
          <p:cNvSpPr>
            <a:spLocks noGrp="1" noRot="1" noChangeAspect="1"/>
          </p:cNvSpPr>
          <p:nvPr>
            <p:ph type="sldImg"/>
          </p:nvPr>
        </p:nvSpPr>
        <p:spPr>
          <a:xfrm>
            <a:off x="217488" y="812800"/>
            <a:ext cx="7123112" cy="4006850"/>
          </a:xfrm>
          <a:prstGeom prst="rect">
            <a:avLst/>
          </a:prstGeom>
        </p:spPr>
      </p:sp>
      <p:sp>
        <p:nvSpPr>
          <p:cNvPr id="301" name="PlaceHolder 2"/>
          <p:cNvSpPr>
            <a:spLocks noGrp="1"/>
          </p:cNvSpPr>
          <p:nvPr>
            <p:ph type="body"/>
          </p:nvPr>
        </p:nvSpPr>
        <p:spPr>
          <a:xfrm>
            <a:off x="756000" y="5078520"/>
            <a:ext cx="6045840" cy="4809240"/>
          </a:xfrm>
          <a:prstGeom prst="rect">
            <a:avLst/>
          </a:prstGeom>
        </p:spPr>
        <p:txBody>
          <a:bodyPr lIns="0" tIns="0" rIns="0" bIns="0"/>
          <a:lstStyle/>
          <a:p>
            <a:pPr marL="216000" indent="-214560">
              <a:lnSpc>
                <a:spcPct val="100000"/>
              </a:lnSpc>
            </a:pPr>
            <a:r>
              <a:rPr lang="fr-FR" sz="2000" b="0" strike="noStrike" spc="-1">
                <a:latin typeface="Arial"/>
              </a:rPr>
              <a:t>Source :</a:t>
            </a:r>
          </a:p>
          <a:p>
            <a:pPr marL="216000" indent="-214560">
              <a:lnSpc>
                <a:spcPct val="100000"/>
              </a:lnSpc>
            </a:pPr>
            <a:r>
              <a:rPr lang="fr-FR" sz="2000" b="0" strike="noStrike" spc="-1">
                <a:latin typeface="Arial"/>
              </a:rPr>
              <a:t>https://itsocial.fr/innovation/big-data/infographie-10-ans-de-big-data-10-chiffres/</a:t>
            </a:r>
          </a:p>
        </p:txBody>
      </p:sp>
      <p:sp>
        <p:nvSpPr>
          <p:cNvPr id="302" name="CustomShape 3"/>
          <p:cNvSpPr/>
          <p:nvPr/>
        </p:nvSpPr>
        <p:spPr>
          <a:xfrm>
            <a:off x="4278960" y="10157400"/>
            <a:ext cx="3278880" cy="532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BC13D935-904F-484D-AB1A-341752C09A10}" type="slidenum">
              <a:rPr lang="fr-FR" sz="1400" b="0" strike="noStrike" spc="-1">
                <a:solidFill>
                  <a:srgbClr val="000000"/>
                </a:solidFill>
                <a:latin typeface="Times New Roman"/>
                <a:ea typeface="+mn-ea"/>
              </a:rPr>
              <a:t>31</a:t>
            </a:fld>
            <a:endParaRPr lang="fr-FR" sz="1400" b="0" strike="noStrike" spc="-1">
              <a:latin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PlaceHolder 1"/>
          <p:cNvSpPr>
            <a:spLocks noGrp="1" noRot="1" noChangeAspect="1"/>
          </p:cNvSpPr>
          <p:nvPr>
            <p:ph type="sldImg"/>
          </p:nvPr>
        </p:nvSpPr>
        <p:spPr>
          <a:xfrm>
            <a:off x="217488" y="812800"/>
            <a:ext cx="7123112" cy="4006850"/>
          </a:xfrm>
          <a:prstGeom prst="rect">
            <a:avLst/>
          </a:prstGeom>
        </p:spPr>
      </p:sp>
      <p:sp>
        <p:nvSpPr>
          <p:cNvPr id="304" name="PlaceHolder 2"/>
          <p:cNvSpPr>
            <a:spLocks noGrp="1"/>
          </p:cNvSpPr>
          <p:nvPr>
            <p:ph type="body"/>
          </p:nvPr>
        </p:nvSpPr>
        <p:spPr>
          <a:xfrm>
            <a:off x="756000" y="5078520"/>
            <a:ext cx="6045840" cy="4809240"/>
          </a:xfrm>
          <a:prstGeom prst="rect">
            <a:avLst/>
          </a:prstGeom>
        </p:spPr>
        <p:txBody>
          <a:bodyPr lIns="0" tIns="0" rIns="0" bIns="0"/>
          <a:lstStyle/>
          <a:p>
            <a:pPr marL="216000" indent="-214560">
              <a:lnSpc>
                <a:spcPct val="100000"/>
              </a:lnSpc>
            </a:pPr>
            <a:r>
              <a:rPr lang="fr-FR" sz="2000" b="0" strike="noStrike" spc="-1">
                <a:latin typeface="Arial"/>
              </a:rPr>
              <a:t>Source :</a:t>
            </a:r>
          </a:p>
          <a:p>
            <a:pPr marL="216000" indent="-214560">
              <a:lnSpc>
                <a:spcPct val="100000"/>
              </a:lnSpc>
            </a:pPr>
            <a:r>
              <a:rPr lang="fr-FR" sz="2000" b="0" strike="noStrike" spc="-1">
                <a:latin typeface="Arial"/>
              </a:rPr>
              <a:t>https://itsocial.fr/innovation/big-data/infographie-10-ans-de-big-data-10-chiffres/</a:t>
            </a:r>
          </a:p>
        </p:txBody>
      </p:sp>
      <p:sp>
        <p:nvSpPr>
          <p:cNvPr id="305" name="CustomShape 3"/>
          <p:cNvSpPr/>
          <p:nvPr/>
        </p:nvSpPr>
        <p:spPr>
          <a:xfrm>
            <a:off x="4278960" y="10157400"/>
            <a:ext cx="3278880" cy="532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71AE2677-A543-4DA6-A27F-C67F9CB6F8FA}" type="slidenum">
              <a:rPr lang="fr-FR" sz="1400" b="0" strike="noStrike" spc="-1">
                <a:solidFill>
                  <a:srgbClr val="000000"/>
                </a:solidFill>
                <a:latin typeface="Times New Roman"/>
                <a:ea typeface="+mn-ea"/>
              </a:rPr>
              <a:t>32</a:t>
            </a:fld>
            <a:endParaRPr lang="fr-FR" sz="1400" b="0" strike="noStrike" spc="-1">
              <a:latin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PlaceHolder 1"/>
          <p:cNvSpPr>
            <a:spLocks noGrp="1" noRot="1" noChangeAspect="1"/>
          </p:cNvSpPr>
          <p:nvPr>
            <p:ph type="sldImg"/>
          </p:nvPr>
        </p:nvSpPr>
        <p:spPr>
          <a:xfrm>
            <a:off x="217488" y="812800"/>
            <a:ext cx="7123112" cy="4006850"/>
          </a:xfrm>
          <a:prstGeom prst="rect">
            <a:avLst/>
          </a:prstGeom>
        </p:spPr>
      </p:sp>
      <p:sp>
        <p:nvSpPr>
          <p:cNvPr id="307" name="PlaceHolder 2"/>
          <p:cNvSpPr>
            <a:spLocks noGrp="1"/>
          </p:cNvSpPr>
          <p:nvPr>
            <p:ph type="body"/>
          </p:nvPr>
        </p:nvSpPr>
        <p:spPr>
          <a:xfrm>
            <a:off x="756000" y="5078520"/>
            <a:ext cx="6045840" cy="4809240"/>
          </a:xfrm>
          <a:prstGeom prst="rect">
            <a:avLst/>
          </a:prstGeom>
        </p:spPr>
        <p:txBody>
          <a:bodyPr lIns="0" tIns="0" rIns="0" bIns="0"/>
          <a:lstStyle/>
          <a:p>
            <a:pPr marL="216000" indent="-214560">
              <a:lnSpc>
                <a:spcPct val="100000"/>
              </a:lnSpc>
            </a:pPr>
            <a:r>
              <a:rPr lang="fr-FR" sz="2000" b="0" strike="noStrike" spc="-1">
                <a:latin typeface="Arial"/>
              </a:rPr>
              <a:t>Source :</a:t>
            </a:r>
          </a:p>
          <a:p>
            <a:pPr marL="216000" indent="-214560">
              <a:lnSpc>
                <a:spcPct val="100000"/>
              </a:lnSpc>
            </a:pPr>
            <a:r>
              <a:rPr lang="fr-FR" sz="2000" b="0" strike="noStrike" spc="-1">
                <a:latin typeface="Arial"/>
              </a:rPr>
              <a:t>https://itsocial.fr/innovation/big-data/infographie-10-ans-de-big-data-10-chiffres/</a:t>
            </a:r>
          </a:p>
        </p:txBody>
      </p:sp>
      <p:sp>
        <p:nvSpPr>
          <p:cNvPr id="308" name="CustomShape 3"/>
          <p:cNvSpPr/>
          <p:nvPr/>
        </p:nvSpPr>
        <p:spPr>
          <a:xfrm>
            <a:off x="4278960" y="10157400"/>
            <a:ext cx="3278880" cy="532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206901E4-24C4-4BF6-A409-58856986B547}" type="slidenum">
              <a:rPr lang="fr-FR" sz="1400" b="0" strike="noStrike" spc="-1">
                <a:solidFill>
                  <a:srgbClr val="000000"/>
                </a:solidFill>
                <a:latin typeface="Times New Roman"/>
                <a:ea typeface="+mn-ea"/>
              </a:rPr>
              <a:t>33</a:t>
            </a:fld>
            <a:endParaRPr lang="fr-FR" sz="1400" b="0" strike="noStrike" spc="-1">
              <a:latin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PlaceHolder 1"/>
          <p:cNvSpPr>
            <a:spLocks noGrp="1" noRot="1" noChangeAspect="1"/>
          </p:cNvSpPr>
          <p:nvPr>
            <p:ph type="sldImg"/>
          </p:nvPr>
        </p:nvSpPr>
        <p:spPr>
          <a:xfrm>
            <a:off x="217488" y="812800"/>
            <a:ext cx="7123112" cy="4006850"/>
          </a:xfrm>
          <a:prstGeom prst="rect">
            <a:avLst/>
          </a:prstGeom>
        </p:spPr>
      </p:sp>
      <p:sp>
        <p:nvSpPr>
          <p:cNvPr id="310" name="PlaceHolder 2"/>
          <p:cNvSpPr>
            <a:spLocks noGrp="1"/>
          </p:cNvSpPr>
          <p:nvPr>
            <p:ph type="body"/>
          </p:nvPr>
        </p:nvSpPr>
        <p:spPr>
          <a:xfrm>
            <a:off x="756000" y="5078520"/>
            <a:ext cx="6045840" cy="4809240"/>
          </a:xfrm>
          <a:prstGeom prst="rect">
            <a:avLst/>
          </a:prstGeom>
        </p:spPr>
        <p:txBody>
          <a:bodyPr lIns="0" tIns="0" rIns="0" bIns="0"/>
          <a:lstStyle/>
          <a:p>
            <a:pPr marL="216000" indent="-214560">
              <a:lnSpc>
                <a:spcPct val="100000"/>
              </a:lnSpc>
            </a:pPr>
            <a:r>
              <a:rPr lang="fr-FR" sz="2000" b="0" strike="noStrike" spc="-1">
                <a:latin typeface="Arial"/>
              </a:rPr>
              <a:t>Source :</a:t>
            </a:r>
          </a:p>
          <a:p>
            <a:pPr marL="216000" indent="-214560">
              <a:lnSpc>
                <a:spcPct val="100000"/>
              </a:lnSpc>
            </a:pPr>
            <a:r>
              <a:rPr lang="fr-FR" sz="2000" b="0" strike="noStrike" spc="-1">
                <a:latin typeface="Arial"/>
              </a:rPr>
              <a:t>https://itsocial.fr/innovation/big-data/infographie-10-ans-de-big-data-10-chiffres/</a:t>
            </a:r>
          </a:p>
        </p:txBody>
      </p:sp>
      <p:sp>
        <p:nvSpPr>
          <p:cNvPr id="311" name="CustomShape 3"/>
          <p:cNvSpPr/>
          <p:nvPr/>
        </p:nvSpPr>
        <p:spPr>
          <a:xfrm>
            <a:off x="4278960" y="10157400"/>
            <a:ext cx="3278880" cy="532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012EC2EA-2CBD-4B5A-8315-2477427F8B43}" type="slidenum">
              <a:rPr lang="fr-FR" sz="1400" b="0" strike="noStrike" spc="-1">
                <a:solidFill>
                  <a:srgbClr val="000000"/>
                </a:solidFill>
                <a:latin typeface="Times New Roman"/>
                <a:ea typeface="+mn-ea"/>
              </a:rPr>
              <a:t>34</a:t>
            </a:fld>
            <a:endParaRPr lang="fr-FR" sz="1400" b="0" strike="noStrike" spc="-1">
              <a:latin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PlaceHolder 1"/>
          <p:cNvSpPr>
            <a:spLocks noGrp="1" noRot="1" noChangeAspect="1"/>
          </p:cNvSpPr>
          <p:nvPr>
            <p:ph type="sldImg"/>
          </p:nvPr>
        </p:nvSpPr>
        <p:spPr>
          <a:xfrm>
            <a:off x="217488" y="812800"/>
            <a:ext cx="7123112" cy="4006850"/>
          </a:xfrm>
          <a:prstGeom prst="rect">
            <a:avLst/>
          </a:prstGeom>
        </p:spPr>
      </p:sp>
      <p:sp>
        <p:nvSpPr>
          <p:cNvPr id="313" name="PlaceHolder 2"/>
          <p:cNvSpPr>
            <a:spLocks noGrp="1"/>
          </p:cNvSpPr>
          <p:nvPr>
            <p:ph type="body"/>
          </p:nvPr>
        </p:nvSpPr>
        <p:spPr>
          <a:xfrm>
            <a:off x="756000" y="5078520"/>
            <a:ext cx="6045840" cy="4809240"/>
          </a:xfrm>
          <a:prstGeom prst="rect">
            <a:avLst/>
          </a:prstGeom>
        </p:spPr>
        <p:txBody>
          <a:bodyPr lIns="0" tIns="0" rIns="0" bIns="0"/>
          <a:lstStyle/>
          <a:p>
            <a:pPr marL="216000" indent="-214560">
              <a:lnSpc>
                <a:spcPct val="100000"/>
              </a:lnSpc>
            </a:pPr>
            <a:r>
              <a:rPr lang="fr-FR" sz="2000" b="0" strike="noStrike" spc="-1">
                <a:latin typeface="Arial"/>
              </a:rPr>
              <a:t>Source :</a:t>
            </a:r>
          </a:p>
          <a:p>
            <a:pPr marL="216000" indent="-214560">
              <a:lnSpc>
                <a:spcPct val="100000"/>
              </a:lnSpc>
            </a:pPr>
            <a:r>
              <a:rPr lang="fr-FR" sz="2000" b="0" strike="noStrike" spc="-1">
                <a:latin typeface="Arial"/>
              </a:rPr>
              <a:t>https://itsocial.fr/innovation/big-data/infographie-10-ans-de-big-data-10-chiffres/</a:t>
            </a:r>
          </a:p>
        </p:txBody>
      </p:sp>
      <p:sp>
        <p:nvSpPr>
          <p:cNvPr id="314" name="CustomShape 3"/>
          <p:cNvSpPr/>
          <p:nvPr/>
        </p:nvSpPr>
        <p:spPr>
          <a:xfrm>
            <a:off x="4278960" y="10157400"/>
            <a:ext cx="3278880" cy="532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FADA0E66-7C75-44D6-9B4F-BA7F31F89105}" type="slidenum">
              <a:rPr lang="fr-FR" sz="1400" b="0" strike="noStrike" spc="-1">
                <a:solidFill>
                  <a:srgbClr val="000000"/>
                </a:solidFill>
                <a:latin typeface="Times New Roman"/>
                <a:ea typeface="+mn-ea"/>
              </a:rPr>
              <a:t>35</a:t>
            </a:fld>
            <a:endParaRPr lang="fr-FR" sz="14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PlaceHolder 1"/>
          <p:cNvSpPr>
            <a:spLocks noGrp="1" noRot="1" noChangeAspect="1"/>
          </p:cNvSpPr>
          <p:nvPr>
            <p:ph type="sldImg"/>
          </p:nvPr>
        </p:nvSpPr>
        <p:spPr>
          <a:xfrm>
            <a:off x="217488" y="812800"/>
            <a:ext cx="7123112" cy="4006850"/>
          </a:xfrm>
          <a:prstGeom prst="rect">
            <a:avLst/>
          </a:prstGeom>
        </p:spPr>
      </p:sp>
      <p:sp>
        <p:nvSpPr>
          <p:cNvPr id="232" name="PlaceHolder 2"/>
          <p:cNvSpPr>
            <a:spLocks noGrp="1"/>
          </p:cNvSpPr>
          <p:nvPr>
            <p:ph type="body"/>
          </p:nvPr>
        </p:nvSpPr>
        <p:spPr>
          <a:xfrm>
            <a:off x="756000" y="5078520"/>
            <a:ext cx="6045840" cy="4809240"/>
          </a:xfrm>
          <a:prstGeom prst="rect">
            <a:avLst/>
          </a:prstGeom>
        </p:spPr>
        <p:txBody>
          <a:bodyPr lIns="0" tIns="0" rIns="0" bIns="0"/>
          <a:lstStyle/>
          <a:p>
            <a:pPr marL="216000" indent="-214560">
              <a:lnSpc>
                <a:spcPct val="100000"/>
              </a:lnSpc>
            </a:pPr>
            <a:r>
              <a:rPr lang="fr-FR" sz="2000" b="0" strike="noStrike" spc="-1">
                <a:latin typeface="Arial"/>
              </a:rPr>
              <a:t>Source :</a:t>
            </a:r>
          </a:p>
          <a:p>
            <a:pPr marL="216000" indent="-214560">
              <a:lnSpc>
                <a:spcPct val="100000"/>
              </a:lnSpc>
            </a:pPr>
            <a:r>
              <a:rPr lang="fr-FR" sz="2000" b="0" strike="noStrike" spc="-1">
                <a:latin typeface="Arial"/>
              </a:rPr>
              <a:t>https://www.culture-informatique.net/cest-quoi-le-big-data/</a:t>
            </a:r>
          </a:p>
        </p:txBody>
      </p:sp>
      <p:sp>
        <p:nvSpPr>
          <p:cNvPr id="233" name="CustomShape 3"/>
          <p:cNvSpPr/>
          <p:nvPr/>
        </p:nvSpPr>
        <p:spPr>
          <a:xfrm>
            <a:off x="4278960" y="10157400"/>
            <a:ext cx="3278880" cy="532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D68F6333-A579-4B27-9F56-A5D3F1419F6D}" type="slidenum">
              <a:rPr lang="fr-FR" sz="1400" b="0" strike="noStrike" spc="-1">
                <a:solidFill>
                  <a:srgbClr val="000000"/>
                </a:solidFill>
                <a:latin typeface="Times New Roman"/>
                <a:ea typeface="+mn-ea"/>
              </a:rPr>
              <a:t>6</a:t>
            </a:fld>
            <a:endParaRPr lang="fr-FR" sz="1400" b="0" strike="noStrike" spc="-1">
              <a:latin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PlaceHolder 1"/>
          <p:cNvSpPr>
            <a:spLocks noGrp="1" noRot="1" noChangeAspect="1"/>
          </p:cNvSpPr>
          <p:nvPr>
            <p:ph type="sldImg"/>
          </p:nvPr>
        </p:nvSpPr>
        <p:spPr>
          <a:xfrm>
            <a:off x="217488" y="812800"/>
            <a:ext cx="7123112" cy="4006850"/>
          </a:xfrm>
          <a:prstGeom prst="rect">
            <a:avLst/>
          </a:prstGeom>
        </p:spPr>
      </p:sp>
      <p:sp>
        <p:nvSpPr>
          <p:cNvPr id="316" name="PlaceHolder 2"/>
          <p:cNvSpPr>
            <a:spLocks noGrp="1"/>
          </p:cNvSpPr>
          <p:nvPr>
            <p:ph type="body"/>
          </p:nvPr>
        </p:nvSpPr>
        <p:spPr>
          <a:xfrm>
            <a:off x="756000" y="5078520"/>
            <a:ext cx="6045840" cy="4809240"/>
          </a:xfrm>
          <a:prstGeom prst="rect">
            <a:avLst/>
          </a:prstGeom>
        </p:spPr>
        <p:txBody>
          <a:bodyPr lIns="0" tIns="0" rIns="0" bIns="0"/>
          <a:lstStyle/>
          <a:p>
            <a:pPr marL="216000" indent="-214560">
              <a:lnSpc>
                <a:spcPct val="100000"/>
              </a:lnSpc>
            </a:pPr>
            <a:r>
              <a:rPr lang="fr-FR" sz="2000" b="0" strike="noStrike" spc="-1">
                <a:latin typeface="Arial"/>
              </a:rPr>
              <a:t>Source :</a:t>
            </a:r>
          </a:p>
          <a:p>
            <a:pPr marL="216000" indent="-214560">
              <a:lnSpc>
                <a:spcPct val="100000"/>
              </a:lnSpc>
            </a:pPr>
            <a:r>
              <a:rPr lang="fr-FR" sz="2000" b="0" strike="noStrike" spc="-1">
                <a:latin typeface="Arial"/>
              </a:rPr>
              <a:t>https://itsocial.fr/innovation/big-data/infographie-10-ans-de-big-data-10-chiffres/</a:t>
            </a:r>
          </a:p>
        </p:txBody>
      </p:sp>
      <p:sp>
        <p:nvSpPr>
          <p:cNvPr id="317" name="CustomShape 3"/>
          <p:cNvSpPr/>
          <p:nvPr/>
        </p:nvSpPr>
        <p:spPr>
          <a:xfrm>
            <a:off x="4278960" y="10157400"/>
            <a:ext cx="3278880" cy="532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B11DAD0C-1C53-47F4-9177-7BABA01B2E94}" type="slidenum">
              <a:rPr lang="fr-FR" sz="1400" b="0" strike="noStrike" spc="-1">
                <a:solidFill>
                  <a:srgbClr val="000000"/>
                </a:solidFill>
                <a:latin typeface="Times New Roman"/>
                <a:ea typeface="+mn-ea"/>
              </a:rPr>
              <a:t>36</a:t>
            </a:fld>
            <a:endParaRPr lang="fr-FR" sz="1400" b="0" strike="noStrike" spc="-1">
              <a:latin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PlaceHolder 1"/>
          <p:cNvSpPr>
            <a:spLocks noGrp="1" noRot="1" noChangeAspect="1"/>
          </p:cNvSpPr>
          <p:nvPr>
            <p:ph type="sldImg"/>
          </p:nvPr>
        </p:nvSpPr>
        <p:spPr>
          <a:xfrm>
            <a:off x="217488" y="812800"/>
            <a:ext cx="7123112" cy="4006850"/>
          </a:xfrm>
          <a:prstGeom prst="rect">
            <a:avLst/>
          </a:prstGeom>
        </p:spPr>
      </p:sp>
      <p:sp>
        <p:nvSpPr>
          <p:cNvPr id="319" name="PlaceHolder 2"/>
          <p:cNvSpPr>
            <a:spLocks noGrp="1"/>
          </p:cNvSpPr>
          <p:nvPr>
            <p:ph type="body"/>
          </p:nvPr>
        </p:nvSpPr>
        <p:spPr>
          <a:xfrm>
            <a:off x="756000" y="5078520"/>
            <a:ext cx="6045840" cy="4809240"/>
          </a:xfrm>
          <a:prstGeom prst="rect">
            <a:avLst/>
          </a:prstGeom>
        </p:spPr>
        <p:txBody>
          <a:bodyPr lIns="0" tIns="0" rIns="0" bIns="0"/>
          <a:lstStyle/>
          <a:p>
            <a:pPr marL="216000" indent="-214560">
              <a:lnSpc>
                <a:spcPct val="100000"/>
              </a:lnSpc>
            </a:pPr>
            <a:r>
              <a:rPr lang="fr-FR" sz="2000" b="0" strike="noStrike" spc="-1">
                <a:latin typeface="Arial"/>
              </a:rPr>
              <a:t>Source :</a:t>
            </a:r>
          </a:p>
          <a:p>
            <a:pPr marL="216000" indent="-214560">
              <a:lnSpc>
                <a:spcPct val="100000"/>
              </a:lnSpc>
            </a:pPr>
            <a:r>
              <a:rPr lang="fr-FR" sz="2000" b="0" strike="noStrike" spc="-1">
                <a:latin typeface="Arial"/>
              </a:rPr>
              <a:t>https://itsocial.fr/innovation/big-data/infographie-10-ans-de-big-data-10-chiffres/</a:t>
            </a:r>
          </a:p>
        </p:txBody>
      </p:sp>
      <p:sp>
        <p:nvSpPr>
          <p:cNvPr id="320" name="CustomShape 3"/>
          <p:cNvSpPr/>
          <p:nvPr/>
        </p:nvSpPr>
        <p:spPr>
          <a:xfrm>
            <a:off x="4278960" y="10157400"/>
            <a:ext cx="3278880" cy="532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2347951E-16FD-4EB5-BF8D-98FCF811F002}" type="slidenum">
              <a:rPr lang="fr-FR" sz="1400" b="0" strike="noStrike" spc="-1">
                <a:solidFill>
                  <a:srgbClr val="000000"/>
                </a:solidFill>
                <a:latin typeface="Times New Roman"/>
                <a:ea typeface="+mn-ea"/>
              </a:rPr>
              <a:t>37</a:t>
            </a:fld>
            <a:endParaRPr lang="fr-FR" sz="1400" b="0" strike="noStrike" spc="-1">
              <a:latin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PlaceHolder 1"/>
          <p:cNvSpPr>
            <a:spLocks noGrp="1" noRot="1" noChangeAspect="1"/>
          </p:cNvSpPr>
          <p:nvPr>
            <p:ph type="sldImg"/>
          </p:nvPr>
        </p:nvSpPr>
        <p:spPr>
          <a:xfrm>
            <a:off x="217488" y="812800"/>
            <a:ext cx="7123112" cy="4006850"/>
          </a:xfrm>
          <a:prstGeom prst="rect">
            <a:avLst/>
          </a:prstGeom>
        </p:spPr>
      </p:sp>
      <p:sp>
        <p:nvSpPr>
          <p:cNvPr id="322" name="PlaceHolder 2"/>
          <p:cNvSpPr>
            <a:spLocks noGrp="1"/>
          </p:cNvSpPr>
          <p:nvPr>
            <p:ph type="body"/>
          </p:nvPr>
        </p:nvSpPr>
        <p:spPr>
          <a:xfrm>
            <a:off x="756000" y="5078520"/>
            <a:ext cx="6045840" cy="4809240"/>
          </a:xfrm>
          <a:prstGeom prst="rect">
            <a:avLst/>
          </a:prstGeom>
        </p:spPr>
        <p:txBody>
          <a:bodyPr lIns="0" tIns="0" rIns="0" bIns="0"/>
          <a:lstStyle/>
          <a:p>
            <a:pPr marL="216000" indent="-214560">
              <a:lnSpc>
                <a:spcPct val="100000"/>
              </a:lnSpc>
            </a:pPr>
            <a:r>
              <a:rPr lang="fr-FR" sz="2000" b="0" strike="noStrike" spc="-1">
                <a:latin typeface="Arial"/>
              </a:rPr>
              <a:t>Source :</a:t>
            </a:r>
          </a:p>
          <a:p>
            <a:pPr marL="216000" indent="-214560">
              <a:lnSpc>
                <a:spcPct val="100000"/>
              </a:lnSpc>
            </a:pPr>
            <a:r>
              <a:rPr lang="fr-FR" sz="2000" b="0" strike="noStrike" spc="-1">
                <a:latin typeface="Arial"/>
              </a:rPr>
              <a:t>https://itsocial.fr/innovation/big-data/infographie-10-ans-de-big-data-10-chiffres/</a:t>
            </a:r>
          </a:p>
        </p:txBody>
      </p:sp>
      <p:sp>
        <p:nvSpPr>
          <p:cNvPr id="323" name="CustomShape 3"/>
          <p:cNvSpPr/>
          <p:nvPr/>
        </p:nvSpPr>
        <p:spPr>
          <a:xfrm>
            <a:off x="4278960" y="10157400"/>
            <a:ext cx="3278880" cy="532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82F2F06B-81C2-4D5E-98D4-5C7B607B008F}" type="slidenum">
              <a:rPr lang="fr-FR" sz="1400" b="0" strike="noStrike" spc="-1">
                <a:solidFill>
                  <a:srgbClr val="000000"/>
                </a:solidFill>
                <a:latin typeface="Times New Roman"/>
                <a:ea typeface="+mn-ea"/>
              </a:rPr>
              <a:t>38</a:t>
            </a:fld>
            <a:endParaRPr lang="fr-FR" sz="14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PlaceHolder 1"/>
          <p:cNvSpPr>
            <a:spLocks noGrp="1" noRot="1" noChangeAspect="1"/>
          </p:cNvSpPr>
          <p:nvPr>
            <p:ph type="sldImg"/>
          </p:nvPr>
        </p:nvSpPr>
        <p:spPr>
          <a:xfrm>
            <a:off x="217488" y="812800"/>
            <a:ext cx="7123112" cy="4006850"/>
          </a:xfrm>
          <a:prstGeom prst="rect">
            <a:avLst/>
          </a:prstGeom>
        </p:spPr>
      </p:sp>
      <p:sp>
        <p:nvSpPr>
          <p:cNvPr id="235" name="PlaceHolder 2"/>
          <p:cNvSpPr>
            <a:spLocks noGrp="1"/>
          </p:cNvSpPr>
          <p:nvPr>
            <p:ph type="body"/>
          </p:nvPr>
        </p:nvSpPr>
        <p:spPr>
          <a:xfrm>
            <a:off x="756000" y="5078520"/>
            <a:ext cx="6045840" cy="4809240"/>
          </a:xfrm>
          <a:prstGeom prst="rect">
            <a:avLst/>
          </a:prstGeom>
        </p:spPr>
        <p:txBody>
          <a:bodyPr lIns="0" tIns="0" rIns="0" bIns="0"/>
          <a:lstStyle/>
          <a:p>
            <a:endParaRPr lang="fr-FR" sz="2000" b="0" strike="noStrike" spc="-1">
              <a:latin typeface="Arial"/>
            </a:endParaRPr>
          </a:p>
        </p:txBody>
      </p:sp>
      <p:sp>
        <p:nvSpPr>
          <p:cNvPr id="236" name="CustomShape 3"/>
          <p:cNvSpPr/>
          <p:nvPr/>
        </p:nvSpPr>
        <p:spPr>
          <a:xfrm>
            <a:off x="4278960" y="10157400"/>
            <a:ext cx="3278880" cy="532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9BC3470B-8E86-4A0F-9BC7-8FE1AFFEBB36}" type="slidenum">
              <a:rPr lang="fr-FR" sz="1400" b="0" strike="noStrike" spc="-1">
                <a:solidFill>
                  <a:srgbClr val="000000"/>
                </a:solidFill>
                <a:latin typeface="Times New Roman"/>
                <a:ea typeface="+mn-ea"/>
              </a:rPr>
              <a:t>7</a:t>
            </a:fld>
            <a:endParaRPr lang="fr-FR" sz="1400" b="0" strike="noStrike" spc="-1">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PlaceHolder 1"/>
          <p:cNvSpPr>
            <a:spLocks noGrp="1" noRot="1" noChangeAspect="1"/>
          </p:cNvSpPr>
          <p:nvPr>
            <p:ph type="sldImg"/>
          </p:nvPr>
        </p:nvSpPr>
        <p:spPr>
          <a:xfrm>
            <a:off x="217488" y="812800"/>
            <a:ext cx="7123112" cy="4006850"/>
          </a:xfrm>
          <a:prstGeom prst="rect">
            <a:avLst/>
          </a:prstGeom>
        </p:spPr>
      </p:sp>
      <p:sp>
        <p:nvSpPr>
          <p:cNvPr id="238" name="PlaceHolder 2"/>
          <p:cNvSpPr>
            <a:spLocks noGrp="1"/>
          </p:cNvSpPr>
          <p:nvPr>
            <p:ph type="body"/>
          </p:nvPr>
        </p:nvSpPr>
        <p:spPr>
          <a:xfrm>
            <a:off x="756000" y="5078520"/>
            <a:ext cx="6045840" cy="4809240"/>
          </a:xfrm>
          <a:prstGeom prst="rect">
            <a:avLst/>
          </a:prstGeom>
        </p:spPr>
        <p:txBody>
          <a:bodyPr lIns="0" tIns="0" rIns="0" bIns="0"/>
          <a:lstStyle/>
          <a:p>
            <a:endParaRPr lang="fr-FR" sz="2000" b="0" strike="noStrike" spc="-1">
              <a:latin typeface="Arial"/>
            </a:endParaRPr>
          </a:p>
        </p:txBody>
      </p:sp>
      <p:sp>
        <p:nvSpPr>
          <p:cNvPr id="239" name="CustomShape 3"/>
          <p:cNvSpPr/>
          <p:nvPr/>
        </p:nvSpPr>
        <p:spPr>
          <a:xfrm>
            <a:off x="4278960" y="10157400"/>
            <a:ext cx="3278880" cy="532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3B666955-8B6A-41EC-9BB3-D1FD564A3CA6}" type="slidenum">
              <a:rPr lang="fr-FR" sz="1400" b="0" strike="noStrike" spc="-1">
                <a:solidFill>
                  <a:srgbClr val="000000"/>
                </a:solidFill>
                <a:latin typeface="Times New Roman"/>
                <a:ea typeface="+mn-ea"/>
              </a:rPr>
              <a:t>8</a:t>
            </a:fld>
            <a:endParaRPr lang="fr-FR" sz="1400" b="0" strike="noStrike" spc="-1">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PlaceHolder 1"/>
          <p:cNvSpPr>
            <a:spLocks noGrp="1" noRot="1" noChangeAspect="1"/>
          </p:cNvSpPr>
          <p:nvPr>
            <p:ph type="sldImg"/>
          </p:nvPr>
        </p:nvSpPr>
        <p:spPr>
          <a:xfrm>
            <a:off x="217488" y="812800"/>
            <a:ext cx="7123112" cy="4006850"/>
          </a:xfrm>
          <a:prstGeom prst="rect">
            <a:avLst/>
          </a:prstGeom>
        </p:spPr>
      </p:sp>
      <p:sp>
        <p:nvSpPr>
          <p:cNvPr id="241" name="PlaceHolder 2"/>
          <p:cNvSpPr>
            <a:spLocks noGrp="1"/>
          </p:cNvSpPr>
          <p:nvPr>
            <p:ph type="body"/>
          </p:nvPr>
        </p:nvSpPr>
        <p:spPr>
          <a:xfrm>
            <a:off x="756000" y="5078520"/>
            <a:ext cx="6045840" cy="4809240"/>
          </a:xfrm>
          <a:prstGeom prst="rect">
            <a:avLst/>
          </a:prstGeom>
        </p:spPr>
        <p:txBody>
          <a:bodyPr lIns="0" tIns="0" rIns="0" bIns="0"/>
          <a:lstStyle/>
          <a:p>
            <a:endParaRPr lang="fr-FR" sz="2000" b="0" strike="noStrike" spc="-1">
              <a:latin typeface="Arial"/>
            </a:endParaRPr>
          </a:p>
        </p:txBody>
      </p:sp>
      <p:sp>
        <p:nvSpPr>
          <p:cNvPr id="242" name="CustomShape 3"/>
          <p:cNvSpPr/>
          <p:nvPr/>
        </p:nvSpPr>
        <p:spPr>
          <a:xfrm>
            <a:off x="4278960" y="10157400"/>
            <a:ext cx="3278880" cy="532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91EBBFF0-1A7D-42B4-8DC9-AA06D0DE51CE}" type="slidenum">
              <a:rPr lang="fr-FR" sz="1400" b="0" strike="noStrike" spc="-1">
                <a:solidFill>
                  <a:srgbClr val="000000"/>
                </a:solidFill>
                <a:latin typeface="Times New Roman"/>
                <a:ea typeface="+mn-ea"/>
              </a:rPr>
              <a:t>9</a:t>
            </a:fld>
            <a:endParaRPr lang="fr-FR" sz="1400" b="0" strike="noStrike" spc="-1">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PlaceHolder 1"/>
          <p:cNvSpPr>
            <a:spLocks noGrp="1" noRot="1" noChangeAspect="1"/>
          </p:cNvSpPr>
          <p:nvPr>
            <p:ph type="sldImg"/>
          </p:nvPr>
        </p:nvSpPr>
        <p:spPr>
          <a:xfrm>
            <a:off x="217488" y="812800"/>
            <a:ext cx="7123112" cy="4006850"/>
          </a:xfrm>
          <a:prstGeom prst="rect">
            <a:avLst/>
          </a:prstGeom>
        </p:spPr>
      </p:sp>
      <p:sp>
        <p:nvSpPr>
          <p:cNvPr id="244" name="PlaceHolder 2"/>
          <p:cNvSpPr>
            <a:spLocks noGrp="1"/>
          </p:cNvSpPr>
          <p:nvPr>
            <p:ph type="body"/>
          </p:nvPr>
        </p:nvSpPr>
        <p:spPr>
          <a:xfrm>
            <a:off x="756000" y="5078520"/>
            <a:ext cx="6045840" cy="4809240"/>
          </a:xfrm>
          <a:prstGeom prst="rect">
            <a:avLst/>
          </a:prstGeom>
        </p:spPr>
        <p:txBody>
          <a:bodyPr lIns="0" tIns="0" rIns="0" bIns="0"/>
          <a:lstStyle/>
          <a:p>
            <a:endParaRPr lang="fr-FR" sz="2000" b="0" strike="noStrike" spc="-1">
              <a:latin typeface="Arial"/>
            </a:endParaRPr>
          </a:p>
        </p:txBody>
      </p:sp>
      <p:sp>
        <p:nvSpPr>
          <p:cNvPr id="245" name="CustomShape 3"/>
          <p:cNvSpPr/>
          <p:nvPr/>
        </p:nvSpPr>
        <p:spPr>
          <a:xfrm>
            <a:off x="4278960" y="10157400"/>
            <a:ext cx="3278880" cy="532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6ADE42C1-10D3-4B41-883A-BDAD27C12745}" type="slidenum">
              <a:rPr lang="fr-FR" sz="1400" b="0" strike="noStrike" spc="-1">
                <a:solidFill>
                  <a:srgbClr val="000000"/>
                </a:solidFill>
                <a:latin typeface="Times New Roman"/>
                <a:ea typeface="+mn-ea"/>
              </a:rPr>
              <a:t>10</a:t>
            </a:fld>
            <a:endParaRPr lang="fr-FR" sz="1400" b="0" strike="noStrike" spc="-1">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PlaceHolder 1"/>
          <p:cNvSpPr>
            <a:spLocks noGrp="1" noRot="1" noChangeAspect="1"/>
          </p:cNvSpPr>
          <p:nvPr>
            <p:ph type="sldImg"/>
          </p:nvPr>
        </p:nvSpPr>
        <p:spPr>
          <a:xfrm>
            <a:off x="217488" y="812800"/>
            <a:ext cx="7123112" cy="4006850"/>
          </a:xfrm>
          <a:prstGeom prst="rect">
            <a:avLst/>
          </a:prstGeom>
        </p:spPr>
      </p:sp>
      <p:sp>
        <p:nvSpPr>
          <p:cNvPr id="247" name="PlaceHolder 2"/>
          <p:cNvSpPr>
            <a:spLocks noGrp="1"/>
          </p:cNvSpPr>
          <p:nvPr>
            <p:ph type="body"/>
          </p:nvPr>
        </p:nvSpPr>
        <p:spPr>
          <a:xfrm>
            <a:off x="756000" y="5078520"/>
            <a:ext cx="6045840" cy="4809240"/>
          </a:xfrm>
          <a:prstGeom prst="rect">
            <a:avLst/>
          </a:prstGeom>
        </p:spPr>
        <p:txBody>
          <a:bodyPr lIns="0" tIns="0" rIns="0" bIns="0"/>
          <a:lstStyle/>
          <a:p>
            <a:pPr marL="216000" indent="-214560">
              <a:lnSpc>
                <a:spcPct val="100000"/>
              </a:lnSpc>
            </a:pPr>
            <a:r>
              <a:rPr lang="fr-FR" sz="2000" b="0" strike="noStrike" spc="-1">
                <a:latin typeface="Arial"/>
              </a:rPr>
              <a:t>Source :</a:t>
            </a:r>
          </a:p>
          <a:p>
            <a:pPr marL="216000" indent="-214560">
              <a:lnSpc>
                <a:spcPct val="100000"/>
              </a:lnSpc>
            </a:pPr>
            <a:r>
              <a:rPr lang="fr-FR" sz="2000" b="0" strike="noStrike" spc="-1">
                <a:latin typeface="Arial"/>
              </a:rPr>
              <a:t>https://itsocial.fr/innovation/big-data/infographie-10-ans-de-big-data-10-chiffres/</a:t>
            </a:r>
          </a:p>
        </p:txBody>
      </p:sp>
      <p:sp>
        <p:nvSpPr>
          <p:cNvPr id="248" name="CustomShape 3"/>
          <p:cNvSpPr/>
          <p:nvPr/>
        </p:nvSpPr>
        <p:spPr>
          <a:xfrm>
            <a:off x="4278960" y="10157400"/>
            <a:ext cx="3278880" cy="532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7CD72054-54E7-4344-8963-B46338E8C874}" type="slidenum">
              <a:rPr lang="fr-FR" sz="1400" b="0" strike="noStrike" spc="-1">
                <a:solidFill>
                  <a:srgbClr val="000000"/>
                </a:solidFill>
                <a:latin typeface="Times New Roman"/>
                <a:ea typeface="+mn-ea"/>
              </a:rPr>
              <a:t>11</a:t>
            </a:fld>
            <a:endParaRPr lang="fr-FR" sz="1400" b="0" strike="noStrike" spc="-1">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PlaceHolder 1"/>
          <p:cNvSpPr>
            <a:spLocks noGrp="1" noRot="1" noChangeAspect="1"/>
          </p:cNvSpPr>
          <p:nvPr>
            <p:ph type="sldImg"/>
          </p:nvPr>
        </p:nvSpPr>
        <p:spPr>
          <a:xfrm>
            <a:off x="217488" y="812800"/>
            <a:ext cx="7123112" cy="4006850"/>
          </a:xfrm>
          <a:prstGeom prst="rect">
            <a:avLst/>
          </a:prstGeom>
        </p:spPr>
      </p:sp>
      <p:sp>
        <p:nvSpPr>
          <p:cNvPr id="250" name="PlaceHolder 2"/>
          <p:cNvSpPr>
            <a:spLocks noGrp="1"/>
          </p:cNvSpPr>
          <p:nvPr>
            <p:ph type="body"/>
          </p:nvPr>
        </p:nvSpPr>
        <p:spPr>
          <a:xfrm>
            <a:off x="756000" y="5078520"/>
            <a:ext cx="6045840" cy="4809240"/>
          </a:xfrm>
          <a:prstGeom prst="rect">
            <a:avLst/>
          </a:prstGeom>
        </p:spPr>
        <p:txBody>
          <a:bodyPr lIns="0" tIns="0" rIns="0" bIns="0"/>
          <a:lstStyle/>
          <a:p>
            <a:endParaRPr lang="fr-FR" sz="2000" b="0" strike="noStrike" spc="-1">
              <a:latin typeface="Arial"/>
            </a:endParaRPr>
          </a:p>
        </p:txBody>
      </p:sp>
      <p:sp>
        <p:nvSpPr>
          <p:cNvPr id="251" name="CustomShape 3"/>
          <p:cNvSpPr/>
          <p:nvPr/>
        </p:nvSpPr>
        <p:spPr>
          <a:xfrm>
            <a:off x="4278960" y="10157400"/>
            <a:ext cx="3278880" cy="532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91239A5A-9E95-438B-B676-172DA6AFDEBD}" type="slidenum">
              <a:rPr lang="fr-FR" sz="1400" b="0" strike="noStrike" spc="-1">
                <a:solidFill>
                  <a:srgbClr val="000000"/>
                </a:solidFill>
                <a:latin typeface="Times New Roman"/>
                <a:ea typeface="+mn-ea"/>
              </a:rPr>
              <a:t>13</a:t>
            </a:fld>
            <a:endParaRPr lang="fr-FR" sz="14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fr-FR" sz="4400" b="0" strike="noStrike" spc="-1">
              <a:latin typeface="Arial"/>
            </a:endParaRPr>
          </a:p>
        </p:txBody>
      </p:sp>
      <p:sp>
        <p:nvSpPr>
          <p:cNvPr id="3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fr-FR" sz="3200" b="0" strike="noStrike" spc="-1">
              <a:latin typeface="Arial"/>
            </a:endParaRPr>
          </a:p>
        </p:txBody>
      </p:sp>
      <p:sp>
        <p:nvSpPr>
          <p:cNvPr id="3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fr-FR" sz="4400" b="0" strike="noStrike" spc="-1">
              <a:latin typeface="Arial"/>
            </a:endParaRPr>
          </a:p>
        </p:txBody>
      </p:sp>
      <p:sp>
        <p:nvSpPr>
          <p:cNvPr id="3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fr-FR" sz="3200" b="0" strike="noStrike" spc="-1">
              <a:latin typeface="Arial"/>
            </a:endParaRPr>
          </a:p>
        </p:txBody>
      </p:sp>
      <p:sp>
        <p:nvSpPr>
          <p:cNvPr id="3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fr-FR" sz="3200" b="0" strike="noStrike" spc="-1">
              <a:latin typeface="Arial"/>
            </a:endParaRPr>
          </a:p>
        </p:txBody>
      </p:sp>
      <p:sp>
        <p:nvSpPr>
          <p:cNvPr id="3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fr-FR" sz="3200" b="0" strike="noStrike" spc="-1">
              <a:latin typeface="Arial"/>
            </a:endParaRPr>
          </a:p>
        </p:txBody>
      </p:sp>
      <p:sp>
        <p:nvSpPr>
          <p:cNvPr id="3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fr-FR" sz="4400" b="0" strike="noStrike" spc="-1">
              <a:latin typeface="Arial"/>
            </a:endParaRPr>
          </a:p>
        </p:txBody>
      </p:sp>
      <p:sp>
        <p:nvSpPr>
          <p:cNvPr id="3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fr-FR" sz="3200" b="0" strike="noStrike" spc="-1">
              <a:latin typeface="Arial"/>
            </a:endParaRPr>
          </a:p>
        </p:txBody>
      </p:sp>
      <p:sp>
        <p:nvSpPr>
          <p:cNvPr id="3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fr-FR" sz="3200" b="0" strike="noStrike" spc="-1">
              <a:latin typeface="Arial"/>
            </a:endParaRPr>
          </a:p>
        </p:txBody>
      </p:sp>
      <p:sp>
        <p:nvSpPr>
          <p:cNvPr id="4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fr-FR" sz="3200" b="0" strike="noStrike" spc="-1">
              <a:latin typeface="Arial"/>
            </a:endParaRPr>
          </a:p>
        </p:txBody>
      </p:sp>
      <p:sp>
        <p:nvSpPr>
          <p:cNvPr id="4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fr-FR" sz="3200" b="0" strike="noStrike" spc="-1">
              <a:latin typeface="Arial"/>
            </a:endParaRPr>
          </a:p>
        </p:txBody>
      </p:sp>
      <p:sp>
        <p:nvSpPr>
          <p:cNvPr id="4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fr-FR" sz="3200" b="0" strike="noStrike" spc="-1">
              <a:latin typeface="Arial"/>
            </a:endParaRPr>
          </a:p>
        </p:txBody>
      </p:sp>
      <p:sp>
        <p:nvSpPr>
          <p:cNvPr id="4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fr-FR" sz="4400" b="0" strike="noStrike" spc="-1">
              <a:latin typeface="Arial"/>
            </a:endParaRPr>
          </a:p>
        </p:txBody>
      </p:sp>
      <p:sp>
        <p:nvSpPr>
          <p:cNvPr id="53"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fr-FR"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fr-FR" sz="4400" b="0" strike="noStrike" spc="-1">
              <a:latin typeface="Arial"/>
            </a:endParaRPr>
          </a:p>
        </p:txBody>
      </p:sp>
      <p:sp>
        <p:nvSpPr>
          <p:cNvPr id="5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fr-FR" sz="4400" b="0" strike="noStrike" spc="-1">
              <a:latin typeface="Arial"/>
            </a:endParaRPr>
          </a:p>
        </p:txBody>
      </p:sp>
      <p:sp>
        <p:nvSpPr>
          <p:cNvPr id="5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fr-FR" sz="3200" b="0" strike="noStrike" spc="-1">
              <a:latin typeface="Arial"/>
            </a:endParaRPr>
          </a:p>
        </p:txBody>
      </p:sp>
      <p:sp>
        <p:nvSpPr>
          <p:cNvPr id="5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fr-FR"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fr-FR"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fr-FR" sz="4400" b="0" strike="noStrike" spc="-1">
              <a:latin typeface="Arial"/>
            </a:endParaRPr>
          </a:p>
        </p:txBody>
      </p:sp>
      <p:sp>
        <p:nvSpPr>
          <p:cNvPr id="6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fr-FR" sz="3200" b="0" strike="noStrike" spc="-1">
              <a:latin typeface="Arial"/>
            </a:endParaRPr>
          </a:p>
        </p:txBody>
      </p:sp>
      <p:sp>
        <p:nvSpPr>
          <p:cNvPr id="6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fr-FR" sz="3200" b="0" strike="noStrike" spc="-1">
              <a:latin typeface="Arial"/>
            </a:endParaRPr>
          </a:p>
        </p:txBody>
      </p:sp>
      <p:sp>
        <p:nvSpPr>
          <p:cNvPr id="6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fr-FR" sz="4400" b="0" strike="noStrike" spc="-1">
              <a:latin typeface="Arial"/>
            </a:endParaRPr>
          </a:p>
        </p:txBody>
      </p:sp>
      <p:sp>
        <p:nvSpPr>
          <p:cNvPr id="9"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fr-FR"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fr-FR" sz="4400" b="0" strike="noStrike" spc="-1">
              <a:latin typeface="Arial"/>
            </a:endParaRPr>
          </a:p>
        </p:txBody>
      </p:sp>
      <p:sp>
        <p:nvSpPr>
          <p:cNvPr id="6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fr-FR" sz="3200" b="0" strike="noStrike" spc="-1">
              <a:latin typeface="Arial"/>
            </a:endParaRPr>
          </a:p>
        </p:txBody>
      </p:sp>
      <p:sp>
        <p:nvSpPr>
          <p:cNvPr id="6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fr-FR" sz="3200" b="0" strike="noStrike" spc="-1">
              <a:latin typeface="Arial"/>
            </a:endParaRPr>
          </a:p>
        </p:txBody>
      </p:sp>
      <p:sp>
        <p:nvSpPr>
          <p:cNvPr id="6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fr-FR" sz="4400" b="0" strike="noStrike" spc="-1">
              <a:latin typeface="Arial"/>
            </a:endParaRPr>
          </a:p>
        </p:txBody>
      </p:sp>
      <p:sp>
        <p:nvSpPr>
          <p:cNvPr id="7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fr-FR" sz="3200" b="0" strike="noStrike" spc="-1">
              <a:latin typeface="Arial"/>
            </a:endParaRPr>
          </a:p>
        </p:txBody>
      </p:sp>
      <p:sp>
        <p:nvSpPr>
          <p:cNvPr id="7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fr-FR" sz="3200" b="0" strike="noStrike" spc="-1">
              <a:latin typeface="Arial"/>
            </a:endParaRPr>
          </a:p>
        </p:txBody>
      </p:sp>
      <p:sp>
        <p:nvSpPr>
          <p:cNvPr id="7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fr-FR" sz="4400" b="0" strike="noStrike" spc="-1">
              <a:latin typeface="Arial"/>
            </a:endParaRPr>
          </a:p>
        </p:txBody>
      </p:sp>
      <p:sp>
        <p:nvSpPr>
          <p:cNvPr id="7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fr-FR" sz="3200" b="0" strike="noStrike" spc="-1">
              <a:latin typeface="Arial"/>
            </a:endParaRPr>
          </a:p>
        </p:txBody>
      </p:sp>
      <p:sp>
        <p:nvSpPr>
          <p:cNvPr id="7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fr-FR" sz="4400" b="0" strike="noStrike" spc="-1">
              <a:latin typeface="Arial"/>
            </a:endParaRPr>
          </a:p>
        </p:txBody>
      </p:sp>
      <p:sp>
        <p:nvSpPr>
          <p:cNvPr id="7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fr-FR" sz="3200" b="0" strike="noStrike" spc="-1">
              <a:latin typeface="Arial"/>
            </a:endParaRPr>
          </a:p>
        </p:txBody>
      </p:sp>
      <p:sp>
        <p:nvSpPr>
          <p:cNvPr id="7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fr-FR" sz="3200" b="0" strike="noStrike" spc="-1">
              <a:latin typeface="Arial"/>
            </a:endParaRPr>
          </a:p>
        </p:txBody>
      </p:sp>
      <p:sp>
        <p:nvSpPr>
          <p:cNvPr id="7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fr-FR" sz="3200" b="0" strike="noStrike" spc="-1">
              <a:latin typeface="Arial"/>
            </a:endParaRPr>
          </a:p>
        </p:txBody>
      </p:sp>
      <p:sp>
        <p:nvSpPr>
          <p:cNvPr id="8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fr-FR" sz="4400" b="0" strike="noStrike" spc="-1">
              <a:latin typeface="Arial"/>
            </a:endParaRPr>
          </a:p>
        </p:txBody>
      </p:sp>
      <p:sp>
        <p:nvSpPr>
          <p:cNvPr id="8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fr-FR" sz="3200" b="0" strike="noStrike" spc="-1">
              <a:latin typeface="Arial"/>
            </a:endParaRPr>
          </a:p>
        </p:txBody>
      </p:sp>
      <p:sp>
        <p:nvSpPr>
          <p:cNvPr id="8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fr-FR" sz="3200" b="0" strike="noStrike" spc="-1">
              <a:latin typeface="Arial"/>
            </a:endParaRPr>
          </a:p>
        </p:txBody>
      </p:sp>
      <p:sp>
        <p:nvSpPr>
          <p:cNvPr id="8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fr-FR" sz="3200" b="0" strike="noStrike" spc="-1">
              <a:latin typeface="Arial"/>
            </a:endParaRPr>
          </a:p>
        </p:txBody>
      </p:sp>
      <p:sp>
        <p:nvSpPr>
          <p:cNvPr id="8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fr-FR" sz="3200" b="0" strike="noStrike" spc="-1">
              <a:latin typeface="Arial"/>
            </a:endParaRPr>
          </a:p>
        </p:txBody>
      </p:sp>
      <p:sp>
        <p:nvSpPr>
          <p:cNvPr id="8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fr-FR" sz="3200" b="0" strike="noStrike" spc="-1">
              <a:latin typeface="Arial"/>
            </a:endParaRPr>
          </a:p>
        </p:txBody>
      </p:sp>
      <p:sp>
        <p:nvSpPr>
          <p:cNvPr id="8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fr-FR" sz="4400" b="0" strike="noStrike" spc="-1">
              <a:latin typeface="Arial"/>
            </a:endParaRPr>
          </a:p>
        </p:txBody>
      </p:sp>
      <p:sp>
        <p:nvSpPr>
          <p:cNvPr id="94"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fr-FR"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fr-FR" sz="4400" b="0" strike="noStrike" spc="-1">
              <a:latin typeface="Arial"/>
            </a:endParaRPr>
          </a:p>
        </p:txBody>
      </p:sp>
      <p:sp>
        <p:nvSpPr>
          <p:cNvPr id="96"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fr-FR" sz="4400" b="0" strike="noStrike" spc="-1">
              <a:latin typeface="Arial"/>
            </a:endParaRPr>
          </a:p>
        </p:txBody>
      </p:sp>
      <p:sp>
        <p:nvSpPr>
          <p:cNvPr id="9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fr-FR" sz="3200" b="0" strike="noStrike" spc="-1">
              <a:latin typeface="Arial"/>
            </a:endParaRPr>
          </a:p>
        </p:txBody>
      </p:sp>
      <p:sp>
        <p:nvSpPr>
          <p:cNvPr id="9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fr-FR"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fr-FR" sz="4400" b="0" strike="noStrike" spc="-1">
              <a:latin typeface="Arial"/>
            </a:endParaRPr>
          </a:p>
        </p:txBody>
      </p:sp>
      <p:sp>
        <p:nvSpPr>
          <p:cNvPr id="1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1"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fr-FR"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fr-FR" sz="4400" b="0" strike="noStrike" spc="-1">
              <a:latin typeface="Arial"/>
            </a:endParaRPr>
          </a:p>
        </p:txBody>
      </p:sp>
      <p:sp>
        <p:nvSpPr>
          <p:cNvPr id="10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fr-FR" sz="3200" b="0" strike="noStrike" spc="-1">
              <a:latin typeface="Arial"/>
            </a:endParaRPr>
          </a:p>
        </p:txBody>
      </p:sp>
      <p:sp>
        <p:nvSpPr>
          <p:cNvPr id="10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fr-FR" sz="3200" b="0" strike="noStrike" spc="-1">
              <a:latin typeface="Arial"/>
            </a:endParaRPr>
          </a:p>
        </p:txBody>
      </p:sp>
      <p:sp>
        <p:nvSpPr>
          <p:cNvPr id="10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fr-FR" sz="4400" b="0" strike="noStrike" spc="-1">
              <a:latin typeface="Arial"/>
            </a:endParaRPr>
          </a:p>
        </p:txBody>
      </p:sp>
      <p:sp>
        <p:nvSpPr>
          <p:cNvPr id="10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fr-FR" sz="3200" b="0" strike="noStrike" spc="-1">
              <a:latin typeface="Arial"/>
            </a:endParaRPr>
          </a:p>
        </p:txBody>
      </p:sp>
      <p:sp>
        <p:nvSpPr>
          <p:cNvPr id="10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fr-FR" sz="3200" b="0" strike="noStrike" spc="-1">
              <a:latin typeface="Arial"/>
            </a:endParaRPr>
          </a:p>
        </p:txBody>
      </p:sp>
      <p:sp>
        <p:nvSpPr>
          <p:cNvPr id="109"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fr-FR" sz="4400" b="0" strike="noStrike" spc="-1">
              <a:latin typeface="Arial"/>
            </a:endParaRPr>
          </a:p>
        </p:txBody>
      </p:sp>
      <p:sp>
        <p:nvSpPr>
          <p:cNvPr id="11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fr-FR" sz="3200" b="0" strike="noStrike" spc="-1">
              <a:latin typeface="Arial"/>
            </a:endParaRPr>
          </a:p>
        </p:txBody>
      </p:sp>
      <p:sp>
        <p:nvSpPr>
          <p:cNvPr id="11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fr-FR" sz="3200" b="0" strike="noStrike" spc="-1">
              <a:latin typeface="Arial"/>
            </a:endParaRPr>
          </a:p>
        </p:txBody>
      </p:sp>
      <p:sp>
        <p:nvSpPr>
          <p:cNvPr id="113"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fr-FR" sz="4400" b="0" strike="noStrike" spc="-1">
              <a:latin typeface="Arial"/>
            </a:endParaRPr>
          </a:p>
        </p:txBody>
      </p:sp>
      <p:sp>
        <p:nvSpPr>
          <p:cNvPr id="115"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fr-FR" sz="3200" b="0" strike="noStrike" spc="-1">
              <a:latin typeface="Arial"/>
            </a:endParaRPr>
          </a:p>
        </p:txBody>
      </p:sp>
      <p:sp>
        <p:nvSpPr>
          <p:cNvPr id="116"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fr-FR" sz="4400" b="0" strike="noStrike" spc="-1">
              <a:latin typeface="Arial"/>
            </a:endParaRPr>
          </a:p>
        </p:txBody>
      </p:sp>
      <p:sp>
        <p:nvSpPr>
          <p:cNvPr id="11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fr-FR" sz="3200" b="0" strike="noStrike" spc="-1">
              <a:latin typeface="Arial"/>
            </a:endParaRPr>
          </a:p>
        </p:txBody>
      </p:sp>
      <p:sp>
        <p:nvSpPr>
          <p:cNvPr id="11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fr-FR" sz="3200" b="0" strike="noStrike" spc="-1">
              <a:latin typeface="Arial"/>
            </a:endParaRPr>
          </a:p>
        </p:txBody>
      </p:sp>
      <p:sp>
        <p:nvSpPr>
          <p:cNvPr id="12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fr-FR" sz="3200" b="0" strike="noStrike" spc="-1">
              <a:latin typeface="Arial"/>
            </a:endParaRPr>
          </a:p>
        </p:txBody>
      </p:sp>
      <p:sp>
        <p:nvSpPr>
          <p:cNvPr id="121"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fr-FR" sz="4400" b="0" strike="noStrike" spc="-1">
              <a:latin typeface="Arial"/>
            </a:endParaRPr>
          </a:p>
        </p:txBody>
      </p:sp>
      <p:sp>
        <p:nvSpPr>
          <p:cNvPr id="123"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fr-FR" sz="3200" b="0" strike="noStrike" spc="-1">
              <a:latin typeface="Arial"/>
            </a:endParaRPr>
          </a:p>
        </p:txBody>
      </p:sp>
      <p:sp>
        <p:nvSpPr>
          <p:cNvPr id="124"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fr-FR" sz="3200" b="0" strike="noStrike" spc="-1">
              <a:latin typeface="Arial"/>
            </a:endParaRPr>
          </a:p>
        </p:txBody>
      </p:sp>
      <p:sp>
        <p:nvSpPr>
          <p:cNvPr id="125"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fr-FR" sz="3200" b="0" strike="noStrike" spc="-1">
              <a:latin typeface="Arial"/>
            </a:endParaRPr>
          </a:p>
        </p:txBody>
      </p:sp>
      <p:sp>
        <p:nvSpPr>
          <p:cNvPr id="126"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fr-FR" sz="3200" b="0" strike="noStrike" spc="-1">
              <a:latin typeface="Arial"/>
            </a:endParaRPr>
          </a:p>
        </p:txBody>
      </p:sp>
      <p:sp>
        <p:nvSpPr>
          <p:cNvPr id="127"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fr-FR" sz="3200" b="0" strike="noStrike" spc="-1">
              <a:latin typeface="Arial"/>
            </a:endParaRPr>
          </a:p>
        </p:txBody>
      </p:sp>
      <p:sp>
        <p:nvSpPr>
          <p:cNvPr id="128"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fr-FR" sz="4400" b="0" strike="noStrike" spc="-1">
              <a:latin typeface="Arial"/>
            </a:endParaRPr>
          </a:p>
        </p:txBody>
      </p:sp>
      <p:sp>
        <p:nvSpPr>
          <p:cNvPr id="1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fr-FR" sz="3200" b="0" strike="noStrike" spc="-1">
              <a:latin typeface="Arial"/>
            </a:endParaRPr>
          </a:p>
        </p:txBody>
      </p:sp>
      <p:sp>
        <p:nvSpPr>
          <p:cNvPr id="1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fr-FR"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fr-F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fr-FR" sz="4400" b="0" strike="noStrike" spc="-1">
              <a:latin typeface="Arial"/>
            </a:endParaRPr>
          </a:p>
        </p:txBody>
      </p:sp>
      <p:sp>
        <p:nvSpPr>
          <p:cNvPr id="1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fr-FR" sz="3200" b="0" strike="noStrike" spc="-1">
              <a:latin typeface="Arial"/>
            </a:endParaRPr>
          </a:p>
        </p:txBody>
      </p:sp>
      <p:sp>
        <p:nvSpPr>
          <p:cNvPr id="1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fr-FR" sz="3200" b="0" strike="noStrike" spc="-1">
              <a:latin typeface="Arial"/>
            </a:endParaRPr>
          </a:p>
        </p:txBody>
      </p:sp>
      <p:sp>
        <p:nvSpPr>
          <p:cNvPr id="2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fr-FR" sz="4400" b="0" strike="noStrike" spc="-1">
              <a:latin typeface="Arial"/>
            </a:endParaRPr>
          </a:p>
        </p:txBody>
      </p:sp>
      <p:sp>
        <p:nvSpPr>
          <p:cNvPr id="2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fr-FR" sz="3200" b="0" strike="noStrike" spc="-1">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fr-FR" sz="3200" b="0" strike="noStrike" spc="-1">
              <a:latin typeface="Arial"/>
            </a:endParaRPr>
          </a:p>
        </p:txBody>
      </p:sp>
      <p:sp>
        <p:nvSpPr>
          <p:cNvPr id="2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fr-FR" sz="4400" b="0" strike="noStrike" spc="-1">
              <a:latin typeface="Arial"/>
            </a:endParaRPr>
          </a:p>
        </p:txBody>
      </p:sp>
      <p:sp>
        <p:nvSpPr>
          <p:cNvPr id="2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fr-FR" sz="3200" b="0" strike="noStrike" spc="-1">
              <a:latin typeface="Arial"/>
            </a:endParaRPr>
          </a:p>
        </p:txBody>
      </p:sp>
      <p:sp>
        <p:nvSpPr>
          <p:cNvPr id="2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fr-FR" sz="3200" b="0" strike="noStrike" spc="-1">
              <a:latin typeface="Arial"/>
            </a:endParaRPr>
          </a:p>
        </p:txBody>
      </p:sp>
      <p:sp>
        <p:nvSpPr>
          <p:cNvPr id="2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CustomShape 1" hidden="1"/>
          <p:cNvSpPr/>
          <p:nvPr/>
        </p:nvSpPr>
        <p:spPr>
          <a:xfrm>
            <a:off x="3240" y="6400800"/>
            <a:ext cx="12186360" cy="4546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9" name="CustomShape 2" hidden="1"/>
          <p:cNvSpPr/>
          <p:nvPr/>
        </p:nvSpPr>
        <p:spPr>
          <a:xfrm>
            <a:off x="0" y="6334200"/>
            <a:ext cx="12186360" cy="61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 name="Line 3"/>
          <p:cNvSpPr/>
          <p:nvPr/>
        </p:nvSpPr>
        <p:spPr>
          <a:xfrm>
            <a:off x="1193400" y="1737720"/>
            <a:ext cx="9966960" cy="36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3" name="CustomShape 4"/>
          <p:cNvSpPr/>
          <p:nvPr/>
        </p:nvSpPr>
        <p:spPr>
          <a:xfrm>
            <a:off x="0" y="6400800"/>
            <a:ext cx="12189600" cy="4546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 name="CustomShape 5"/>
          <p:cNvSpPr/>
          <p:nvPr/>
        </p:nvSpPr>
        <p:spPr>
          <a:xfrm>
            <a:off x="0" y="6334200"/>
            <a:ext cx="12189600" cy="640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5" name="Line 6"/>
          <p:cNvSpPr/>
          <p:nvPr/>
        </p:nvSpPr>
        <p:spPr>
          <a:xfrm>
            <a:off x="1207440" y="4343400"/>
            <a:ext cx="9875520" cy="36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6" name="PlaceHolder 7"/>
          <p:cNvSpPr>
            <a:spLocks noGrp="1"/>
          </p:cNvSpPr>
          <p:nvPr>
            <p:ph type="title"/>
          </p:nvPr>
        </p:nvSpPr>
        <p:spPr>
          <a:xfrm>
            <a:off x="609480" y="273600"/>
            <a:ext cx="10972440" cy="1144800"/>
          </a:xfrm>
          <a:prstGeom prst="rect">
            <a:avLst/>
          </a:prstGeom>
        </p:spPr>
        <p:txBody>
          <a:bodyPr lIns="0" tIns="0" rIns="0" bIns="0" anchor="ctr"/>
          <a:lstStyle/>
          <a:p>
            <a:pPr algn="ctr"/>
            <a:r>
              <a:rPr lang="fr-FR" sz="4400" b="0" strike="noStrike" spc="-1">
                <a:latin typeface="Arial"/>
              </a:rPr>
              <a:t>Cliquez pour éditer le format du texte-titre</a:t>
            </a:r>
          </a:p>
        </p:txBody>
      </p:sp>
      <p:sp>
        <p:nvSpPr>
          <p:cNvPr id="7" name="PlaceHolder 8"/>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fr-FR" sz="3200" b="0" strike="noStrike" spc="-1">
                <a:latin typeface="Arial"/>
              </a:rPr>
              <a:t>Cliquez pour éditer le format du plan de texte</a:t>
            </a:r>
          </a:p>
          <a:p>
            <a:pPr marL="864000" lvl="1" indent="-324000">
              <a:spcBef>
                <a:spcPts val="1134"/>
              </a:spcBef>
              <a:buClr>
                <a:srgbClr val="000000"/>
              </a:buClr>
              <a:buSzPct val="75000"/>
              <a:buFont typeface="Symbol" charset="2"/>
              <a:buChar char=""/>
            </a:pPr>
            <a:r>
              <a:rPr lang="fr-FR" sz="2800" b="0" strike="noStrike" spc="-1">
                <a:latin typeface="Arial"/>
              </a:rPr>
              <a:t>Second niveau de plan</a:t>
            </a:r>
          </a:p>
          <a:p>
            <a:pPr marL="1296000" lvl="2" indent="-288000">
              <a:spcBef>
                <a:spcPts val="850"/>
              </a:spcBef>
              <a:buClr>
                <a:srgbClr val="000000"/>
              </a:buClr>
              <a:buSzPct val="45000"/>
              <a:buFont typeface="Wingdings" charset="2"/>
              <a:buChar char=""/>
            </a:pPr>
            <a:r>
              <a:rPr lang="fr-FR" sz="2400" b="0" strike="noStrike" spc="-1">
                <a:latin typeface="Arial"/>
              </a:rPr>
              <a:t>Troisième niveau de plan</a:t>
            </a:r>
          </a:p>
          <a:p>
            <a:pPr marL="1728000" lvl="3" indent="-216000">
              <a:spcBef>
                <a:spcPts val="567"/>
              </a:spcBef>
              <a:buClr>
                <a:srgbClr val="000000"/>
              </a:buClr>
              <a:buSzPct val="75000"/>
              <a:buFont typeface="Symbol" charset="2"/>
              <a:buChar char=""/>
            </a:pPr>
            <a:r>
              <a:rPr lang="fr-FR" sz="2000" b="0" strike="noStrike" spc="-1">
                <a:latin typeface="Arial"/>
              </a:rPr>
              <a:t>Quatrième niveau de plan</a:t>
            </a:r>
          </a:p>
          <a:p>
            <a:pPr marL="2160000" lvl="4" indent="-216000">
              <a:spcBef>
                <a:spcPts val="283"/>
              </a:spcBef>
              <a:buClr>
                <a:srgbClr val="000000"/>
              </a:buClr>
              <a:buSzPct val="45000"/>
              <a:buFont typeface="Wingdings" charset="2"/>
              <a:buChar char=""/>
            </a:pPr>
            <a:r>
              <a:rPr lang="fr-FR" sz="2000" b="0" strike="noStrike" spc="-1">
                <a:latin typeface="Arial"/>
              </a:rPr>
              <a:t>Cinquième niveau de plan</a:t>
            </a:r>
          </a:p>
          <a:p>
            <a:pPr marL="2592000" lvl="5" indent="-216000">
              <a:spcBef>
                <a:spcPts val="283"/>
              </a:spcBef>
              <a:buClr>
                <a:srgbClr val="000000"/>
              </a:buClr>
              <a:buSzPct val="45000"/>
              <a:buFont typeface="Wingdings" charset="2"/>
              <a:buChar char=""/>
            </a:pPr>
            <a:r>
              <a:rPr lang="fr-FR" sz="2000" b="0" strike="noStrike" spc="-1">
                <a:latin typeface="Arial"/>
              </a:rPr>
              <a:t>Sixième niveau de plan</a:t>
            </a:r>
          </a:p>
          <a:p>
            <a:pPr marL="3024000" lvl="6" indent="-216000">
              <a:spcBef>
                <a:spcPts val="283"/>
              </a:spcBef>
              <a:buClr>
                <a:srgbClr val="000000"/>
              </a:buClr>
              <a:buSzPct val="45000"/>
              <a:buFont typeface="Wingdings" charset="2"/>
              <a:buChar char=""/>
            </a:pPr>
            <a:r>
              <a:rPr lang="fr-FR" sz="2000" b="0" strike="noStrike" spc="-1">
                <a:latin typeface="Arial"/>
              </a:rPr>
              <a:t>Septième niveau de plan</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 name="CustomShape 1" hidden="1"/>
          <p:cNvSpPr/>
          <p:nvPr/>
        </p:nvSpPr>
        <p:spPr>
          <a:xfrm>
            <a:off x="3240" y="6400800"/>
            <a:ext cx="12186360" cy="4546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5" name="CustomShape 2" hidden="1"/>
          <p:cNvSpPr/>
          <p:nvPr/>
        </p:nvSpPr>
        <p:spPr>
          <a:xfrm>
            <a:off x="0" y="6334200"/>
            <a:ext cx="12186360" cy="61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6" name="Line 3"/>
          <p:cNvSpPr/>
          <p:nvPr/>
        </p:nvSpPr>
        <p:spPr>
          <a:xfrm>
            <a:off x="1193400" y="1737720"/>
            <a:ext cx="9966960" cy="36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47" name="CustomShape 4"/>
          <p:cNvSpPr/>
          <p:nvPr/>
        </p:nvSpPr>
        <p:spPr>
          <a:xfrm>
            <a:off x="3240" y="6400800"/>
            <a:ext cx="12186360" cy="4546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8" name="CustomShape 5"/>
          <p:cNvSpPr/>
          <p:nvPr/>
        </p:nvSpPr>
        <p:spPr>
          <a:xfrm>
            <a:off x="0" y="6334200"/>
            <a:ext cx="12186360" cy="61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9" name="Line 6"/>
          <p:cNvSpPr/>
          <p:nvPr/>
        </p:nvSpPr>
        <p:spPr>
          <a:xfrm>
            <a:off x="1207440" y="4343400"/>
            <a:ext cx="9875520" cy="36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50" name="PlaceHolder 7"/>
          <p:cNvSpPr>
            <a:spLocks noGrp="1"/>
          </p:cNvSpPr>
          <p:nvPr>
            <p:ph type="title"/>
          </p:nvPr>
        </p:nvSpPr>
        <p:spPr>
          <a:xfrm>
            <a:off x="609480" y="273600"/>
            <a:ext cx="10972440" cy="1144800"/>
          </a:xfrm>
          <a:prstGeom prst="rect">
            <a:avLst/>
          </a:prstGeom>
        </p:spPr>
        <p:txBody>
          <a:bodyPr lIns="0" tIns="0" rIns="0" bIns="0" anchor="ctr"/>
          <a:lstStyle/>
          <a:p>
            <a:pPr algn="ctr"/>
            <a:r>
              <a:rPr lang="fr-FR" sz="4400" b="0" strike="noStrike" spc="-1">
                <a:latin typeface="Arial"/>
              </a:rPr>
              <a:t>Cliquez pour éditer le format du texte-titre</a:t>
            </a:r>
          </a:p>
        </p:txBody>
      </p:sp>
      <p:sp>
        <p:nvSpPr>
          <p:cNvPr id="51" name="PlaceHolder 8"/>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fr-FR" sz="3200" b="0" strike="noStrike" spc="-1">
                <a:latin typeface="Arial"/>
              </a:rPr>
              <a:t>Cliquez pour éditer le format du plan de texte</a:t>
            </a:r>
          </a:p>
          <a:p>
            <a:pPr marL="864000" lvl="1" indent="-324000">
              <a:spcBef>
                <a:spcPts val="1134"/>
              </a:spcBef>
              <a:buClr>
                <a:srgbClr val="000000"/>
              </a:buClr>
              <a:buSzPct val="75000"/>
              <a:buFont typeface="Symbol" charset="2"/>
              <a:buChar char=""/>
            </a:pPr>
            <a:r>
              <a:rPr lang="fr-FR" sz="2800" b="0" strike="noStrike" spc="-1">
                <a:latin typeface="Arial"/>
              </a:rPr>
              <a:t>Second niveau de plan</a:t>
            </a:r>
          </a:p>
          <a:p>
            <a:pPr marL="1296000" lvl="2" indent="-288000">
              <a:spcBef>
                <a:spcPts val="850"/>
              </a:spcBef>
              <a:buClr>
                <a:srgbClr val="000000"/>
              </a:buClr>
              <a:buSzPct val="45000"/>
              <a:buFont typeface="Wingdings" charset="2"/>
              <a:buChar char=""/>
            </a:pPr>
            <a:r>
              <a:rPr lang="fr-FR" sz="2400" b="0" strike="noStrike" spc="-1">
                <a:latin typeface="Arial"/>
              </a:rPr>
              <a:t>Troisième niveau de plan</a:t>
            </a:r>
          </a:p>
          <a:p>
            <a:pPr marL="1728000" lvl="3" indent="-216000">
              <a:spcBef>
                <a:spcPts val="567"/>
              </a:spcBef>
              <a:buClr>
                <a:srgbClr val="000000"/>
              </a:buClr>
              <a:buSzPct val="75000"/>
              <a:buFont typeface="Symbol" charset="2"/>
              <a:buChar char=""/>
            </a:pPr>
            <a:r>
              <a:rPr lang="fr-FR" sz="2000" b="0" strike="noStrike" spc="-1">
                <a:latin typeface="Arial"/>
              </a:rPr>
              <a:t>Quatrième niveau de plan</a:t>
            </a:r>
          </a:p>
          <a:p>
            <a:pPr marL="2160000" lvl="4" indent="-216000">
              <a:spcBef>
                <a:spcPts val="283"/>
              </a:spcBef>
              <a:buClr>
                <a:srgbClr val="000000"/>
              </a:buClr>
              <a:buSzPct val="45000"/>
              <a:buFont typeface="Wingdings" charset="2"/>
              <a:buChar char=""/>
            </a:pPr>
            <a:r>
              <a:rPr lang="fr-FR" sz="2000" b="0" strike="noStrike" spc="-1">
                <a:latin typeface="Arial"/>
              </a:rPr>
              <a:t>Cinquième niveau de plan</a:t>
            </a:r>
          </a:p>
          <a:p>
            <a:pPr marL="2592000" lvl="5" indent="-216000">
              <a:spcBef>
                <a:spcPts val="283"/>
              </a:spcBef>
              <a:buClr>
                <a:srgbClr val="000000"/>
              </a:buClr>
              <a:buSzPct val="45000"/>
              <a:buFont typeface="Wingdings" charset="2"/>
              <a:buChar char=""/>
            </a:pPr>
            <a:r>
              <a:rPr lang="fr-FR" sz="2000" b="0" strike="noStrike" spc="-1">
                <a:latin typeface="Arial"/>
              </a:rPr>
              <a:t>Sixième niveau de plan</a:t>
            </a:r>
          </a:p>
          <a:p>
            <a:pPr marL="3024000" lvl="6" indent="-216000">
              <a:spcBef>
                <a:spcPts val="283"/>
              </a:spcBef>
              <a:buClr>
                <a:srgbClr val="000000"/>
              </a:buClr>
              <a:buSzPct val="45000"/>
              <a:buFont typeface="Wingdings" charset="2"/>
              <a:buChar char=""/>
            </a:pPr>
            <a:r>
              <a:rPr lang="fr-FR" sz="2000" b="0" strike="noStrike" spc="-1">
                <a:latin typeface="Arial"/>
              </a:rPr>
              <a:t>Septième niveau de plan</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 name="CustomShape 1"/>
          <p:cNvSpPr/>
          <p:nvPr/>
        </p:nvSpPr>
        <p:spPr>
          <a:xfrm>
            <a:off x="3240" y="6400800"/>
            <a:ext cx="12186360" cy="4546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89" name="CustomShape 2"/>
          <p:cNvSpPr/>
          <p:nvPr/>
        </p:nvSpPr>
        <p:spPr>
          <a:xfrm>
            <a:off x="0" y="6334200"/>
            <a:ext cx="12186360" cy="61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90" name="Line 3"/>
          <p:cNvSpPr/>
          <p:nvPr/>
        </p:nvSpPr>
        <p:spPr>
          <a:xfrm>
            <a:off x="1193400" y="1737720"/>
            <a:ext cx="9966960" cy="36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91" name="PlaceHolder 4"/>
          <p:cNvSpPr>
            <a:spLocks noGrp="1"/>
          </p:cNvSpPr>
          <p:nvPr>
            <p:ph type="title"/>
          </p:nvPr>
        </p:nvSpPr>
        <p:spPr>
          <a:xfrm>
            <a:off x="609480" y="273600"/>
            <a:ext cx="10972440" cy="1144800"/>
          </a:xfrm>
          <a:prstGeom prst="rect">
            <a:avLst/>
          </a:prstGeom>
        </p:spPr>
        <p:txBody>
          <a:bodyPr lIns="0" tIns="0" rIns="0" bIns="0" anchor="ctr"/>
          <a:lstStyle/>
          <a:p>
            <a:pPr algn="ctr"/>
            <a:r>
              <a:rPr lang="fr-FR" sz="4400" b="0" strike="noStrike" spc="-1">
                <a:latin typeface="Arial"/>
              </a:rPr>
              <a:t>Cliquez pour éditer le format du texte-titre</a:t>
            </a:r>
          </a:p>
        </p:txBody>
      </p:sp>
      <p:sp>
        <p:nvSpPr>
          <p:cNvPr id="92"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fr-FR" sz="3200" b="0" strike="noStrike" spc="-1">
                <a:latin typeface="Arial"/>
              </a:rPr>
              <a:t>Cliquez pour éditer le format du plan de texte</a:t>
            </a:r>
          </a:p>
          <a:p>
            <a:pPr marL="864000" lvl="1" indent="-324000">
              <a:spcBef>
                <a:spcPts val="1134"/>
              </a:spcBef>
              <a:buClr>
                <a:srgbClr val="000000"/>
              </a:buClr>
              <a:buSzPct val="75000"/>
              <a:buFont typeface="Symbol" charset="2"/>
              <a:buChar char=""/>
            </a:pPr>
            <a:r>
              <a:rPr lang="fr-FR" sz="2800" b="0" strike="noStrike" spc="-1">
                <a:latin typeface="Arial"/>
              </a:rPr>
              <a:t>Second niveau de plan</a:t>
            </a:r>
          </a:p>
          <a:p>
            <a:pPr marL="1296000" lvl="2" indent="-288000">
              <a:spcBef>
                <a:spcPts val="850"/>
              </a:spcBef>
              <a:buClr>
                <a:srgbClr val="000000"/>
              </a:buClr>
              <a:buSzPct val="45000"/>
              <a:buFont typeface="Wingdings" charset="2"/>
              <a:buChar char=""/>
            </a:pPr>
            <a:r>
              <a:rPr lang="fr-FR" sz="2400" b="0" strike="noStrike" spc="-1">
                <a:latin typeface="Arial"/>
              </a:rPr>
              <a:t>Troisième niveau de plan</a:t>
            </a:r>
          </a:p>
          <a:p>
            <a:pPr marL="1728000" lvl="3" indent="-216000">
              <a:spcBef>
                <a:spcPts val="567"/>
              </a:spcBef>
              <a:buClr>
                <a:srgbClr val="000000"/>
              </a:buClr>
              <a:buSzPct val="75000"/>
              <a:buFont typeface="Symbol" charset="2"/>
              <a:buChar char=""/>
            </a:pPr>
            <a:r>
              <a:rPr lang="fr-FR" sz="2000" b="0" strike="noStrike" spc="-1">
                <a:latin typeface="Arial"/>
              </a:rPr>
              <a:t>Quatrième niveau de plan</a:t>
            </a:r>
          </a:p>
          <a:p>
            <a:pPr marL="2160000" lvl="4" indent="-216000">
              <a:spcBef>
                <a:spcPts val="283"/>
              </a:spcBef>
              <a:buClr>
                <a:srgbClr val="000000"/>
              </a:buClr>
              <a:buSzPct val="45000"/>
              <a:buFont typeface="Wingdings" charset="2"/>
              <a:buChar char=""/>
            </a:pPr>
            <a:r>
              <a:rPr lang="fr-FR" sz="2000" b="0" strike="noStrike" spc="-1">
                <a:latin typeface="Arial"/>
              </a:rPr>
              <a:t>Cinquième niveau de plan</a:t>
            </a:r>
          </a:p>
          <a:p>
            <a:pPr marL="2592000" lvl="5" indent="-216000">
              <a:spcBef>
                <a:spcPts val="283"/>
              </a:spcBef>
              <a:buClr>
                <a:srgbClr val="000000"/>
              </a:buClr>
              <a:buSzPct val="45000"/>
              <a:buFont typeface="Wingdings" charset="2"/>
              <a:buChar char=""/>
            </a:pPr>
            <a:r>
              <a:rPr lang="fr-FR" sz="2000" b="0" strike="noStrike" spc="-1">
                <a:latin typeface="Arial"/>
              </a:rPr>
              <a:t>Sixième niveau de plan</a:t>
            </a:r>
          </a:p>
          <a:p>
            <a:pPr marL="3024000" lvl="6" indent="-216000">
              <a:spcBef>
                <a:spcPts val="283"/>
              </a:spcBef>
              <a:buClr>
                <a:srgbClr val="000000"/>
              </a:buClr>
              <a:buSzPct val="45000"/>
              <a:buFont typeface="Wingdings" charset="2"/>
              <a:buChar char=""/>
            </a:pPr>
            <a:r>
              <a:rPr lang="fr-FR" sz="2000" b="0" strike="noStrike" spc="-1">
                <a:latin typeface="Arial"/>
              </a:rPr>
              <a:t>Septième niveau de plan</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25.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3" Type="http://schemas.openxmlformats.org/officeDocument/2006/relationships/hyperlink" Target="https://hadoop.apache.org/releases.html" TargetMode="External"/><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3" Type="http://schemas.openxmlformats.org/officeDocument/2006/relationships/hyperlink" Target="https://hadoop.apache.org/docs/r3.2.1/hadoop-project-dist/hadoop-common/core-default.xml" TargetMode="External"/><Relationship Id="rId2" Type="http://schemas.openxmlformats.org/officeDocument/2006/relationships/notesSlide" Target="../notesSlides/notesSlide28.xml"/><Relationship Id="rId1" Type="http://schemas.openxmlformats.org/officeDocument/2006/relationships/slideLayout" Target="../slideLayouts/slideLayout25.xml"/><Relationship Id="rId5" Type="http://schemas.openxmlformats.org/officeDocument/2006/relationships/hyperlink" Target="https://hadoop.apache.org/docs/r3.2.1/hadoop-mapreduce-client/hadoop-mapreduce-client-core/mapred-default.xml" TargetMode="External"/><Relationship Id="rId4" Type="http://schemas.openxmlformats.org/officeDocument/2006/relationships/hyperlink" Target="https://hadoop.apache.org/docs/r3.2.1/hadoop-project-dist/hadoop-hdfs/hdfs-default.xml"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3" Type="http://schemas.openxmlformats.org/officeDocument/2006/relationships/hyperlink" Target="http://localhost:9870/" TargetMode="External"/><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1097280" y="758880"/>
            <a:ext cx="10055880" cy="356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85000"/>
              </a:lnSpc>
            </a:pPr>
            <a:r>
              <a:rPr lang="fr-FR" sz="8000" b="0" strike="noStrike" spc="-46">
                <a:solidFill>
                  <a:srgbClr val="262626"/>
                </a:solidFill>
                <a:latin typeface="Calibri Light"/>
                <a:ea typeface="DejaVu Sans"/>
              </a:rPr>
              <a:t>Le Big Data</a:t>
            </a:r>
            <a:endParaRPr lang="fr-FR" sz="8000" b="0" strike="noStrike" spc="-1">
              <a:latin typeface="Arial"/>
            </a:endParaRPr>
          </a:p>
        </p:txBody>
      </p:sp>
      <p:sp>
        <p:nvSpPr>
          <p:cNvPr id="136" name="CustomShape 2"/>
          <p:cNvSpPr/>
          <p:nvPr/>
        </p:nvSpPr>
        <p:spPr>
          <a:xfrm>
            <a:off x="1100160" y="4455720"/>
            <a:ext cx="10055880" cy="1140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1199"/>
              </a:spcBef>
              <a:spcAft>
                <a:spcPts val="201"/>
              </a:spcAft>
            </a:pPr>
            <a:endParaRPr lang="fr-FR" sz="1800" b="0" strike="noStrike" spc="-1">
              <a:latin typeface="Arial"/>
            </a:endParaRPr>
          </a:p>
          <a:p>
            <a:pPr>
              <a:lnSpc>
                <a:spcPct val="100000"/>
              </a:lnSpc>
              <a:spcBef>
                <a:spcPts val="1199"/>
              </a:spcBef>
              <a:spcAft>
                <a:spcPts val="201"/>
              </a:spcAft>
            </a:pPr>
            <a:r>
              <a:rPr lang="fr-FR" sz="2400" b="0" strike="noStrike" cap="all" spc="182">
                <a:solidFill>
                  <a:srgbClr val="344068"/>
                </a:solidFill>
                <a:latin typeface="Calibri Light"/>
                <a:ea typeface="DejaVu Sans"/>
              </a:rPr>
              <a:t>Par Alain Cariou, avril 2020</a:t>
            </a:r>
            <a:endParaRPr lang="fr-FR"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CustomShape 1"/>
          <p:cNvSpPr/>
          <p:nvPr/>
        </p:nvSpPr>
        <p:spPr>
          <a:xfrm>
            <a:off x="1097280" y="286560"/>
            <a:ext cx="10055880" cy="144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85000"/>
              </a:lnSpc>
            </a:pPr>
            <a:r>
              <a:rPr lang="fr-FR" sz="4800" b="0" strike="noStrike" spc="-46">
                <a:solidFill>
                  <a:srgbClr val="404040"/>
                </a:solidFill>
                <a:latin typeface="Calibri Light"/>
                <a:ea typeface="DejaVu Sans"/>
              </a:rPr>
              <a:t>Quelques chiffres :</a:t>
            </a:r>
            <a:endParaRPr lang="fr-FR" sz="4800" b="0" strike="noStrike" spc="-1">
              <a:latin typeface="Arial"/>
            </a:endParaRPr>
          </a:p>
        </p:txBody>
      </p:sp>
      <p:sp>
        <p:nvSpPr>
          <p:cNvPr id="154" name="CustomShape 2"/>
          <p:cNvSpPr/>
          <p:nvPr/>
        </p:nvSpPr>
        <p:spPr>
          <a:xfrm>
            <a:off x="1097280" y="1845720"/>
            <a:ext cx="10055880" cy="4020840"/>
          </a:xfrm>
          <a:prstGeom prst="rect">
            <a:avLst/>
          </a:prstGeom>
          <a:noFill/>
          <a:ln>
            <a:noFill/>
          </a:ln>
        </p:spPr>
        <p:style>
          <a:lnRef idx="0">
            <a:scrgbClr r="0" g="0" b="0"/>
          </a:lnRef>
          <a:fillRef idx="0">
            <a:scrgbClr r="0" g="0" b="0"/>
          </a:fillRef>
          <a:effectRef idx="0">
            <a:scrgbClr r="0" g="0" b="0"/>
          </a:effectRef>
          <a:fontRef idx="minor"/>
        </p:style>
        <p:txBody>
          <a:bodyPr lIns="0" tIns="45000" rIns="0" bIns="45000"/>
          <a:lstStyle/>
          <a:p>
            <a:pPr>
              <a:lnSpc>
                <a:spcPct val="100000"/>
              </a:lnSpc>
              <a:spcBef>
                <a:spcPts val="1199"/>
              </a:spcBef>
              <a:spcAft>
                <a:spcPts val="201"/>
              </a:spcAft>
            </a:pPr>
            <a:endParaRPr lang="fr-FR" sz="1800" b="0" strike="noStrike" spc="-1">
              <a:latin typeface="Arial"/>
            </a:endParaRPr>
          </a:p>
          <a:p>
            <a:pPr marL="91440" indent="-889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Chaque minute (en 2017) :</a:t>
            </a:r>
            <a:endParaRPr lang="fr-FR" sz="2000" b="0" strike="noStrike" spc="-1">
              <a:latin typeface="Arial"/>
            </a:endParaRPr>
          </a:p>
          <a:p>
            <a:pPr marL="1005840" lvl="2" indent="-889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204 000 000 messages électroniques sont envoyés</a:t>
            </a:r>
            <a:endParaRPr lang="fr-FR" sz="2000" b="0" strike="noStrike" spc="-1">
              <a:latin typeface="Arial"/>
            </a:endParaRPr>
          </a:p>
          <a:p>
            <a:pPr marL="1005840" lvl="2" indent="-889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216 000 publications sont postées sur Instagram</a:t>
            </a:r>
            <a:endParaRPr lang="fr-FR" sz="2000" b="0" strike="noStrike" spc="-1">
              <a:latin typeface="Arial"/>
            </a:endParaRPr>
          </a:p>
          <a:p>
            <a:pPr marL="1005840" lvl="2" indent="-889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277 000 tweets sont émis</a:t>
            </a:r>
            <a:endParaRPr lang="fr-FR" sz="2000" b="0" strike="noStrike" spc="-1">
              <a:latin typeface="Arial"/>
            </a:endParaRPr>
          </a:p>
          <a:p>
            <a:pPr marL="1005840" lvl="2" indent="-889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72 heures de vidéo sont téléchargées sur YouTube</a:t>
            </a:r>
            <a:endParaRPr lang="fr-FR" sz="2000" b="0" strike="noStrike" spc="-1">
              <a:latin typeface="Arial"/>
            </a:endParaRPr>
          </a:p>
          <a:p>
            <a:pPr>
              <a:lnSpc>
                <a:spcPct val="100000"/>
              </a:lnSpc>
              <a:spcBef>
                <a:spcPts val="1199"/>
              </a:spcBef>
              <a:spcAft>
                <a:spcPts val="201"/>
              </a:spcAft>
            </a:pPr>
            <a:endParaRPr lang="fr-FR" sz="2000" b="0" strike="noStrike" spc="-1">
              <a:latin typeface="Arial"/>
            </a:endParaRPr>
          </a:p>
          <a:p>
            <a:pPr marL="91440" indent="-889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 90% des données mondiales ont été générés durant ces dernières années. » </a:t>
            </a:r>
            <a:endParaRPr lang="fr-FR"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CustomShape 1"/>
          <p:cNvSpPr/>
          <p:nvPr/>
        </p:nvSpPr>
        <p:spPr>
          <a:xfrm>
            <a:off x="1097280" y="286560"/>
            <a:ext cx="10055880" cy="144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85000"/>
              </a:lnSpc>
            </a:pPr>
            <a:r>
              <a:rPr lang="fr-FR" sz="4800" b="0" strike="noStrike" spc="-46">
                <a:solidFill>
                  <a:srgbClr val="404040"/>
                </a:solidFill>
                <a:latin typeface="Calibri Light"/>
                <a:ea typeface="DejaVu Sans"/>
              </a:rPr>
              <a:t>Les données ont de la valeur</a:t>
            </a:r>
            <a:endParaRPr lang="fr-FR" sz="4800" b="0" strike="noStrike" spc="-1">
              <a:latin typeface="Arial"/>
            </a:endParaRPr>
          </a:p>
        </p:txBody>
      </p:sp>
      <p:sp>
        <p:nvSpPr>
          <p:cNvPr id="156" name="CustomShape 2"/>
          <p:cNvSpPr/>
          <p:nvPr/>
        </p:nvSpPr>
        <p:spPr>
          <a:xfrm>
            <a:off x="1097280" y="1845720"/>
            <a:ext cx="10055880" cy="4020840"/>
          </a:xfrm>
          <a:prstGeom prst="rect">
            <a:avLst/>
          </a:prstGeom>
          <a:noFill/>
          <a:ln>
            <a:noFill/>
          </a:ln>
        </p:spPr>
        <p:style>
          <a:lnRef idx="0">
            <a:scrgbClr r="0" g="0" b="0"/>
          </a:lnRef>
          <a:fillRef idx="0">
            <a:scrgbClr r="0" g="0" b="0"/>
          </a:fillRef>
          <a:effectRef idx="0">
            <a:scrgbClr r="0" g="0" b="0"/>
          </a:effectRef>
          <a:fontRef idx="minor"/>
        </p:style>
        <p:txBody>
          <a:bodyPr lIns="0" tIns="45000" rIns="0" bIns="45000"/>
          <a:lstStyle/>
          <a:p>
            <a:pPr>
              <a:lnSpc>
                <a:spcPct val="100000"/>
              </a:lnSpc>
              <a:spcBef>
                <a:spcPts val="1199"/>
              </a:spcBef>
              <a:spcAft>
                <a:spcPts val="201"/>
              </a:spcAft>
            </a:pPr>
            <a:endParaRPr lang="fr-FR" sz="1800" b="0" strike="noStrike" spc="-1">
              <a:latin typeface="Arial"/>
            </a:endParaRPr>
          </a:p>
          <a:p>
            <a:pPr marL="91440" indent="-889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7 Md$ est le CA généré par les fournisseurs de services Big Data en 2017 dans le monde</a:t>
            </a:r>
            <a:endParaRPr lang="fr-FR" sz="2000" b="0" strike="noStrike" spc="-1">
              <a:latin typeface="Arial"/>
            </a:endParaRPr>
          </a:p>
          <a:p>
            <a:pPr marL="91440" indent="-889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Environ 210 Md$ est le CA annuel estimé du marché mondial du Big Data en 2020</a:t>
            </a:r>
            <a:endParaRPr lang="fr-FR" sz="2000" b="0" strike="noStrike" spc="-1">
              <a:latin typeface="Arial"/>
            </a:endParaRPr>
          </a:p>
          <a:p>
            <a:pPr marL="91440" indent="-889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L’avantage compétitif généré d’ici 2020 par les entreprises utilisatrices s’élève à 1,2 Md$</a:t>
            </a:r>
            <a:endParaRPr lang="fr-FR" sz="2000" b="0" strike="noStrike" spc="-1">
              <a:latin typeface="Arial"/>
            </a:endParaRPr>
          </a:p>
          <a:p>
            <a:pPr marL="91440" indent="-889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3% est la part estimée du secteur Data Economy dans la croissance du PIB de l’UE d’ici 2020</a:t>
            </a:r>
            <a:endParaRPr lang="fr-FR" sz="2000" b="0" strike="noStrike" spc="-1">
              <a:latin typeface="Arial"/>
            </a:endParaRPr>
          </a:p>
          <a:p>
            <a:pPr marL="91440" indent="-889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8,2% est le taux de croissance annuel du secteur Big Data et Analytique entre 2017 et 2021,</a:t>
            </a:r>
            <a:endParaRPr lang="fr-FR" sz="2000" b="0" strike="noStrike" spc="-1">
              <a:latin typeface="Arial"/>
            </a:endParaRPr>
          </a:p>
          <a:p>
            <a:pPr marL="91440" indent="-889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11,8% est la part estimée des produits et services data dans l’ensemble de la dépense informatique de l’UE en 2020,</a:t>
            </a:r>
            <a:endParaRPr lang="fr-FR"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CustomShape 1"/>
          <p:cNvSpPr/>
          <p:nvPr/>
        </p:nvSpPr>
        <p:spPr>
          <a:xfrm>
            <a:off x="1097280" y="758880"/>
            <a:ext cx="10055880" cy="356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85000"/>
              </a:lnSpc>
            </a:pPr>
            <a:r>
              <a:rPr lang="fr-FR" sz="8000" b="0" strike="noStrike" spc="-46">
                <a:solidFill>
                  <a:srgbClr val="262626"/>
                </a:solidFill>
                <a:latin typeface="Calibri Light"/>
                <a:ea typeface="DejaVu Sans"/>
              </a:rPr>
              <a:t>III – Stocker et traiter les données</a:t>
            </a:r>
            <a:endParaRPr lang="fr-FR" sz="8000" b="0" strike="noStrike" spc="-1">
              <a:latin typeface="Arial"/>
            </a:endParaRPr>
          </a:p>
        </p:txBody>
      </p:sp>
      <p:sp>
        <p:nvSpPr>
          <p:cNvPr id="158" name="CustomShape 2"/>
          <p:cNvSpPr/>
          <p:nvPr/>
        </p:nvSpPr>
        <p:spPr>
          <a:xfrm>
            <a:off x="1097280" y="4453200"/>
            <a:ext cx="10055880" cy="114048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CustomShape 1"/>
          <p:cNvSpPr/>
          <p:nvPr/>
        </p:nvSpPr>
        <p:spPr>
          <a:xfrm>
            <a:off x="1097280" y="286560"/>
            <a:ext cx="10055880" cy="144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85000"/>
              </a:lnSpc>
            </a:pPr>
            <a:r>
              <a:rPr lang="fr-FR" sz="4800" b="0" strike="noStrike" spc="-46">
                <a:solidFill>
                  <a:srgbClr val="404040"/>
                </a:solidFill>
                <a:latin typeface="Calibri Light"/>
                <a:ea typeface="DejaVu Sans"/>
              </a:rPr>
              <a:t>Datawarehouse et data mining</a:t>
            </a:r>
            <a:endParaRPr lang="fr-FR" sz="4800" b="0" strike="noStrike" spc="-1">
              <a:latin typeface="Arial"/>
            </a:endParaRPr>
          </a:p>
        </p:txBody>
      </p:sp>
      <p:sp>
        <p:nvSpPr>
          <p:cNvPr id="160" name="CustomShape 2"/>
          <p:cNvSpPr/>
          <p:nvPr/>
        </p:nvSpPr>
        <p:spPr>
          <a:xfrm>
            <a:off x="1097280" y="1845720"/>
            <a:ext cx="10055880" cy="4020840"/>
          </a:xfrm>
          <a:prstGeom prst="rect">
            <a:avLst/>
          </a:prstGeom>
          <a:noFill/>
          <a:ln>
            <a:noFill/>
          </a:ln>
        </p:spPr>
        <p:style>
          <a:lnRef idx="0">
            <a:scrgbClr r="0" g="0" b="0"/>
          </a:lnRef>
          <a:fillRef idx="0">
            <a:scrgbClr r="0" g="0" b="0"/>
          </a:fillRef>
          <a:effectRef idx="0">
            <a:scrgbClr r="0" g="0" b="0"/>
          </a:effectRef>
          <a:fontRef idx="minor"/>
        </p:style>
        <p:txBody>
          <a:bodyPr lIns="0" tIns="45000" rIns="0" bIns="45000"/>
          <a:lstStyle/>
          <a:p>
            <a:pPr>
              <a:lnSpc>
                <a:spcPct val="100000"/>
              </a:lnSpc>
              <a:spcBef>
                <a:spcPts val="1199"/>
              </a:spcBef>
              <a:spcAft>
                <a:spcPts val="201"/>
              </a:spcAft>
            </a:pPr>
            <a:endParaRPr lang="fr-FR" sz="1800" b="0" strike="noStrike" spc="-1">
              <a:latin typeface="Arial"/>
            </a:endParaRPr>
          </a:p>
          <a:p>
            <a:pPr marL="91440" indent="-889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a:t>
            </a:r>
            <a:r>
              <a:rPr lang="fr-FR" sz="2000" b="1" strike="noStrike" spc="-1">
                <a:solidFill>
                  <a:srgbClr val="404040"/>
                </a:solidFill>
                <a:latin typeface="Calibri"/>
                <a:ea typeface="DejaVu Sans"/>
              </a:rPr>
              <a:t>Datawarehouse</a:t>
            </a:r>
            <a:r>
              <a:rPr lang="fr-FR" sz="2000" b="0" strike="noStrike" spc="-1">
                <a:solidFill>
                  <a:srgbClr val="404040"/>
                </a:solidFill>
                <a:latin typeface="Calibri"/>
                <a:ea typeface="DejaVu Sans"/>
              </a:rPr>
              <a:t> : aussi appelé entrepôt de données, est une base de données regroupant une partie ou l'ensemble des données fonctionnelles d'une entreprise. Son but est de servir à la prise de décisions, l’analyse et les activités de business intelligence pour l’entreprise. </a:t>
            </a:r>
            <a:endParaRPr lang="fr-FR" sz="2000" b="0" strike="noStrike" spc="-1">
              <a:latin typeface="Arial"/>
            </a:endParaRPr>
          </a:p>
          <a:p>
            <a:pPr>
              <a:lnSpc>
                <a:spcPct val="100000"/>
              </a:lnSpc>
              <a:spcBef>
                <a:spcPts val="1199"/>
              </a:spcBef>
              <a:spcAft>
                <a:spcPts val="201"/>
              </a:spcAft>
            </a:pPr>
            <a:endParaRPr lang="fr-FR" sz="2000" b="0" strike="noStrike" spc="-1">
              <a:latin typeface="Arial"/>
            </a:endParaRPr>
          </a:p>
          <a:p>
            <a:pPr marL="91440" indent="-889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a:t>
            </a:r>
            <a:r>
              <a:rPr lang="fr-FR" sz="2000" b="1" strike="noStrike" spc="-1">
                <a:solidFill>
                  <a:srgbClr val="404040"/>
                </a:solidFill>
                <a:latin typeface="Calibri"/>
                <a:ea typeface="DejaVu Sans"/>
              </a:rPr>
              <a:t>Data mining </a:t>
            </a:r>
            <a:r>
              <a:rPr lang="fr-FR" sz="2000" b="0" strike="noStrike" spc="-1">
                <a:solidFill>
                  <a:srgbClr val="404040"/>
                </a:solidFill>
                <a:latin typeface="Calibri"/>
                <a:ea typeface="DejaVu Sans"/>
              </a:rPr>
              <a:t>: aussi appelé exploration ou forage de données, consiste à analyser des données sous différentes perspectives afin de les transformer en informations utiles et utilisables pour l’entreprise.</a:t>
            </a:r>
            <a:endParaRPr lang="fr-FR" sz="2000" b="0" strike="noStrike" spc="-1">
              <a:latin typeface="Arial"/>
            </a:endParaRPr>
          </a:p>
          <a:p>
            <a:pPr>
              <a:lnSpc>
                <a:spcPct val="100000"/>
              </a:lnSpc>
              <a:spcBef>
                <a:spcPts val="1199"/>
              </a:spcBef>
              <a:spcAft>
                <a:spcPts val="201"/>
              </a:spcAft>
            </a:pPr>
            <a:endParaRPr lang="fr-FR"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CustomShape 1"/>
          <p:cNvSpPr/>
          <p:nvPr/>
        </p:nvSpPr>
        <p:spPr>
          <a:xfrm>
            <a:off x="1097280" y="286560"/>
            <a:ext cx="10055880" cy="144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85000"/>
              </a:lnSpc>
            </a:pPr>
            <a:r>
              <a:rPr lang="fr-FR" sz="4800" b="0" strike="noStrike" spc="-46">
                <a:solidFill>
                  <a:srgbClr val="404040"/>
                </a:solidFill>
                <a:latin typeface="Calibri Light"/>
                <a:ea typeface="DejaVu Sans"/>
              </a:rPr>
              <a:t>Le stockage de la data - I</a:t>
            </a:r>
            <a:endParaRPr lang="fr-FR" sz="4800" b="0" strike="noStrike" spc="-1">
              <a:latin typeface="Arial"/>
            </a:endParaRPr>
          </a:p>
        </p:txBody>
      </p:sp>
      <p:sp>
        <p:nvSpPr>
          <p:cNvPr id="162" name="CustomShape 2"/>
          <p:cNvSpPr/>
          <p:nvPr/>
        </p:nvSpPr>
        <p:spPr>
          <a:xfrm>
            <a:off x="1097280" y="1845720"/>
            <a:ext cx="10055880" cy="4020840"/>
          </a:xfrm>
          <a:prstGeom prst="rect">
            <a:avLst/>
          </a:prstGeom>
          <a:noFill/>
          <a:ln>
            <a:noFill/>
          </a:ln>
        </p:spPr>
        <p:style>
          <a:lnRef idx="0">
            <a:scrgbClr r="0" g="0" b="0"/>
          </a:lnRef>
          <a:fillRef idx="0">
            <a:scrgbClr r="0" g="0" b="0"/>
          </a:fillRef>
          <a:effectRef idx="0">
            <a:scrgbClr r="0" g="0" b="0"/>
          </a:effectRef>
          <a:fontRef idx="minor"/>
        </p:style>
        <p:txBody>
          <a:bodyPr lIns="0" tIns="45000" rIns="0" bIns="45000"/>
          <a:lstStyle/>
          <a:p>
            <a:pPr>
              <a:lnSpc>
                <a:spcPct val="100000"/>
              </a:lnSpc>
              <a:spcBef>
                <a:spcPts val="1199"/>
              </a:spcBef>
              <a:spcAft>
                <a:spcPts val="201"/>
              </a:spcAft>
            </a:pPr>
            <a:endParaRPr lang="fr-FR" sz="1800" b="0" strike="noStrike" spc="-1">
              <a:latin typeface="Arial"/>
            </a:endParaRPr>
          </a:p>
          <a:p>
            <a:pPr marL="91440" indent="-889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Une des problématiques du big data vient de la manière de stocker des données : il y a des quantités gigantesques à traiter et les bases de données relationnelles ne sont plus performantes vu les quantités.</a:t>
            </a:r>
            <a:endParaRPr lang="fr-FR" sz="2000" b="0" strike="noStrike" spc="-1">
              <a:latin typeface="Arial"/>
            </a:endParaRPr>
          </a:p>
          <a:p>
            <a:pPr>
              <a:lnSpc>
                <a:spcPct val="100000"/>
              </a:lnSpc>
              <a:spcBef>
                <a:spcPts val="1199"/>
              </a:spcBef>
              <a:spcAft>
                <a:spcPts val="201"/>
              </a:spcAft>
            </a:pPr>
            <a:endParaRPr lang="fr-FR" sz="2000" b="0" strike="noStrike" spc="-1">
              <a:latin typeface="Arial"/>
            </a:endParaRPr>
          </a:p>
          <a:p>
            <a:pPr marL="91440" indent="-889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C’est pour cela que l’on préférer utiliser des bases dites NoSQL comme </a:t>
            </a:r>
            <a:r>
              <a:rPr lang="fr-FR" sz="2000" b="1" strike="noStrike" spc="-1">
                <a:solidFill>
                  <a:srgbClr val="404040"/>
                </a:solidFill>
                <a:latin typeface="Calibri"/>
                <a:ea typeface="DejaVu Sans"/>
              </a:rPr>
              <a:t>MongoDB</a:t>
            </a:r>
            <a:r>
              <a:rPr lang="fr-FR" sz="2000" b="0" strike="noStrike" spc="-1">
                <a:solidFill>
                  <a:srgbClr val="404040"/>
                </a:solidFill>
                <a:latin typeface="Calibri"/>
                <a:ea typeface="DejaVu Sans"/>
              </a:rPr>
              <a:t>, </a:t>
            </a:r>
            <a:r>
              <a:rPr lang="fr-FR" sz="2000" b="1" strike="noStrike" spc="-1">
                <a:solidFill>
                  <a:srgbClr val="404040"/>
                </a:solidFill>
                <a:latin typeface="Calibri"/>
                <a:ea typeface="DejaVu Sans"/>
              </a:rPr>
              <a:t>Cassandra</a:t>
            </a:r>
            <a:r>
              <a:rPr lang="fr-FR" sz="2000" b="0" strike="noStrike" spc="-1">
                <a:solidFill>
                  <a:srgbClr val="404040"/>
                </a:solidFill>
                <a:latin typeface="Calibri"/>
                <a:ea typeface="DejaVu Sans"/>
              </a:rPr>
              <a:t> ou encore </a:t>
            </a:r>
            <a:r>
              <a:rPr lang="fr-FR" sz="2000" b="1" strike="noStrike" spc="-1">
                <a:solidFill>
                  <a:srgbClr val="404040"/>
                </a:solidFill>
                <a:latin typeface="Calibri"/>
                <a:ea typeface="DejaVu Sans"/>
              </a:rPr>
              <a:t>Firebase</a:t>
            </a:r>
            <a:endParaRPr lang="fr-FR" sz="2000" b="0" strike="noStrike" spc="-1">
              <a:latin typeface="Arial"/>
            </a:endParaRPr>
          </a:p>
        </p:txBody>
      </p:sp>
      <p:pic>
        <p:nvPicPr>
          <p:cNvPr id="163" name="Image 2"/>
          <p:cNvPicPr/>
          <p:nvPr/>
        </p:nvPicPr>
        <p:blipFill>
          <a:blip r:embed="rId3"/>
          <a:stretch/>
        </p:blipFill>
        <p:spPr>
          <a:xfrm>
            <a:off x="4366800" y="4404960"/>
            <a:ext cx="6094080" cy="17373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CustomShape 1"/>
          <p:cNvSpPr/>
          <p:nvPr/>
        </p:nvSpPr>
        <p:spPr>
          <a:xfrm>
            <a:off x="1097280" y="286560"/>
            <a:ext cx="10055880" cy="144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85000"/>
              </a:lnSpc>
            </a:pPr>
            <a:r>
              <a:rPr lang="fr-FR" sz="4800" b="0" strike="noStrike" spc="-46">
                <a:solidFill>
                  <a:srgbClr val="404040"/>
                </a:solidFill>
                <a:latin typeface="Calibri Light"/>
                <a:ea typeface="DejaVu Sans"/>
              </a:rPr>
              <a:t>Le stockage de la data - II</a:t>
            </a:r>
            <a:endParaRPr lang="fr-FR" sz="4800" b="0" strike="noStrike" spc="-1">
              <a:latin typeface="Arial"/>
            </a:endParaRPr>
          </a:p>
        </p:txBody>
      </p:sp>
      <p:sp>
        <p:nvSpPr>
          <p:cNvPr id="165" name="CustomShape 2"/>
          <p:cNvSpPr/>
          <p:nvPr/>
        </p:nvSpPr>
        <p:spPr>
          <a:xfrm>
            <a:off x="1097280" y="1845720"/>
            <a:ext cx="10055880" cy="4020840"/>
          </a:xfrm>
          <a:prstGeom prst="rect">
            <a:avLst/>
          </a:prstGeom>
          <a:noFill/>
          <a:ln>
            <a:noFill/>
          </a:ln>
        </p:spPr>
        <p:style>
          <a:lnRef idx="0">
            <a:scrgbClr r="0" g="0" b="0"/>
          </a:lnRef>
          <a:fillRef idx="0">
            <a:scrgbClr r="0" g="0" b="0"/>
          </a:fillRef>
          <a:effectRef idx="0">
            <a:scrgbClr r="0" g="0" b="0"/>
          </a:effectRef>
          <a:fontRef idx="minor"/>
        </p:style>
        <p:txBody>
          <a:bodyPr lIns="0" tIns="45000" rIns="0" bIns="45000"/>
          <a:lstStyle/>
          <a:p>
            <a:pPr>
              <a:lnSpc>
                <a:spcPct val="100000"/>
              </a:lnSpc>
              <a:spcBef>
                <a:spcPts val="1199"/>
              </a:spcBef>
              <a:spcAft>
                <a:spcPts val="201"/>
              </a:spcAft>
            </a:pPr>
            <a:endParaRPr lang="fr-FR" sz="1800" b="0" strike="noStrike" spc="-1">
              <a:latin typeface="Arial"/>
            </a:endParaRPr>
          </a:p>
          <a:p>
            <a:pPr marL="91440" indent="-889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Bien sûr cela implique de nouvelles problématiques :</a:t>
            </a:r>
            <a:endParaRPr lang="fr-FR" sz="2000" b="0" strike="noStrike" spc="-1">
              <a:latin typeface="Arial"/>
            </a:endParaRPr>
          </a:p>
          <a:p>
            <a:pPr marL="1005840" lvl="2" indent="-88920">
              <a:lnSpc>
                <a:spcPct val="100000"/>
              </a:lnSpc>
              <a:spcBef>
                <a:spcPts val="1199"/>
              </a:spcBef>
              <a:spcAft>
                <a:spcPts val="201"/>
              </a:spcAft>
              <a:buClr>
                <a:srgbClr val="1CADE4"/>
              </a:buClr>
              <a:buFont typeface="Arial"/>
              <a:buChar char="•"/>
            </a:pPr>
            <a:r>
              <a:rPr lang="fr-FR" sz="2000" b="1" strike="noStrike" spc="-1">
                <a:solidFill>
                  <a:srgbClr val="404040"/>
                </a:solidFill>
                <a:latin typeface="Calibri"/>
                <a:ea typeface="DejaVu Sans"/>
              </a:rPr>
              <a:t> </a:t>
            </a:r>
            <a:r>
              <a:rPr lang="fr-FR" sz="2000" b="0" strike="noStrike" spc="-1">
                <a:solidFill>
                  <a:srgbClr val="404040"/>
                </a:solidFill>
                <a:latin typeface="Calibri"/>
                <a:ea typeface="DejaVu Sans"/>
              </a:rPr>
              <a:t>prévoir l’espace physique nécessaire</a:t>
            </a:r>
            <a:endParaRPr lang="fr-FR" sz="2000" b="0" strike="noStrike" spc="-1">
              <a:latin typeface="Arial"/>
            </a:endParaRPr>
          </a:p>
          <a:p>
            <a:pPr marL="1005840" lvl="2" indent="-889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monitorer les disques</a:t>
            </a:r>
            <a:endParaRPr lang="fr-FR" sz="2000" b="0" strike="noStrike" spc="-1">
              <a:latin typeface="Arial"/>
            </a:endParaRPr>
          </a:p>
          <a:p>
            <a:pPr marL="1005840" lvl="2" indent="-889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alimenter le centre en électricité 100% du temps</a:t>
            </a:r>
            <a:endParaRPr lang="fr-FR" sz="2000" b="0" strike="noStrike" spc="-1">
              <a:latin typeface="Arial"/>
            </a:endParaRPr>
          </a:p>
          <a:p>
            <a:pPr marL="1005840" lvl="2" indent="-889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vérifier la température et pouvoir refroidir en cas de besoin</a:t>
            </a:r>
            <a:endParaRPr lang="fr-FR" sz="2000" b="0" strike="noStrike" spc="-1">
              <a:latin typeface="Arial"/>
            </a:endParaRPr>
          </a:p>
          <a:p>
            <a:pPr marL="1005840" lvl="2" indent="-889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protéger cela des risques naturelles, technologiques, humains, etc</a:t>
            </a:r>
            <a:endParaRPr lang="fr-FR" sz="2000" b="0" strike="noStrike" spc="-1">
              <a:latin typeface="Arial"/>
            </a:endParaRPr>
          </a:p>
        </p:txBody>
      </p:sp>
      <p:pic>
        <p:nvPicPr>
          <p:cNvPr id="166" name="Image 2"/>
          <p:cNvPicPr/>
          <p:nvPr/>
        </p:nvPicPr>
        <p:blipFill>
          <a:blip r:embed="rId3"/>
          <a:stretch/>
        </p:blipFill>
        <p:spPr>
          <a:xfrm>
            <a:off x="7345080" y="1845720"/>
            <a:ext cx="3808080" cy="19033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1097280" y="286560"/>
            <a:ext cx="10055880" cy="144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85000"/>
              </a:lnSpc>
            </a:pPr>
            <a:r>
              <a:rPr lang="fr-FR" sz="4800" b="0" strike="noStrike" spc="-46">
                <a:solidFill>
                  <a:srgbClr val="404040"/>
                </a:solidFill>
                <a:latin typeface="Calibri Light"/>
                <a:ea typeface="DejaVu Sans"/>
              </a:rPr>
              <a:t>Le traitement des données</a:t>
            </a:r>
            <a:endParaRPr lang="fr-FR" sz="4800" b="0" strike="noStrike" spc="-1">
              <a:latin typeface="Arial"/>
            </a:endParaRPr>
          </a:p>
        </p:txBody>
      </p:sp>
      <p:sp>
        <p:nvSpPr>
          <p:cNvPr id="168" name="CustomShape 2"/>
          <p:cNvSpPr/>
          <p:nvPr/>
        </p:nvSpPr>
        <p:spPr>
          <a:xfrm>
            <a:off x="1097280" y="1845720"/>
            <a:ext cx="10055880" cy="4020840"/>
          </a:xfrm>
          <a:prstGeom prst="rect">
            <a:avLst/>
          </a:prstGeom>
          <a:noFill/>
          <a:ln>
            <a:noFill/>
          </a:ln>
        </p:spPr>
        <p:style>
          <a:lnRef idx="0">
            <a:scrgbClr r="0" g="0" b="0"/>
          </a:lnRef>
          <a:fillRef idx="0">
            <a:scrgbClr r="0" g="0" b="0"/>
          </a:fillRef>
          <a:effectRef idx="0">
            <a:scrgbClr r="0" g="0" b="0"/>
          </a:effectRef>
          <a:fontRef idx="minor"/>
        </p:style>
        <p:txBody>
          <a:bodyPr lIns="0" tIns="45000" rIns="0" bIns="45000"/>
          <a:lstStyle/>
          <a:p>
            <a:pPr>
              <a:lnSpc>
                <a:spcPct val="100000"/>
              </a:lnSpc>
              <a:spcBef>
                <a:spcPts val="1199"/>
              </a:spcBef>
              <a:spcAft>
                <a:spcPts val="201"/>
              </a:spcAft>
            </a:pPr>
            <a:endParaRPr lang="fr-FR" sz="1800" b="0" strike="noStrike" spc="-1">
              <a:latin typeface="Arial"/>
            </a:endParaRPr>
          </a:p>
          <a:p>
            <a:pPr marL="91440" indent="-889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Ces données doivent ensuite être traités. C’est là que l’on parle </a:t>
            </a:r>
            <a:r>
              <a:rPr lang="fr-FR" sz="2000" b="1" strike="noStrike" spc="-1">
                <a:solidFill>
                  <a:srgbClr val="404040"/>
                </a:solidFill>
                <a:latin typeface="Calibri"/>
                <a:ea typeface="DejaVu Sans"/>
              </a:rPr>
              <a:t>d’analyse</a:t>
            </a:r>
            <a:r>
              <a:rPr lang="fr-FR" sz="2000" b="0" strike="noStrike" spc="-1">
                <a:solidFill>
                  <a:srgbClr val="404040"/>
                </a:solidFill>
                <a:latin typeface="Calibri"/>
                <a:ea typeface="DejaVu Sans"/>
              </a:rPr>
              <a:t>, de </a:t>
            </a:r>
            <a:r>
              <a:rPr lang="fr-FR" sz="2000" b="1" strike="noStrike" spc="-1">
                <a:solidFill>
                  <a:srgbClr val="404040"/>
                </a:solidFill>
                <a:latin typeface="Calibri"/>
                <a:ea typeface="DejaVu Sans"/>
              </a:rPr>
              <a:t>machine learning</a:t>
            </a:r>
            <a:r>
              <a:rPr lang="fr-FR" sz="2000" b="0" strike="noStrike" spc="-1">
                <a:solidFill>
                  <a:srgbClr val="404040"/>
                </a:solidFill>
                <a:latin typeface="Calibri"/>
                <a:ea typeface="DejaVu Sans"/>
              </a:rPr>
              <a:t>, de </a:t>
            </a:r>
            <a:r>
              <a:rPr lang="fr-FR" sz="2000" b="1" strike="noStrike" spc="-1">
                <a:solidFill>
                  <a:srgbClr val="404040"/>
                </a:solidFill>
                <a:latin typeface="Calibri"/>
                <a:ea typeface="DejaVu Sans"/>
              </a:rPr>
              <a:t>deep-learning</a:t>
            </a:r>
            <a:r>
              <a:rPr lang="fr-FR" sz="2000" b="0" strike="noStrike" spc="-1">
                <a:solidFill>
                  <a:srgbClr val="404040"/>
                </a:solidFill>
                <a:latin typeface="Calibri"/>
                <a:ea typeface="DejaVu Sans"/>
              </a:rPr>
              <a:t>.</a:t>
            </a:r>
            <a:endParaRPr lang="fr-FR" sz="2000" b="0" strike="noStrike" spc="-1">
              <a:latin typeface="Arial"/>
            </a:endParaRPr>
          </a:p>
          <a:p>
            <a:pPr>
              <a:lnSpc>
                <a:spcPct val="100000"/>
              </a:lnSpc>
              <a:spcBef>
                <a:spcPts val="1199"/>
              </a:spcBef>
              <a:spcAft>
                <a:spcPts val="201"/>
              </a:spcAft>
            </a:pPr>
            <a:endParaRPr lang="fr-FR" sz="2000" b="0" strike="noStrike" spc="-1">
              <a:latin typeface="Arial"/>
            </a:endParaRPr>
          </a:p>
          <a:p>
            <a:pPr marL="91440" indent="-889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Ça va être le rôle du </a:t>
            </a:r>
            <a:r>
              <a:rPr lang="fr-FR" sz="2000" b="1" strike="noStrike" spc="-1">
                <a:solidFill>
                  <a:srgbClr val="404040"/>
                </a:solidFill>
                <a:latin typeface="Calibri"/>
                <a:ea typeface="DejaVu Sans"/>
              </a:rPr>
              <a:t>data scientist</a:t>
            </a:r>
            <a:r>
              <a:rPr lang="fr-FR" sz="2000" b="0" strike="noStrike" spc="-1">
                <a:solidFill>
                  <a:srgbClr val="404040"/>
                </a:solidFill>
                <a:latin typeface="Calibri"/>
                <a:ea typeface="DejaVu Sans"/>
              </a:rPr>
              <a:t>.</a:t>
            </a:r>
            <a:endParaRPr lang="fr-FR" sz="2000" b="0" strike="noStrike" spc="-1">
              <a:latin typeface="Arial"/>
            </a:endParaRPr>
          </a:p>
          <a:p>
            <a:pPr>
              <a:lnSpc>
                <a:spcPct val="100000"/>
              </a:lnSpc>
              <a:spcBef>
                <a:spcPts val="1199"/>
              </a:spcBef>
              <a:spcAft>
                <a:spcPts val="201"/>
              </a:spcAft>
            </a:pPr>
            <a:endParaRPr lang="fr-FR" sz="2000" b="0" strike="noStrike" spc="-1">
              <a:latin typeface="Arial"/>
            </a:endParaRPr>
          </a:p>
          <a:p>
            <a:pPr marL="91440" indent="-889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Que l’on va utiliser des outils tel que </a:t>
            </a:r>
            <a:r>
              <a:rPr lang="fr-FR" sz="2000" b="1" strike="noStrike" spc="-1">
                <a:solidFill>
                  <a:srgbClr val="404040"/>
                </a:solidFill>
                <a:latin typeface="Calibri"/>
                <a:ea typeface="DejaVu Sans"/>
              </a:rPr>
              <a:t>Hadoop</a:t>
            </a:r>
            <a:r>
              <a:rPr lang="fr-FR" sz="2000" b="0" strike="noStrike" spc="-1">
                <a:solidFill>
                  <a:srgbClr val="404040"/>
                </a:solidFill>
                <a:latin typeface="Calibri"/>
                <a:ea typeface="DejaVu Sans"/>
              </a:rPr>
              <a:t> ou encore </a:t>
            </a:r>
            <a:r>
              <a:rPr lang="fr-FR" sz="2000" b="1" strike="noStrike" spc="-1">
                <a:solidFill>
                  <a:srgbClr val="404040"/>
                </a:solidFill>
                <a:latin typeface="Calibri"/>
                <a:ea typeface="DejaVu Sans"/>
              </a:rPr>
              <a:t>Apache Spark</a:t>
            </a:r>
            <a:r>
              <a:rPr lang="fr-FR" sz="2000" b="0" strike="noStrike" spc="-1">
                <a:solidFill>
                  <a:srgbClr val="404040"/>
                </a:solidFill>
                <a:latin typeface="Calibri"/>
                <a:ea typeface="DejaVu Sans"/>
              </a:rPr>
              <a:t>.</a:t>
            </a:r>
            <a:endParaRPr lang="fr-FR" sz="2000" b="0" strike="noStrike" spc="-1">
              <a:latin typeface="Arial"/>
            </a:endParaRPr>
          </a:p>
        </p:txBody>
      </p:sp>
      <p:pic>
        <p:nvPicPr>
          <p:cNvPr id="169" name="Image 4"/>
          <p:cNvPicPr/>
          <p:nvPr/>
        </p:nvPicPr>
        <p:blipFill>
          <a:blip r:embed="rId3"/>
          <a:stretch/>
        </p:blipFill>
        <p:spPr>
          <a:xfrm>
            <a:off x="6008400" y="2772720"/>
            <a:ext cx="4563360" cy="1520280"/>
          </a:xfrm>
          <a:prstGeom prst="rect">
            <a:avLst/>
          </a:prstGeom>
          <a:ln>
            <a:noFill/>
          </a:ln>
        </p:spPr>
      </p:pic>
      <p:pic>
        <p:nvPicPr>
          <p:cNvPr id="170" name="Image 5"/>
          <p:cNvPicPr/>
          <p:nvPr/>
        </p:nvPicPr>
        <p:blipFill>
          <a:blip r:embed="rId4"/>
          <a:stretch/>
        </p:blipFill>
        <p:spPr>
          <a:xfrm>
            <a:off x="8770320" y="4710600"/>
            <a:ext cx="3102480" cy="12654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CustomShape 1"/>
          <p:cNvSpPr/>
          <p:nvPr/>
        </p:nvSpPr>
        <p:spPr>
          <a:xfrm>
            <a:off x="1097280" y="758880"/>
            <a:ext cx="10055880" cy="356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85000"/>
              </a:lnSpc>
            </a:pPr>
            <a:r>
              <a:rPr lang="fr-FR" sz="8000" b="0" strike="noStrike" spc="-46">
                <a:solidFill>
                  <a:srgbClr val="262626"/>
                </a:solidFill>
                <a:latin typeface="Calibri Light"/>
                <a:ea typeface="DejaVu Sans"/>
              </a:rPr>
              <a:t>IV – Présentation de Hadoop</a:t>
            </a:r>
            <a:endParaRPr lang="fr-FR" sz="8000" b="0" strike="noStrike" spc="-1">
              <a:latin typeface="Arial"/>
            </a:endParaRPr>
          </a:p>
        </p:txBody>
      </p:sp>
      <p:sp>
        <p:nvSpPr>
          <p:cNvPr id="172" name="CustomShape 2"/>
          <p:cNvSpPr/>
          <p:nvPr/>
        </p:nvSpPr>
        <p:spPr>
          <a:xfrm>
            <a:off x="1097280" y="4453200"/>
            <a:ext cx="10055880" cy="114048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CustomShape 1"/>
          <p:cNvSpPr/>
          <p:nvPr/>
        </p:nvSpPr>
        <p:spPr>
          <a:xfrm>
            <a:off x="1097280" y="286560"/>
            <a:ext cx="10055880" cy="144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85000"/>
              </a:lnSpc>
            </a:pPr>
            <a:r>
              <a:rPr lang="fr-FR" sz="4800" b="0" strike="noStrike" spc="-46">
                <a:solidFill>
                  <a:srgbClr val="404040"/>
                </a:solidFill>
                <a:latin typeface="Calibri Light"/>
                <a:ea typeface="DejaVu Sans"/>
              </a:rPr>
              <a:t>Qu’est-ce que Hadoop ?</a:t>
            </a:r>
            <a:endParaRPr lang="fr-FR" sz="4800" b="0" strike="noStrike" spc="-1">
              <a:latin typeface="Arial"/>
            </a:endParaRPr>
          </a:p>
        </p:txBody>
      </p:sp>
      <p:sp>
        <p:nvSpPr>
          <p:cNvPr id="174" name="CustomShape 2"/>
          <p:cNvSpPr/>
          <p:nvPr/>
        </p:nvSpPr>
        <p:spPr>
          <a:xfrm>
            <a:off x="1097280" y="1845720"/>
            <a:ext cx="10055880" cy="4020840"/>
          </a:xfrm>
          <a:prstGeom prst="rect">
            <a:avLst/>
          </a:prstGeom>
          <a:noFill/>
          <a:ln>
            <a:noFill/>
          </a:ln>
        </p:spPr>
        <p:style>
          <a:lnRef idx="0">
            <a:scrgbClr r="0" g="0" b="0"/>
          </a:lnRef>
          <a:fillRef idx="0">
            <a:scrgbClr r="0" g="0" b="0"/>
          </a:fillRef>
          <a:effectRef idx="0">
            <a:scrgbClr r="0" g="0" b="0"/>
          </a:effectRef>
          <a:fontRef idx="minor"/>
        </p:style>
        <p:txBody>
          <a:bodyPr lIns="0" tIns="45000" rIns="0" bIns="45000"/>
          <a:lstStyle/>
          <a:p>
            <a:pPr>
              <a:lnSpc>
                <a:spcPct val="100000"/>
              </a:lnSpc>
              <a:spcBef>
                <a:spcPts val="1199"/>
              </a:spcBef>
              <a:spcAft>
                <a:spcPts val="201"/>
              </a:spcAft>
            </a:pPr>
            <a:endParaRPr lang="fr-FR" sz="1800" b="0" strike="noStrike" spc="-1">
              <a:latin typeface="Arial"/>
            </a:endParaRPr>
          </a:p>
          <a:p>
            <a:pPr marL="91440" indent="-889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a:t>
            </a:r>
            <a:r>
              <a:rPr lang="fr-FR" sz="2000" b="1" strike="noStrike" spc="-1">
                <a:solidFill>
                  <a:srgbClr val="404040"/>
                </a:solidFill>
                <a:latin typeface="Calibri"/>
                <a:ea typeface="DejaVu Sans"/>
              </a:rPr>
              <a:t>Hadoop</a:t>
            </a:r>
            <a:r>
              <a:rPr lang="fr-FR" sz="2000" b="0" strike="noStrike" spc="-1">
                <a:solidFill>
                  <a:srgbClr val="404040"/>
                </a:solidFill>
                <a:latin typeface="Calibri"/>
                <a:ea typeface="DejaVu Sans"/>
              </a:rPr>
              <a:t> est un framework open-source qui permet de stocker et gérer de grandes quantités de données grâce à une architecture distribuée.</a:t>
            </a:r>
            <a:endParaRPr lang="fr-FR" sz="2000" b="0" strike="noStrike" spc="-1">
              <a:latin typeface="Arial"/>
            </a:endParaRPr>
          </a:p>
          <a:p>
            <a:pPr>
              <a:lnSpc>
                <a:spcPct val="100000"/>
              </a:lnSpc>
              <a:spcBef>
                <a:spcPts val="1199"/>
              </a:spcBef>
              <a:spcAft>
                <a:spcPts val="201"/>
              </a:spcAft>
            </a:pPr>
            <a:endParaRPr lang="fr-FR" sz="2000" b="0" strike="noStrike" spc="-1">
              <a:latin typeface="Arial"/>
            </a:endParaRPr>
          </a:p>
          <a:p>
            <a:pPr marL="91440" indent="-889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Il permet de gérer aussi bien un simple cluster de serveurs que des milliers de machines.</a:t>
            </a:r>
            <a:endParaRPr lang="fr-FR" sz="2000" b="0" strike="noStrike" spc="-1">
              <a:latin typeface="Arial"/>
            </a:endParaRPr>
          </a:p>
          <a:p>
            <a:pPr>
              <a:lnSpc>
                <a:spcPct val="100000"/>
              </a:lnSpc>
              <a:spcBef>
                <a:spcPts val="1199"/>
              </a:spcBef>
              <a:spcAft>
                <a:spcPts val="201"/>
              </a:spcAft>
            </a:pPr>
            <a:endParaRPr lang="fr-FR" sz="2000" b="0" strike="noStrike" spc="-1">
              <a:latin typeface="Arial"/>
            </a:endParaRPr>
          </a:p>
          <a:p>
            <a:pPr marL="91440" indent="-889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Basé sur </a:t>
            </a:r>
            <a:r>
              <a:rPr lang="fr-FR" sz="2000" b="1" strike="noStrike" spc="-1">
                <a:solidFill>
                  <a:srgbClr val="404040"/>
                </a:solidFill>
                <a:latin typeface="Calibri"/>
                <a:ea typeface="DejaVu Sans"/>
              </a:rPr>
              <a:t>Java</a:t>
            </a:r>
            <a:r>
              <a:rPr lang="fr-FR" sz="2000" b="0" strike="noStrike" spc="-1">
                <a:solidFill>
                  <a:srgbClr val="404040"/>
                </a:solidFill>
                <a:latin typeface="Calibri"/>
                <a:ea typeface="DejaVu Sans"/>
              </a:rPr>
              <a:t>, Hadoop a été développé par la </a:t>
            </a:r>
            <a:r>
              <a:rPr lang="fr-FR" sz="2000" b="1" strike="noStrike" spc="-1">
                <a:solidFill>
                  <a:srgbClr val="404040"/>
                </a:solidFill>
                <a:latin typeface="Calibri"/>
                <a:ea typeface="DejaVu Sans"/>
              </a:rPr>
              <a:t>Apache Software Foundation</a:t>
            </a:r>
            <a:r>
              <a:rPr lang="fr-FR" sz="2000" b="0" strike="noStrike" spc="-1">
                <a:solidFill>
                  <a:srgbClr val="404040"/>
                </a:solidFill>
                <a:latin typeface="Calibri"/>
                <a:ea typeface="DejaVu Sans"/>
              </a:rPr>
              <a:t>.</a:t>
            </a:r>
            <a:endParaRPr lang="fr-FR" sz="2000" b="0" strike="noStrike" spc="-1">
              <a:latin typeface="Arial"/>
            </a:endParaRPr>
          </a:p>
        </p:txBody>
      </p:sp>
      <p:pic>
        <p:nvPicPr>
          <p:cNvPr id="175" name="Image 2"/>
          <p:cNvPicPr/>
          <p:nvPr/>
        </p:nvPicPr>
        <p:blipFill>
          <a:blip r:embed="rId3"/>
          <a:stretch/>
        </p:blipFill>
        <p:spPr>
          <a:xfrm>
            <a:off x="7681680" y="4688280"/>
            <a:ext cx="3583440" cy="17488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CustomShape 1"/>
          <p:cNvSpPr/>
          <p:nvPr/>
        </p:nvSpPr>
        <p:spPr>
          <a:xfrm>
            <a:off x="1097280" y="286560"/>
            <a:ext cx="10055880" cy="144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85000"/>
              </a:lnSpc>
            </a:pPr>
            <a:r>
              <a:rPr lang="fr-FR" sz="4800" b="0" strike="noStrike" spc="-46">
                <a:solidFill>
                  <a:srgbClr val="404040"/>
                </a:solidFill>
                <a:latin typeface="Calibri Light"/>
                <a:ea typeface="DejaVu Sans"/>
              </a:rPr>
              <a:t>Un peu d’histoire : l’approche traditionnelle</a:t>
            </a:r>
            <a:endParaRPr lang="fr-FR" sz="4800" b="0" strike="noStrike" spc="-1">
              <a:latin typeface="Arial"/>
            </a:endParaRPr>
          </a:p>
        </p:txBody>
      </p:sp>
      <p:sp>
        <p:nvSpPr>
          <p:cNvPr id="177" name="CustomShape 2"/>
          <p:cNvSpPr/>
          <p:nvPr/>
        </p:nvSpPr>
        <p:spPr>
          <a:xfrm>
            <a:off x="1097280" y="1845720"/>
            <a:ext cx="10055880" cy="4020840"/>
          </a:xfrm>
          <a:prstGeom prst="rect">
            <a:avLst/>
          </a:prstGeom>
          <a:noFill/>
          <a:ln>
            <a:noFill/>
          </a:ln>
        </p:spPr>
        <p:style>
          <a:lnRef idx="0">
            <a:scrgbClr r="0" g="0" b="0"/>
          </a:lnRef>
          <a:fillRef idx="0">
            <a:scrgbClr r="0" g="0" b="0"/>
          </a:fillRef>
          <a:effectRef idx="0">
            <a:scrgbClr r="0" g="0" b="0"/>
          </a:effectRef>
          <a:fontRef idx="minor"/>
        </p:style>
        <p:txBody>
          <a:bodyPr lIns="0" tIns="45000" rIns="0" bIns="45000"/>
          <a:lstStyle/>
          <a:p>
            <a:pPr>
              <a:lnSpc>
                <a:spcPct val="100000"/>
              </a:lnSpc>
              <a:spcBef>
                <a:spcPts val="1199"/>
              </a:spcBef>
              <a:spcAft>
                <a:spcPts val="201"/>
              </a:spcAft>
            </a:pPr>
            <a:endParaRPr lang="fr-FR" sz="1800" b="0" strike="noStrike" spc="-1">
              <a:latin typeface="Arial"/>
            </a:endParaRPr>
          </a:p>
          <a:p>
            <a:pPr marL="91440" indent="-889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A l’origine, une entreprise possède un serveur contenant une base de données qui sera interrogée par l’application utilisée par ces clients</a:t>
            </a:r>
            <a:endParaRPr lang="fr-FR" sz="2000" b="0" strike="noStrike" spc="-1">
              <a:latin typeface="Arial"/>
            </a:endParaRPr>
          </a:p>
          <a:p>
            <a:pPr>
              <a:lnSpc>
                <a:spcPct val="100000"/>
              </a:lnSpc>
              <a:spcBef>
                <a:spcPts val="1199"/>
              </a:spcBef>
              <a:spcAft>
                <a:spcPts val="201"/>
              </a:spcAft>
            </a:pPr>
            <a:endParaRPr lang="fr-FR" sz="2000" b="0" strike="noStrike" spc="-1">
              <a:latin typeface="Arial"/>
            </a:endParaRPr>
          </a:p>
          <a:p>
            <a:pPr>
              <a:lnSpc>
                <a:spcPct val="100000"/>
              </a:lnSpc>
              <a:spcBef>
                <a:spcPts val="1199"/>
              </a:spcBef>
              <a:spcAft>
                <a:spcPts val="201"/>
              </a:spcAft>
            </a:pPr>
            <a:endParaRPr lang="fr-FR" sz="2000" b="0" strike="noStrike" spc="-1">
              <a:latin typeface="Arial"/>
            </a:endParaRPr>
          </a:p>
          <a:p>
            <a:pPr>
              <a:lnSpc>
                <a:spcPct val="100000"/>
              </a:lnSpc>
              <a:spcBef>
                <a:spcPts val="1199"/>
              </a:spcBef>
              <a:spcAft>
                <a:spcPts val="201"/>
              </a:spcAft>
            </a:pPr>
            <a:endParaRPr lang="fr-FR" sz="2000" b="0" strike="noStrike" spc="-1">
              <a:latin typeface="Arial"/>
            </a:endParaRPr>
          </a:p>
          <a:p>
            <a:pPr>
              <a:lnSpc>
                <a:spcPct val="100000"/>
              </a:lnSpc>
              <a:spcBef>
                <a:spcPts val="1199"/>
              </a:spcBef>
              <a:spcAft>
                <a:spcPts val="201"/>
              </a:spcAft>
            </a:pPr>
            <a:endParaRPr lang="fr-FR" sz="2000" b="0" strike="noStrike" spc="-1">
              <a:latin typeface="Arial"/>
            </a:endParaRPr>
          </a:p>
          <a:p>
            <a:pPr marL="91440" indent="-889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Tout se passe bien quand il n’y a pas un grand nombre de données à traiter. Mais plus il y a d’informations échangées, plus le serveur aura du mal à suivre. Or on aimerait avoir une base </a:t>
            </a:r>
            <a:r>
              <a:rPr lang="fr-FR" sz="2000" b="1" strike="noStrike" spc="-1">
                <a:solidFill>
                  <a:srgbClr val="404040"/>
                </a:solidFill>
                <a:latin typeface="Calibri"/>
                <a:ea typeface="DejaVu Sans"/>
              </a:rPr>
              <a:t>scalable</a:t>
            </a:r>
            <a:r>
              <a:rPr lang="fr-FR" sz="2000" b="0" strike="noStrike" spc="-1">
                <a:solidFill>
                  <a:srgbClr val="404040"/>
                </a:solidFill>
                <a:latin typeface="Calibri"/>
                <a:ea typeface="DejaVu Sans"/>
              </a:rPr>
              <a:t>.</a:t>
            </a:r>
            <a:endParaRPr lang="fr-FR" sz="2000" b="0" strike="noStrike" spc="-1">
              <a:latin typeface="Arial"/>
            </a:endParaRPr>
          </a:p>
        </p:txBody>
      </p:sp>
      <p:pic>
        <p:nvPicPr>
          <p:cNvPr id="178" name="Image 3"/>
          <p:cNvPicPr/>
          <p:nvPr/>
        </p:nvPicPr>
        <p:blipFill>
          <a:blip r:embed="rId3"/>
          <a:stretch/>
        </p:blipFill>
        <p:spPr>
          <a:xfrm>
            <a:off x="3543480" y="3189960"/>
            <a:ext cx="4751640" cy="13320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1097280" y="758880"/>
            <a:ext cx="10055880" cy="356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85000"/>
              </a:lnSpc>
            </a:pPr>
            <a:r>
              <a:rPr lang="fr-FR" sz="8000" b="0" strike="noStrike" spc="-46">
                <a:solidFill>
                  <a:srgbClr val="262626"/>
                </a:solidFill>
                <a:latin typeface="Calibri Light"/>
                <a:ea typeface="DejaVu Sans"/>
              </a:rPr>
              <a:t>I – Présentation du module</a:t>
            </a:r>
            <a:endParaRPr lang="fr-FR" sz="8000" b="0" strike="noStrike" spc="-1">
              <a:latin typeface="Arial"/>
            </a:endParaRPr>
          </a:p>
        </p:txBody>
      </p:sp>
      <p:sp>
        <p:nvSpPr>
          <p:cNvPr id="138" name="CustomShape 2"/>
          <p:cNvSpPr/>
          <p:nvPr/>
        </p:nvSpPr>
        <p:spPr>
          <a:xfrm>
            <a:off x="1097280" y="4453200"/>
            <a:ext cx="10055880" cy="114048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CustomShape 1"/>
          <p:cNvSpPr/>
          <p:nvPr/>
        </p:nvSpPr>
        <p:spPr>
          <a:xfrm>
            <a:off x="1097280" y="286560"/>
            <a:ext cx="10055880" cy="144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85000"/>
              </a:lnSpc>
            </a:pPr>
            <a:r>
              <a:rPr lang="fr-FR" sz="4800" b="0" strike="noStrike" spc="-46">
                <a:solidFill>
                  <a:srgbClr val="404040"/>
                </a:solidFill>
                <a:latin typeface="Calibri Light"/>
                <a:ea typeface="DejaVu Sans"/>
              </a:rPr>
              <a:t>Un peu d’histoire : le développement de MapReduce</a:t>
            </a:r>
            <a:endParaRPr lang="fr-FR" sz="4800" b="0" strike="noStrike" spc="-1">
              <a:latin typeface="Arial"/>
            </a:endParaRPr>
          </a:p>
        </p:txBody>
      </p:sp>
      <p:sp>
        <p:nvSpPr>
          <p:cNvPr id="180" name="CustomShape 2"/>
          <p:cNvSpPr/>
          <p:nvPr/>
        </p:nvSpPr>
        <p:spPr>
          <a:xfrm>
            <a:off x="1097280" y="1845720"/>
            <a:ext cx="4916160" cy="4020840"/>
          </a:xfrm>
          <a:prstGeom prst="rect">
            <a:avLst/>
          </a:prstGeom>
          <a:noFill/>
          <a:ln>
            <a:noFill/>
          </a:ln>
        </p:spPr>
        <p:style>
          <a:lnRef idx="0">
            <a:scrgbClr r="0" g="0" b="0"/>
          </a:lnRef>
          <a:fillRef idx="0">
            <a:scrgbClr r="0" g="0" b="0"/>
          </a:fillRef>
          <a:effectRef idx="0">
            <a:scrgbClr r="0" g="0" b="0"/>
          </a:effectRef>
          <a:fontRef idx="minor"/>
        </p:style>
        <p:txBody>
          <a:bodyPr lIns="0" tIns="45000" rIns="0" bIns="45000"/>
          <a:lstStyle/>
          <a:p>
            <a:pPr>
              <a:lnSpc>
                <a:spcPct val="100000"/>
              </a:lnSpc>
              <a:spcBef>
                <a:spcPts val="1199"/>
              </a:spcBef>
              <a:spcAft>
                <a:spcPts val="201"/>
              </a:spcAft>
            </a:pPr>
            <a:endParaRPr lang="fr-FR" sz="1800" b="0" strike="noStrike" spc="-1">
              <a:latin typeface="Arial"/>
            </a:endParaRPr>
          </a:p>
          <a:p>
            <a:pPr marL="91440" indent="-889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Afin de palier à ce problème </a:t>
            </a:r>
            <a:r>
              <a:rPr lang="fr-FR" sz="2000" b="1" strike="noStrike" spc="-1">
                <a:solidFill>
                  <a:srgbClr val="404040"/>
                </a:solidFill>
                <a:latin typeface="Calibri"/>
                <a:ea typeface="DejaVu Sans"/>
              </a:rPr>
              <a:t>Google</a:t>
            </a:r>
            <a:r>
              <a:rPr lang="fr-FR" sz="2000" b="0" strike="noStrike" spc="-1">
                <a:solidFill>
                  <a:srgbClr val="404040"/>
                </a:solidFill>
                <a:latin typeface="Calibri"/>
                <a:ea typeface="DejaVu Sans"/>
              </a:rPr>
              <a:t> a développé un algorithme : </a:t>
            </a:r>
            <a:r>
              <a:rPr lang="fr-FR" sz="2000" b="1" strike="noStrike" spc="-1">
                <a:solidFill>
                  <a:srgbClr val="404040"/>
                </a:solidFill>
                <a:latin typeface="Calibri"/>
                <a:ea typeface="DejaVu Sans"/>
              </a:rPr>
              <a:t>MapReduce</a:t>
            </a:r>
            <a:r>
              <a:rPr lang="fr-FR" sz="2000" b="0" strike="noStrike" spc="-1">
                <a:solidFill>
                  <a:srgbClr val="404040"/>
                </a:solidFill>
                <a:latin typeface="Calibri"/>
                <a:ea typeface="DejaVu Sans"/>
              </a:rPr>
              <a:t>.</a:t>
            </a:r>
            <a:endParaRPr lang="fr-FR" sz="2000" b="0" strike="noStrike" spc="-1">
              <a:latin typeface="Arial"/>
            </a:endParaRPr>
          </a:p>
          <a:p>
            <a:pPr>
              <a:lnSpc>
                <a:spcPct val="100000"/>
              </a:lnSpc>
              <a:spcBef>
                <a:spcPts val="1199"/>
              </a:spcBef>
              <a:spcAft>
                <a:spcPts val="201"/>
              </a:spcAft>
            </a:pPr>
            <a:endParaRPr lang="fr-FR" sz="2000" b="0" strike="noStrike" spc="-1">
              <a:latin typeface="Arial"/>
            </a:endParaRPr>
          </a:p>
          <a:p>
            <a:pPr marL="91440" indent="-889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Le but de cet algorithme est de diviser une tâche en plusieurs petites tâches et de les distribuer à un ensemble de machines.</a:t>
            </a:r>
            <a:endParaRPr lang="fr-FR" sz="2000" b="0" strike="noStrike" spc="-1">
              <a:latin typeface="Arial"/>
            </a:endParaRPr>
          </a:p>
          <a:p>
            <a:pPr>
              <a:lnSpc>
                <a:spcPct val="100000"/>
              </a:lnSpc>
              <a:spcBef>
                <a:spcPts val="1199"/>
              </a:spcBef>
              <a:spcAft>
                <a:spcPts val="201"/>
              </a:spcAft>
            </a:pPr>
            <a:endParaRPr lang="fr-FR" sz="2000" b="0" strike="noStrike" spc="-1">
              <a:latin typeface="Arial"/>
            </a:endParaRPr>
          </a:p>
          <a:p>
            <a:pPr marL="91440" indent="-889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Puis il collecte et intègre les résultats obtenus en un résultat final.</a:t>
            </a:r>
            <a:endParaRPr lang="fr-FR" sz="2000" b="0" strike="noStrike" spc="-1">
              <a:latin typeface="Arial"/>
            </a:endParaRPr>
          </a:p>
        </p:txBody>
      </p:sp>
      <p:pic>
        <p:nvPicPr>
          <p:cNvPr id="181" name="Image 1"/>
          <p:cNvPicPr/>
          <p:nvPr/>
        </p:nvPicPr>
        <p:blipFill>
          <a:blip r:embed="rId3"/>
          <a:stretch/>
        </p:blipFill>
        <p:spPr>
          <a:xfrm>
            <a:off x="6450120" y="2446920"/>
            <a:ext cx="3894120" cy="29419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ustomShape 1"/>
          <p:cNvSpPr/>
          <p:nvPr/>
        </p:nvSpPr>
        <p:spPr>
          <a:xfrm>
            <a:off x="947880" y="286560"/>
            <a:ext cx="10384200" cy="144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85000"/>
              </a:lnSpc>
            </a:pPr>
            <a:r>
              <a:rPr lang="fr-FR" sz="4800" b="0" strike="noStrike" spc="-46">
                <a:solidFill>
                  <a:srgbClr val="404040"/>
                </a:solidFill>
                <a:latin typeface="Calibri Light"/>
                <a:ea typeface="DejaVu Sans"/>
              </a:rPr>
              <a:t>Un peu d’histoire : la naissance de Hadoop</a:t>
            </a:r>
            <a:endParaRPr lang="fr-FR" sz="4800" b="0" strike="noStrike" spc="-1">
              <a:latin typeface="Arial"/>
            </a:endParaRPr>
          </a:p>
        </p:txBody>
      </p:sp>
      <p:sp>
        <p:nvSpPr>
          <p:cNvPr id="183" name="CustomShape 2"/>
          <p:cNvSpPr/>
          <p:nvPr/>
        </p:nvSpPr>
        <p:spPr>
          <a:xfrm>
            <a:off x="1097280" y="1845720"/>
            <a:ext cx="10055880" cy="4020840"/>
          </a:xfrm>
          <a:prstGeom prst="rect">
            <a:avLst/>
          </a:prstGeom>
          <a:noFill/>
          <a:ln>
            <a:noFill/>
          </a:ln>
        </p:spPr>
        <p:style>
          <a:lnRef idx="0">
            <a:scrgbClr r="0" g="0" b="0"/>
          </a:lnRef>
          <a:fillRef idx="0">
            <a:scrgbClr r="0" g="0" b="0"/>
          </a:fillRef>
          <a:effectRef idx="0">
            <a:scrgbClr r="0" g="0" b="0"/>
          </a:effectRef>
          <a:fontRef idx="minor"/>
        </p:style>
        <p:txBody>
          <a:bodyPr lIns="0" tIns="45000" rIns="0" bIns="45000"/>
          <a:lstStyle/>
          <a:p>
            <a:pPr>
              <a:lnSpc>
                <a:spcPct val="100000"/>
              </a:lnSpc>
              <a:spcBef>
                <a:spcPts val="1199"/>
              </a:spcBef>
              <a:spcAft>
                <a:spcPts val="201"/>
              </a:spcAft>
            </a:pPr>
            <a:endParaRPr lang="fr-FR" sz="1800" b="0" strike="noStrike" spc="-1">
              <a:latin typeface="Arial"/>
            </a:endParaRPr>
          </a:p>
          <a:p>
            <a:pPr marL="91440" indent="-889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En utilisant cet algorithme, </a:t>
            </a:r>
            <a:r>
              <a:rPr lang="fr-FR" sz="2000" b="1" strike="noStrike" spc="-1">
                <a:solidFill>
                  <a:srgbClr val="404040"/>
                </a:solidFill>
                <a:latin typeface="Calibri"/>
                <a:ea typeface="DejaVu Sans"/>
              </a:rPr>
              <a:t>Doug Cutting</a:t>
            </a:r>
            <a:r>
              <a:rPr lang="fr-FR" sz="2000" b="0" strike="noStrike" spc="-1">
                <a:solidFill>
                  <a:srgbClr val="404040"/>
                </a:solidFill>
                <a:latin typeface="Calibri"/>
                <a:ea typeface="DejaVu Sans"/>
              </a:rPr>
              <a:t>, un informaticien américain, et son équipe développe une solution de calcul et de traitement distribués baptisée </a:t>
            </a:r>
            <a:r>
              <a:rPr lang="fr-FR" sz="2000" b="1" strike="noStrike" spc="-1">
                <a:solidFill>
                  <a:srgbClr val="404040"/>
                </a:solidFill>
                <a:latin typeface="Calibri"/>
                <a:ea typeface="DejaVu Sans"/>
              </a:rPr>
              <a:t>Hadoop</a:t>
            </a:r>
            <a:r>
              <a:rPr lang="fr-FR" sz="2000" b="0" strike="noStrike" spc="-1">
                <a:solidFill>
                  <a:srgbClr val="404040"/>
                </a:solidFill>
                <a:latin typeface="Calibri"/>
                <a:ea typeface="DejaVu Sans"/>
              </a:rPr>
              <a:t> en 2006.</a:t>
            </a:r>
            <a:endParaRPr lang="fr-FR" sz="2000" b="0" strike="noStrike" spc="-1">
              <a:latin typeface="Arial"/>
            </a:endParaRPr>
          </a:p>
          <a:p>
            <a:pPr>
              <a:lnSpc>
                <a:spcPct val="100000"/>
              </a:lnSpc>
              <a:spcBef>
                <a:spcPts val="1199"/>
              </a:spcBef>
              <a:spcAft>
                <a:spcPts val="201"/>
              </a:spcAft>
            </a:pPr>
            <a:endParaRPr lang="fr-FR" sz="2000" b="0" strike="noStrike" spc="-1">
              <a:latin typeface="Arial"/>
            </a:endParaRPr>
          </a:p>
          <a:p>
            <a:pPr marL="91440" indent="-889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Hadoop sera par la suite distribué sous la forme d’un projet open-source en 2008 par </a:t>
            </a:r>
            <a:r>
              <a:rPr lang="fr-FR" sz="2000" b="1" strike="noStrike" spc="-1">
                <a:solidFill>
                  <a:srgbClr val="404040"/>
                </a:solidFill>
                <a:latin typeface="Calibri"/>
                <a:ea typeface="DejaVu Sans"/>
              </a:rPr>
              <a:t>Yahoo</a:t>
            </a:r>
            <a:r>
              <a:rPr lang="fr-FR" sz="2000" b="0" strike="noStrike" spc="-1">
                <a:solidFill>
                  <a:srgbClr val="404040"/>
                </a:solidFill>
                <a:latin typeface="Calibri"/>
                <a:ea typeface="DejaVu Sans"/>
              </a:rPr>
              <a:t> avant que d’être maintenu et géré par l’</a:t>
            </a:r>
            <a:r>
              <a:rPr lang="fr-FR" sz="2000" b="1" strike="noStrike" spc="-1">
                <a:solidFill>
                  <a:srgbClr val="404040"/>
                </a:solidFill>
                <a:latin typeface="Calibri"/>
                <a:ea typeface="DejaVu Sans"/>
              </a:rPr>
              <a:t>Apache Software Foundation</a:t>
            </a:r>
            <a:r>
              <a:rPr lang="fr-FR" sz="2000" b="0" strike="noStrike" spc="-1">
                <a:solidFill>
                  <a:srgbClr val="404040"/>
                </a:solidFill>
                <a:latin typeface="Calibri"/>
                <a:ea typeface="DejaVu Sans"/>
              </a:rPr>
              <a:t>.</a:t>
            </a:r>
            <a:endParaRPr lang="fr-FR" sz="2000" b="0" strike="noStrike" spc="-1">
              <a:latin typeface="Arial"/>
            </a:endParaRPr>
          </a:p>
          <a:p>
            <a:pPr>
              <a:lnSpc>
                <a:spcPct val="100000"/>
              </a:lnSpc>
              <a:spcBef>
                <a:spcPts val="1199"/>
              </a:spcBef>
              <a:spcAft>
                <a:spcPts val="201"/>
              </a:spcAft>
            </a:pPr>
            <a:endParaRPr lang="fr-FR" sz="2000" b="0" strike="noStrike" spc="-1">
              <a:latin typeface="Arial"/>
            </a:endParaRPr>
          </a:p>
          <a:p>
            <a:pPr marL="91440" indent="-889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La </a:t>
            </a:r>
            <a:r>
              <a:rPr lang="fr-FR" sz="2000" b="1" strike="noStrike" spc="-1">
                <a:solidFill>
                  <a:srgbClr val="404040"/>
                </a:solidFill>
                <a:latin typeface="Calibri"/>
                <a:ea typeface="DejaVu Sans"/>
              </a:rPr>
              <a:t>version 1.0</a:t>
            </a:r>
            <a:r>
              <a:rPr lang="fr-FR" sz="2000" b="0" strike="noStrike" spc="-1">
                <a:solidFill>
                  <a:srgbClr val="404040"/>
                </a:solidFill>
                <a:latin typeface="Calibri"/>
                <a:ea typeface="DejaVu Sans"/>
              </a:rPr>
              <a:t> de Hadoop sort en novembre 2012.</a:t>
            </a:r>
            <a:endParaRPr lang="fr-FR"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CustomShape 1"/>
          <p:cNvSpPr/>
          <p:nvPr/>
        </p:nvSpPr>
        <p:spPr>
          <a:xfrm>
            <a:off x="947880" y="286560"/>
            <a:ext cx="10384200" cy="144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85000"/>
              </a:lnSpc>
            </a:pPr>
            <a:r>
              <a:rPr lang="fr-FR" sz="4800" b="0" strike="noStrike" spc="-46">
                <a:solidFill>
                  <a:srgbClr val="404040"/>
                </a:solidFill>
                <a:latin typeface="Calibri Light"/>
                <a:ea typeface="DejaVu Sans"/>
              </a:rPr>
              <a:t>Passage de la version 1 à la version 2 de Hadoop</a:t>
            </a:r>
            <a:endParaRPr lang="fr-FR" sz="4800" b="0" strike="noStrike" spc="-1">
              <a:latin typeface="Arial"/>
            </a:endParaRPr>
          </a:p>
        </p:txBody>
      </p:sp>
      <p:sp>
        <p:nvSpPr>
          <p:cNvPr id="185" name="CustomShape 2"/>
          <p:cNvSpPr/>
          <p:nvPr/>
        </p:nvSpPr>
        <p:spPr>
          <a:xfrm>
            <a:off x="1097280" y="1845720"/>
            <a:ext cx="10055880" cy="4020840"/>
          </a:xfrm>
          <a:prstGeom prst="rect">
            <a:avLst/>
          </a:prstGeom>
          <a:noFill/>
          <a:ln>
            <a:noFill/>
          </a:ln>
        </p:spPr>
        <p:style>
          <a:lnRef idx="0">
            <a:scrgbClr r="0" g="0" b="0"/>
          </a:lnRef>
          <a:fillRef idx="0">
            <a:scrgbClr r="0" g="0" b="0"/>
          </a:fillRef>
          <a:effectRef idx="0">
            <a:scrgbClr r="0" g="0" b="0"/>
          </a:effectRef>
          <a:fontRef idx="minor"/>
        </p:style>
        <p:txBody>
          <a:bodyPr lIns="0" tIns="45000" rIns="0" bIns="45000"/>
          <a:lstStyle/>
          <a:p>
            <a:pPr>
              <a:lnSpc>
                <a:spcPct val="100000"/>
              </a:lnSpc>
              <a:spcBef>
                <a:spcPts val="1199"/>
              </a:spcBef>
              <a:spcAft>
                <a:spcPts val="201"/>
              </a:spcAft>
            </a:pPr>
            <a:endParaRPr lang="fr-FR" sz="1800" b="0" strike="noStrike" spc="-1">
              <a:latin typeface="Arial"/>
            </a:endParaRPr>
          </a:p>
          <a:p>
            <a:pPr marL="91440" indent="-889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a:t>
            </a:r>
            <a:endParaRPr lang="fr-FR" sz="2000" b="0" strike="noStrike" spc="-1">
              <a:latin typeface="Arial"/>
            </a:endParaRPr>
          </a:p>
          <a:p>
            <a:pPr>
              <a:lnSpc>
                <a:spcPct val="100000"/>
              </a:lnSpc>
              <a:spcBef>
                <a:spcPts val="1199"/>
              </a:spcBef>
              <a:spcAft>
                <a:spcPts val="201"/>
              </a:spcAft>
            </a:pPr>
            <a:endParaRPr lang="fr-FR" sz="2000" b="0" strike="noStrike" spc="-1">
              <a:latin typeface="Arial"/>
            </a:endParaRPr>
          </a:p>
          <a:p>
            <a:pPr>
              <a:lnSpc>
                <a:spcPct val="100000"/>
              </a:lnSpc>
              <a:spcBef>
                <a:spcPts val="1199"/>
              </a:spcBef>
              <a:spcAft>
                <a:spcPts val="201"/>
              </a:spcAft>
            </a:pPr>
            <a:endParaRPr lang="fr-FR" sz="2000" b="0" strike="noStrike" spc="-1">
              <a:latin typeface="Arial"/>
            </a:endParaRPr>
          </a:p>
          <a:p>
            <a:pPr>
              <a:lnSpc>
                <a:spcPct val="100000"/>
              </a:lnSpc>
              <a:spcBef>
                <a:spcPts val="1199"/>
              </a:spcBef>
              <a:spcAft>
                <a:spcPts val="201"/>
              </a:spcAft>
            </a:pPr>
            <a:endParaRPr lang="fr-FR" sz="2000" b="0" strike="noStrike" spc="-1">
              <a:latin typeface="Arial"/>
            </a:endParaRPr>
          </a:p>
          <a:p>
            <a:pPr>
              <a:lnSpc>
                <a:spcPct val="100000"/>
              </a:lnSpc>
              <a:spcBef>
                <a:spcPts val="1199"/>
              </a:spcBef>
              <a:spcAft>
                <a:spcPts val="201"/>
              </a:spcAft>
            </a:pPr>
            <a:endParaRPr lang="fr-FR" sz="2000" b="0" strike="noStrike" spc="-1">
              <a:latin typeface="Arial"/>
            </a:endParaRPr>
          </a:p>
          <a:p>
            <a:pPr>
              <a:lnSpc>
                <a:spcPct val="100000"/>
              </a:lnSpc>
              <a:spcBef>
                <a:spcPts val="1199"/>
              </a:spcBef>
              <a:spcAft>
                <a:spcPts val="201"/>
              </a:spcAft>
            </a:pPr>
            <a:endParaRPr lang="fr-FR" sz="2000" b="0" strike="noStrike" spc="-1">
              <a:latin typeface="Arial"/>
            </a:endParaRPr>
          </a:p>
          <a:p>
            <a:pPr>
              <a:lnSpc>
                <a:spcPct val="100000"/>
              </a:lnSpc>
              <a:spcBef>
                <a:spcPts val="1199"/>
              </a:spcBef>
              <a:spcAft>
                <a:spcPts val="201"/>
              </a:spcAft>
            </a:pPr>
            <a:endParaRPr lang="fr-FR" sz="2000" b="0" strike="noStrike" spc="-1">
              <a:latin typeface="Arial"/>
            </a:endParaRPr>
          </a:p>
          <a:p>
            <a:pPr marL="91440" indent="-889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Aujourd’hui nous sommes à la version 3 de Hadoop.</a:t>
            </a:r>
            <a:endParaRPr lang="fr-FR" sz="2000" b="0" strike="noStrike" spc="-1">
              <a:latin typeface="Arial"/>
            </a:endParaRPr>
          </a:p>
        </p:txBody>
      </p:sp>
      <p:pic>
        <p:nvPicPr>
          <p:cNvPr id="186" name="Image 185"/>
          <p:cNvPicPr/>
          <p:nvPr/>
        </p:nvPicPr>
        <p:blipFill>
          <a:blip r:embed="rId3"/>
          <a:stretch/>
        </p:blipFill>
        <p:spPr>
          <a:xfrm>
            <a:off x="2304000" y="2088000"/>
            <a:ext cx="7966080" cy="33336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CustomShape 1"/>
          <p:cNvSpPr/>
          <p:nvPr/>
        </p:nvSpPr>
        <p:spPr>
          <a:xfrm>
            <a:off x="947880" y="286560"/>
            <a:ext cx="10384200" cy="144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85000"/>
              </a:lnSpc>
            </a:pPr>
            <a:r>
              <a:rPr lang="fr-FR" sz="4800" b="0" strike="noStrike" spc="-46">
                <a:solidFill>
                  <a:srgbClr val="404040"/>
                </a:solidFill>
                <a:latin typeface="Calibri Light"/>
                <a:ea typeface="DejaVu Sans"/>
              </a:rPr>
              <a:t>L’architecture d’Hadoop</a:t>
            </a:r>
            <a:endParaRPr lang="fr-FR" sz="4800" b="0" strike="noStrike" spc="-1">
              <a:latin typeface="Arial"/>
            </a:endParaRPr>
          </a:p>
        </p:txBody>
      </p:sp>
      <p:sp>
        <p:nvSpPr>
          <p:cNvPr id="188" name="CustomShape 2"/>
          <p:cNvSpPr/>
          <p:nvPr/>
        </p:nvSpPr>
        <p:spPr>
          <a:xfrm>
            <a:off x="1097280" y="1845720"/>
            <a:ext cx="10055880" cy="4020840"/>
          </a:xfrm>
          <a:prstGeom prst="rect">
            <a:avLst/>
          </a:prstGeom>
          <a:noFill/>
          <a:ln>
            <a:noFill/>
          </a:ln>
        </p:spPr>
        <p:style>
          <a:lnRef idx="0">
            <a:scrgbClr r="0" g="0" b="0"/>
          </a:lnRef>
          <a:fillRef idx="0">
            <a:scrgbClr r="0" g="0" b="0"/>
          </a:fillRef>
          <a:effectRef idx="0">
            <a:scrgbClr r="0" g="0" b="0"/>
          </a:effectRef>
          <a:fontRef idx="minor"/>
        </p:style>
        <p:txBody>
          <a:bodyPr lIns="0" tIns="45000" rIns="0" bIns="45000"/>
          <a:lstStyle/>
          <a:p>
            <a:pPr>
              <a:lnSpc>
                <a:spcPct val="100000"/>
              </a:lnSpc>
              <a:spcBef>
                <a:spcPts val="1199"/>
              </a:spcBef>
              <a:spcAft>
                <a:spcPts val="201"/>
              </a:spcAft>
            </a:pPr>
            <a:endParaRPr lang="fr-FR" sz="1800" b="0" strike="noStrike" spc="-1">
              <a:latin typeface="Arial"/>
            </a:endParaRPr>
          </a:p>
          <a:p>
            <a:pPr marL="1080">
              <a:lnSpc>
                <a:spcPct val="100000"/>
              </a:lnSpc>
              <a:spcBef>
                <a:spcPts val="1199"/>
              </a:spcBef>
              <a:spcAft>
                <a:spcPts val="201"/>
              </a:spcAft>
            </a:pPr>
            <a:endParaRPr lang="fr-FR" sz="1800" b="0" strike="noStrike" spc="-1">
              <a:latin typeface="Arial"/>
            </a:endParaRPr>
          </a:p>
        </p:txBody>
      </p:sp>
      <p:pic>
        <p:nvPicPr>
          <p:cNvPr id="189" name="Image 2"/>
          <p:cNvPicPr/>
          <p:nvPr/>
        </p:nvPicPr>
        <p:blipFill>
          <a:blip r:embed="rId3"/>
          <a:stretch/>
        </p:blipFill>
        <p:spPr>
          <a:xfrm>
            <a:off x="3273120" y="2287440"/>
            <a:ext cx="5644440" cy="33339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CustomShape 1"/>
          <p:cNvSpPr/>
          <p:nvPr/>
        </p:nvSpPr>
        <p:spPr>
          <a:xfrm>
            <a:off x="947880" y="286560"/>
            <a:ext cx="10384200" cy="144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85000"/>
              </a:lnSpc>
            </a:pPr>
            <a:r>
              <a:rPr lang="fr-FR" sz="4800" b="0" strike="noStrike" spc="-46">
                <a:solidFill>
                  <a:srgbClr val="404040"/>
                </a:solidFill>
                <a:latin typeface="Calibri Light"/>
                <a:ea typeface="DejaVu Sans"/>
              </a:rPr>
              <a:t>La structure de Hadoop</a:t>
            </a:r>
            <a:endParaRPr lang="fr-FR" sz="4800" b="0" strike="noStrike" spc="-1">
              <a:latin typeface="Arial"/>
            </a:endParaRPr>
          </a:p>
        </p:txBody>
      </p:sp>
      <p:sp>
        <p:nvSpPr>
          <p:cNvPr id="191" name="CustomShape 2"/>
          <p:cNvSpPr/>
          <p:nvPr/>
        </p:nvSpPr>
        <p:spPr>
          <a:xfrm>
            <a:off x="1097280" y="1845720"/>
            <a:ext cx="6245640" cy="4020840"/>
          </a:xfrm>
          <a:prstGeom prst="rect">
            <a:avLst/>
          </a:prstGeom>
          <a:noFill/>
          <a:ln>
            <a:noFill/>
          </a:ln>
        </p:spPr>
        <p:style>
          <a:lnRef idx="0">
            <a:scrgbClr r="0" g="0" b="0"/>
          </a:lnRef>
          <a:fillRef idx="0">
            <a:scrgbClr r="0" g="0" b="0"/>
          </a:fillRef>
          <a:effectRef idx="0">
            <a:scrgbClr r="0" g="0" b="0"/>
          </a:effectRef>
          <a:fontRef idx="minor"/>
        </p:style>
        <p:txBody>
          <a:bodyPr lIns="0" tIns="45000" rIns="0" bIns="45000"/>
          <a:lstStyle/>
          <a:p>
            <a:pPr>
              <a:lnSpc>
                <a:spcPct val="100000"/>
              </a:lnSpc>
              <a:spcBef>
                <a:spcPts val="1199"/>
              </a:spcBef>
              <a:spcAft>
                <a:spcPts val="201"/>
              </a:spcAft>
            </a:pPr>
            <a:endParaRPr lang="fr-FR" sz="1800" b="0" strike="noStrike" spc="-1">
              <a:latin typeface="Arial"/>
            </a:endParaRPr>
          </a:p>
          <a:p>
            <a:pPr marL="91440" indent="-889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Hadoop est composé de quatre couches :</a:t>
            </a:r>
            <a:endParaRPr lang="fr-FR" sz="2000" b="0" strike="noStrike" spc="-1">
              <a:latin typeface="Arial"/>
            </a:endParaRPr>
          </a:p>
          <a:p>
            <a:pPr marL="548640" lvl="1" indent="-889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une partie traitement et calcul avec l’algorithme </a:t>
            </a:r>
            <a:r>
              <a:rPr lang="fr-FR" sz="2000" b="1" strike="noStrike" spc="-1">
                <a:solidFill>
                  <a:srgbClr val="404040"/>
                </a:solidFill>
                <a:latin typeface="Calibri"/>
                <a:ea typeface="DejaVu Sans"/>
              </a:rPr>
              <a:t>MapReduce</a:t>
            </a:r>
            <a:endParaRPr lang="fr-FR" sz="2000" b="0" strike="noStrike" spc="-1">
              <a:latin typeface="Arial"/>
            </a:endParaRPr>
          </a:p>
          <a:p>
            <a:pPr marL="548640" lvl="1" indent="-889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une partie stockage basée sur le système de fichiers </a:t>
            </a:r>
            <a:r>
              <a:rPr lang="fr-FR" sz="2000" b="1" strike="noStrike" spc="-1">
                <a:solidFill>
                  <a:srgbClr val="404040"/>
                </a:solidFill>
                <a:latin typeface="Calibri"/>
                <a:ea typeface="DejaVu Sans"/>
              </a:rPr>
              <a:t>Hadoop Distributed File System</a:t>
            </a:r>
            <a:endParaRPr lang="fr-FR" sz="2000" b="0" strike="noStrike" spc="-1">
              <a:latin typeface="Arial"/>
            </a:endParaRPr>
          </a:p>
          <a:p>
            <a:pPr marL="548640" lvl="1" indent="-889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le framework </a:t>
            </a:r>
            <a:r>
              <a:rPr lang="fr-FR" sz="2000" b="1" strike="noStrike" spc="-1">
                <a:solidFill>
                  <a:srgbClr val="404040"/>
                </a:solidFill>
                <a:latin typeface="Calibri"/>
                <a:ea typeface="DejaVu Sans"/>
              </a:rPr>
              <a:t>YARN</a:t>
            </a:r>
            <a:r>
              <a:rPr lang="fr-FR" sz="2000" b="0" strike="noStrike" spc="-1">
                <a:solidFill>
                  <a:srgbClr val="404040"/>
                </a:solidFill>
                <a:latin typeface="Calibri"/>
                <a:ea typeface="DejaVu Sans"/>
              </a:rPr>
              <a:t> sert à la gestion des tâches et des ressources</a:t>
            </a:r>
            <a:endParaRPr lang="fr-FR" sz="2000" b="0" strike="noStrike" spc="-1">
              <a:latin typeface="Arial"/>
            </a:endParaRPr>
          </a:p>
          <a:p>
            <a:pPr marL="548640" lvl="1" indent="-889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le module </a:t>
            </a:r>
            <a:r>
              <a:rPr lang="fr-FR" sz="2000" b="1" strike="noStrike" spc="-1">
                <a:solidFill>
                  <a:srgbClr val="404040"/>
                </a:solidFill>
                <a:latin typeface="Calibri"/>
                <a:ea typeface="DejaVu Sans"/>
              </a:rPr>
              <a:t>Hadoop Common</a:t>
            </a:r>
            <a:r>
              <a:rPr lang="fr-FR" sz="2000" b="0" strike="noStrike" spc="-1">
                <a:solidFill>
                  <a:srgbClr val="404040"/>
                </a:solidFill>
                <a:latin typeface="Calibri"/>
                <a:ea typeface="DejaVu Sans"/>
              </a:rPr>
              <a:t> contient des librairies Java pour les autres modules.</a:t>
            </a:r>
            <a:endParaRPr lang="fr-FR" sz="2000" b="0" strike="noStrike" spc="-1">
              <a:latin typeface="Arial"/>
            </a:endParaRPr>
          </a:p>
          <a:p>
            <a:pPr>
              <a:lnSpc>
                <a:spcPct val="100000"/>
              </a:lnSpc>
              <a:spcBef>
                <a:spcPts val="1199"/>
              </a:spcBef>
              <a:spcAft>
                <a:spcPts val="201"/>
              </a:spcAft>
            </a:pPr>
            <a:endParaRPr lang="fr-FR" sz="2000" b="0" strike="noStrike" spc="-1">
              <a:latin typeface="Arial"/>
            </a:endParaRPr>
          </a:p>
        </p:txBody>
      </p:sp>
      <p:pic>
        <p:nvPicPr>
          <p:cNvPr id="192" name="Image 191"/>
          <p:cNvPicPr/>
          <p:nvPr/>
        </p:nvPicPr>
        <p:blipFill>
          <a:blip r:embed="rId3"/>
          <a:stretch/>
        </p:blipFill>
        <p:spPr>
          <a:xfrm>
            <a:off x="7488000" y="1768680"/>
            <a:ext cx="3808440" cy="44942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CustomShape 1"/>
          <p:cNvSpPr/>
          <p:nvPr/>
        </p:nvSpPr>
        <p:spPr>
          <a:xfrm>
            <a:off x="947880" y="286560"/>
            <a:ext cx="10384200" cy="144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85000"/>
              </a:lnSpc>
            </a:pPr>
            <a:r>
              <a:rPr lang="fr-FR" sz="4800" b="0" strike="noStrike" spc="-46">
                <a:solidFill>
                  <a:srgbClr val="404040"/>
                </a:solidFill>
                <a:latin typeface="Calibri Light"/>
                <a:ea typeface="DejaVu Sans"/>
              </a:rPr>
              <a:t>Hadoop Distributed File System</a:t>
            </a:r>
            <a:endParaRPr lang="fr-FR" sz="4800" b="0" strike="noStrike" spc="-1">
              <a:latin typeface="Arial"/>
            </a:endParaRPr>
          </a:p>
        </p:txBody>
      </p:sp>
      <p:sp>
        <p:nvSpPr>
          <p:cNvPr id="194" name="CustomShape 2"/>
          <p:cNvSpPr/>
          <p:nvPr/>
        </p:nvSpPr>
        <p:spPr>
          <a:xfrm>
            <a:off x="1097280" y="1845720"/>
            <a:ext cx="10055880" cy="4020840"/>
          </a:xfrm>
          <a:prstGeom prst="rect">
            <a:avLst/>
          </a:prstGeom>
          <a:noFill/>
          <a:ln>
            <a:noFill/>
          </a:ln>
        </p:spPr>
        <p:style>
          <a:lnRef idx="0">
            <a:scrgbClr r="0" g="0" b="0"/>
          </a:lnRef>
          <a:fillRef idx="0">
            <a:scrgbClr r="0" g="0" b="0"/>
          </a:fillRef>
          <a:effectRef idx="0">
            <a:scrgbClr r="0" g="0" b="0"/>
          </a:effectRef>
          <a:fontRef idx="minor"/>
        </p:style>
        <p:txBody>
          <a:bodyPr lIns="0" tIns="45000" rIns="0" bIns="45000"/>
          <a:lstStyle/>
          <a:p>
            <a:pPr>
              <a:lnSpc>
                <a:spcPct val="100000"/>
              </a:lnSpc>
              <a:spcBef>
                <a:spcPts val="1199"/>
              </a:spcBef>
              <a:spcAft>
                <a:spcPts val="201"/>
              </a:spcAft>
            </a:pPr>
            <a:endParaRPr lang="fr-FR" sz="1800" b="0" strike="noStrike" spc="-1">
              <a:latin typeface="Arial"/>
            </a:endParaRPr>
          </a:p>
          <a:p>
            <a:pPr marL="91440" indent="-889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Le</a:t>
            </a:r>
            <a:r>
              <a:rPr lang="fr-FR" sz="2000" b="1" strike="noStrike" spc="-1">
                <a:solidFill>
                  <a:srgbClr val="404040"/>
                </a:solidFill>
                <a:latin typeface="Calibri"/>
                <a:ea typeface="DejaVu Sans"/>
              </a:rPr>
              <a:t> Hadoop Distributed File System</a:t>
            </a:r>
            <a:r>
              <a:rPr lang="fr-FR" sz="2000" b="0" strike="noStrike" spc="-1">
                <a:solidFill>
                  <a:srgbClr val="404040"/>
                </a:solidFill>
                <a:latin typeface="Calibri"/>
                <a:ea typeface="DejaVu Sans"/>
              </a:rPr>
              <a:t> (</a:t>
            </a:r>
            <a:r>
              <a:rPr lang="fr-FR" sz="2000" b="0" i="1" strike="noStrike" spc="-1">
                <a:solidFill>
                  <a:srgbClr val="404040"/>
                </a:solidFill>
                <a:latin typeface="Calibri"/>
                <a:ea typeface="DejaVu Sans"/>
              </a:rPr>
              <a:t>HDFS</a:t>
            </a:r>
            <a:r>
              <a:rPr lang="fr-FR" sz="2000" b="0" strike="noStrike" spc="-1">
                <a:solidFill>
                  <a:srgbClr val="404040"/>
                </a:solidFill>
                <a:latin typeface="Calibri"/>
                <a:ea typeface="DejaVu Sans"/>
              </a:rPr>
              <a:t>) est un système de fichiers basé sur le</a:t>
            </a:r>
            <a:r>
              <a:rPr lang="fr-FR" sz="2000" b="1" strike="noStrike" spc="-1">
                <a:solidFill>
                  <a:srgbClr val="404040"/>
                </a:solidFill>
                <a:latin typeface="Calibri"/>
                <a:ea typeface="DejaVu Sans"/>
              </a:rPr>
              <a:t> Google File System</a:t>
            </a:r>
            <a:r>
              <a:rPr lang="fr-FR" sz="2000" b="0" strike="noStrike" spc="-1">
                <a:solidFill>
                  <a:srgbClr val="404040"/>
                </a:solidFill>
                <a:latin typeface="Calibri"/>
                <a:ea typeface="DejaVu Sans"/>
              </a:rPr>
              <a:t> (</a:t>
            </a:r>
            <a:r>
              <a:rPr lang="fr-FR" sz="2000" b="0" i="1" strike="noStrike" spc="-1">
                <a:solidFill>
                  <a:srgbClr val="404040"/>
                </a:solidFill>
                <a:latin typeface="Calibri"/>
                <a:ea typeface="DejaVu Sans"/>
              </a:rPr>
              <a:t>GFS</a:t>
            </a:r>
            <a:r>
              <a:rPr lang="fr-FR" sz="2000" b="0" strike="noStrike" spc="-1">
                <a:solidFill>
                  <a:srgbClr val="404040"/>
                </a:solidFill>
                <a:latin typeface="Calibri"/>
                <a:ea typeface="DejaVu Sans"/>
              </a:rPr>
              <a:t>) et qui partage des similarités avec beaucoup de systèmes de fichiers distribués. </a:t>
            </a:r>
            <a:endParaRPr lang="fr-FR" sz="2000" b="0" strike="noStrike" spc="-1">
              <a:latin typeface="Arial"/>
            </a:endParaRPr>
          </a:p>
          <a:p>
            <a:pPr>
              <a:lnSpc>
                <a:spcPct val="100000"/>
              </a:lnSpc>
              <a:spcBef>
                <a:spcPts val="1199"/>
              </a:spcBef>
              <a:spcAft>
                <a:spcPts val="201"/>
              </a:spcAft>
            </a:pPr>
            <a:endParaRPr lang="fr-FR" sz="2000" b="0" strike="noStrike" spc="-1">
              <a:latin typeface="Arial"/>
            </a:endParaRPr>
          </a:p>
          <a:p>
            <a:pPr marL="91440" indent="-889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Il s’agit d’un système de fichiers avec une haute tolérance aux erreurs et qui est conçu de façon à être déployé sur des systèmes peu coûteux.</a:t>
            </a:r>
            <a:endParaRPr lang="fr-FR" sz="2000" b="0" strike="noStrike" spc="-1">
              <a:latin typeface="Arial"/>
            </a:endParaRPr>
          </a:p>
          <a:p>
            <a:pPr>
              <a:lnSpc>
                <a:spcPct val="100000"/>
              </a:lnSpc>
              <a:spcBef>
                <a:spcPts val="1199"/>
              </a:spcBef>
              <a:spcAft>
                <a:spcPts val="201"/>
              </a:spcAft>
            </a:pPr>
            <a:endParaRPr lang="fr-FR" sz="2000" b="0" strike="noStrike" spc="-1">
              <a:latin typeface="Arial"/>
            </a:endParaRPr>
          </a:p>
          <a:p>
            <a:pPr marL="91440" indent="-889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Il fournit un bon débit d’accès aux données et est tout à fait adapté à la gestion de grosses quantité de données qu’il faut traiter rapidement.</a:t>
            </a:r>
            <a:endParaRPr lang="fr-FR" sz="2000" b="0" strike="noStrike" spc="-1">
              <a:latin typeface="Arial"/>
            </a:endParaRPr>
          </a:p>
          <a:p>
            <a:pPr>
              <a:lnSpc>
                <a:spcPct val="100000"/>
              </a:lnSpc>
              <a:spcBef>
                <a:spcPts val="1199"/>
              </a:spcBef>
              <a:spcAft>
                <a:spcPts val="201"/>
              </a:spcAft>
            </a:pPr>
            <a:endParaRPr lang="fr-FR"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CustomShape 1"/>
          <p:cNvSpPr/>
          <p:nvPr/>
        </p:nvSpPr>
        <p:spPr>
          <a:xfrm>
            <a:off x="947880" y="286560"/>
            <a:ext cx="10384200" cy="144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85000"/>
              </a:lnSpc>
            </a:pPr>
            <a:r>
              <a:rPr lang="fr-FR" sz="4800" b="0" strike="noStrike" spc="-46">
                <a:solidFill>
                  <a:srgbClr val="404040"/>
                </a:solidFill>
                <a:latin typeface="Calibri Light"/>
                <a:ea typeface="DejaVu Sans"/>
              </a:rPr>
              <a:t>Fonctionnement de Hadoop</a:t>
            </a:r>
            <a:endParaRPr lang="fr-FR" sz="4800" b="0" strike="noStrike" spc="-1">
              <a:latin typeface="Arial"/>
            </a:endParaRPr>
          </a:p>
        </p:txBody>
      </p:sp>
      <p:sp>
        <p:nvSpPr>
          <p:cNvPr id="196" name="CustomShape 2"/>
          <p:cNvSpPr/>
          <p:nvPr/>
        </p:nvSpPr>
        <p:spPr>
          <a:xfrm>
            <a:off x="1097280" y="1845720"/>
            <a:ext cx="10055880" cy="4020840"/>
          </a:xfrm>
          <a:prstGeom prst="rect">
            <a:avLst/>
          </a:prstGeom>
          <a:noFill/>
          <a:ln>
            <a:noFill/>
          </a:ln>
        </p:spPr>
        <p:style>
          <a:lnRef idx="0">
            <a:scrgbClr r="0" g="0" b="0"/>
          </a:lnRef>
          <a:fillRef idx="0">
            <a:scrgbClr r="0" g="0" b="0"/>
          </a:fillRef>
          <a:effectRef idx="0">
            <a:scrgbClr r="0" g="0" b="0"/>
          </a:effectRef>
          <a:fontRef idx="minor"/>
        </p:style>
        <p:txBody>
          <a:bodyPr lIns="0" tIns="45000" rIns="0" bIns="45000"/>
          <a:lstStyle/>
          <a:p>
            <a:pPr>
              <a:lnSpc>
                <a:spcPct val="100000"/>
              </a:lnSpc>
              <a:spcBef>
                <a:spcPts val="1199"/>
              </a:spcBef>
              <a:spcAft>
                <a:spcPts val="201"/>
              </a:spcAft>
            </a:pPr>
            <a:endParaRPr lang="fr-FR" sz="1800" b="0" strike="noStrike" spc="-1">
              <a:latin typeface="Arial"/>
            </a:endParaRPr>
          </a:p>
          <a:p>
            <a:pPr marL="91440" indent="-889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Il est assez coûteux de mettre en place de gros serveurs avec une configuration suffisamment robuste pour gérer d’importantes quantités de données.</a:t>
            </a:r>
            <a:endParaRPr lang="fr-FR" sz="2000" b="0" strike="noStrike" spc="-1">
              <a:latin typeface="Arial"/>
            </a:endParaRPr>
          </a:p>
          <a:p>
            <a:pPr>
              <a:lnSpc>
                <a:spcPct val="100000"/>
              </a:lnSpc>
              <a:spcBef>
                <a:spcPts val="1199"/>
              </a:spcBef>
              <a:spcAft>
                <a:spcPts val="201"/>
              </a:spcAft>
            </a:pPr>
            <a:endParaRPr lang="fr-FR" sz="2000" b="0" strike="noStrike" spc="-1">
              <a:latin typeface="Arial"/>
            </a:endParaRPr>
          </a:p>
          <a:p>
            <a:pPr marL="91440" indent="-889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Une alternative consiste à mettre en place plusieurs ordinateurs constitués d’un seul CPU en tant que système distribué sur lesquels sont répartis les tâches à effectuer. Cela coûte moins cher et c’est comme cela que fonctionne Hadoop.</a:t>
            </a:r>
            <a:endParaRPr lang="fr-FR" sz="2000" b="0" strike="noStrike" spc="-1">
              <a:latin typeface="Arial"/>
            </a:endParaRPr>
          </a:p>
          <a:p>
            <a:pPr>
              <a:lnSpc>
                <a:spcPct val="100000"/>
              </a:lnSpc>
              <a:spcBef>
                <a:spcPts val="1199"/>
              </a:spcBef>
              <a:spcAft>
                <a:spcPts val="201"/>
              </a:spcAft>
            </a:pPr>
            <a:endParaRPr lang="fr-FR" sz="2000" b="0" strike="noStrike" spc="-1">
              <a:latin typeface="Arial"/>
            </a:endParaRPr>
          </a:p>
          <a:p>
            <a:pPr marL="91440" indent="-889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Les tâches sont distribués en </a:t>
            </a:r>
            <a:r>
              <a:rPr lang="fr-FR" sz="2000" b="1" strike="noStrike" spc="-1">
                <a:solidFill>
                  <a:srgbClr val="404040"/>
                </a:solidFill>
                <a:latin typeface="Calibri"/>
                <a:ea typeface="DejaVu Sans"/>
              </a:rPr>
              <a:t>nœuds</a:t>
            </a:r>
            <a:r>
              <a:rPr lang="fr-FR" sz="2000" b="0" strike="noStrike" spc="-1">
                <a:solidFill>
                  <a:srgbClr val="404040"/>
                </a:solidFill>
                <a:latin typeface="Calibri"/>
                <a:ea typeface="DejaVu Sans"/>
              </a:rPr>
              <a:t> de calcul. Si un nœud tombe en panne, les tâches sont automatiquement redirigées vers les autres nœuds afin que le calcul distribué puisse continuer.</a:t>
            </a:r>
            <a:endParaRPr lang="fr-FR" sz="2000" b="0" strike="noStrike" spc="-1">
              <a:latin typeface="Arial"/>
            </a:endParaRPr>
          </a:p>
          <a:p>
            <a:pPr>
              <a:lnSpc>
                <a:spcPct val="100000"/>
              </a:lnSpc>
              <a:spcBef>
                <a:spcPts val="1199"/>
              </a:spcBef>
              <a:spcAft>
                <a:spcPts val="201"/>
              </a:spcAft>
            </a:pPr>
            <a:endParaRPr lang="fr-FR"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CustomShape 1"/>
          <p:cNvSpPr/>
          <p:nvPr/>
        </p:nvSpPr>
        <p:spPr>
          <a:xfrm>
            <a:off x="947880" y="286560"/>
            <a:ext cx="10384200" cy="144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85000"/>
              </a:lnSpc>
            </a:pPr>
            <a:r>
              <a:rPr lang="fr-FR" sz="4800" b="0" strike="noStrike" spc="-46">
                <a:solidFill>
                  <a:srgbClr val="404040"/>
                </a:solidFill>
                <a:latin typeface="Calibri Light"/>
                <a:ea typeface="DejaVu Sans"/>
              </a:rPr>
              <a:t>Fonctionnement de Hadoop</a:t>
            </a:r>
            <a:endParaRPr lang="fr-FR" sz="4800" b="0" strike="noStrike" spc="-1">
              <a:latin typeface="Arial"/>
            </a:endParaRPr>
          </a:p>
        </p:txBody>
      </p:sp>
      <p:sp>
        <p:nvSpPr>
          <p:cNvPr id="198" name="CustomShape 2"/>
          <p:cNvSpPr/>
          <p:nvPr/>
        </p:nvSpPr>
        <p:spPr>
          <a:xfrm>
            <a:off x="1097280" y="1735920"/>
            <a:ext cx="10055880" cy="4130640"/>
          </a:xfrm>
          <a:prstGeom prst="rect">
            <a:avLst/>
          </a:prstGeom>
          <a:noFill/>
          <a:ln>
            <a:noFill/>
          </a:ln>
        </p:spPr>
        <p:style>
          <a:lnRef idx="0">
            <a:scrgbClr r="0" g="0" b="0"/>
          </a:lnRef>
          <a:fillRef idx="0">
            <a:scrgbClr r="0" g="0" b="0"/>
          </a:fillRef>
          <a:effectRef idx="0">
            <a:scrgbClr r="0" g="0" b="0"/>
          </a:effectRef>
          <a:fontRef idx="minor"/>
        </p:style>
        <p:txBody>
          <a:bodyPr lIns="0" tIns="45000" rIns="0" bIns="45000"/>
          <a:lstStyle/>
          <a:p>
            <a:pPr>
              <a:lnSpc>
                <a:spcPct val="100000"/>
              </a:lnSpc>
              <a:spcBef>
                <a:spcPts val="1199"/>
              </a:spcBef>
              <a:spcAft>
                <a:spcPts val="201"/>
              </a:spcAft>
            </a:pPr>
            <a:endParaRPr lang="fr-FR" sz="1800" b="0" strike="noStrike" spc="-1">
              <a:latin typeface="Arial"/>
            </a:endParaRPr>
          </a:p>
          <a:p>
            <a:pPr marL="91440" indent="-889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Hadoop exécute différentes tâches les unes à la suite des autres sur son cluster :</a:t>
            </a:r>
            <a:endParaRPr lang="fr-FR" sz="2000" b="0" strike="noStrike" spc="-1">
              <a:latin typeface="Arial"/>
            </a:endParaRPr>
          </a:p>
          <a:p>
            <a:pPr marL="864000" lvl="3" indent="-214920">
              <a:lnSpc>
                <a:spcPct val="100000"/>
              </a:lnSpc>
              <a:spcBef>
                <a:spcPts val="1199"/>
              </a:spcBef>
              <a:spcAft>
                <a:spcPts val="201"/>
              </a:spcAft>
              <a:buClr>
                <a:srgbClr val="000000"/>
              </a:buClr>
              <a:buSzPct val="45000"/>
              <a:buFont typeface="Wingdings" charset="2"/>
              <a:buChar char=""/>
            </a:pPr>
            <a:r>
              <a:rPr lang="fr-FR" sz="2000" b="0" strike="noStrike" spc="-1">
                <a:solidFill>
                  <a:srgbClr val="404040"/>
                </a:solidFill>
                <a:latin typeface="Calibri"/>
                <a:ea typeface="DejaVu Sans"/>
              </a:rPr>
              <a:t>Les données sont divisées en répertoires fichiers. Chaque fichiers est divisé en bloc de données uniformes de 128 et 64Mo (de préférence 128Mo).</a:t>
            </a:r>
            <a:endParaRPr lang="fr-FR" sz="2000" b="0" strike="noStrike" spc="-1">
              <a:latin typeface="Arial"/>
            </a:endParaRPr>
          </a:p>
          <a:p>
            <a:pPr marL="864000" lvl="3" indent="-214920">
              <a:lnSpc>
                <a:spcPct val="100000"/>
              </a:lnSpc>
              <a:spcBef>
                <a:spcPts val="1199"/>
              </a:spcBef>
              <a:spcAft>
                <a:spcPts val="201"/>
              </a:spcAft>
              <a:buClr>
                <a:srgbClr val="000000"/>
              </a:buClr>
              <a:buSzPct val="45000"/>
              <a:buFont typeface="Wingdings" charset="2"/>
              <a:buChar char=""/>
            </a:pPr>
            <a:r>
              <a:rPr lang="fr-FR" sz="2000" b="0" strike="noStrike" spc="-1">
                <a:solidFill>
                  <a:srgbClr val="404040"/>
                </a:solidFill>
                <a:latin typeface="Calibri"/>
                <a:ea typeface="DejaVu Sans"/>
              </a:rPr>
              <a:t>Ces fichiers sont ensuite distribués entre les nœuds du cluster pour être traités.</a:t>
            </a:r>
            <a:endParaRPr lang="fr-FR" sz="2000" b="0" strike="noStrike" spc="-1">
              <a:latin typeface="Arial"/>
            </a:endParaRPr>
          </a:p>
          <a:p>
            <a:pPr marL="864000" lvl="3" indent="-214920">
              <a:lnSpc>
                <a:spcPct val="100000"/>
              </a:lnSpc>
              <a:spcBef>
                <a:spcPts val="1199"/>
              </a:spcBef>
              <a:spcAft>
                <a:spcPts val="201"/>
              </a:spcAft>
              <a:buClr>
                <a:srgbClr val="000000"/>
              </a:buClr>
              <a:buSzPct val="45000"/>
              <a:buFont typeface="Wingdings" charset="2"/>
              <a:buChar char=""/>
            </a:pPr>
            <a:r>
              <a:rPr lang="fr-FR" sz="2000" b="0" strike="noStrike" spc="-1">
                <a:solidFill>
                  <a:srgbClr val="404040"/>
                </a:solidFill>
                <a:latin typeface="Calibri"/>
                <a:ea typeface="DejaVu Sans"/>
              </a:rPr>
              <a:t>Le HDFS supervise le traitement des fichiers.</a:t>
            </a:r>
            <a:endParaRPr lang="fr-FR" sz="2000" b="0" strike="noStrike" spc="-1">
              <a:latin typeface="Arial"/>
            </a:endParaRPr>
          </a:p>
          <a:p>
            <a:pPr marL="864000" lvl="3" indent="-214920">
              <a:lnSpc>
                <a:spcPct val="100000"/>
              </a:lnSpc>
              <a:spcBef>
                <a:spcPts val="1199"/>
              </a:spcBef>
              <a:spcAft>
                <a:spcPts val="201"/>
              </a:spcAft>
              <a:buClr>
                <a:srgbClr val="000000"/>
              </a:buClr>
              <a:buSzPct val="45000"/>
              <a:buFont typeface="Wingdings" charset="2"/>
              <a:buChar char=""/>
            </a:pPr>
            <a:r>
              <a:rPr lang="fr-FR" sz="2000" b="0" strike="noStrike" spc="-1">
                <a:solidFill>
                  <a:srgbClr val="404040"/>
                </a:solidFill>
                <a:latin typeface="Calibri"/>
                <a:ea typeface="DejaVu Sans"/>
              </a:rPr>
              <a:t>Les blocs de données sont copiés afin d’éviter les erreurs et les pertes de données.</a:t>
            </a:r>
            <a:endParaRPr lang="fr-FR" sz="2000" b="0" strike="noStrike" spc="-1">
              <a:latin typeface="Arial"/>
            </a:endParaRPr>
          </a:p>
          <a:p>
            <a:pPr marL="864000" lvl="3" indent="-214920">
              <a:lnSpc>
                <a:spcPct val="100000"/>
              </a:lnSpc>
              <a:spcBef>
                <a:spcPts val="1199"/>
              </a:spcBef>
              <a:spcAft>
                <a:spcPts val="201"/>
              </a:spcAft>
              <a:buClr>
                <a:srgbClr val="000000"/>
              </a:buClr>
              <a:buSzPct val="45000"/>
              <a:buFont typeface="Wingdings" charset="2"/>
              <a:buChar char=""/>
            </a:pPr>
            <a:r>
              <a:rPr lang="fr-FR" sz="2000" b="0" strike="noStrike" spc="-1">
                <a:solidFill>
                  <a:srgbClr val="404040"/>
                </a:solidFill>
                <a:latin typeface="Calibri"/>
                <a:ea typeface="DejaVu Sans"/>
              </a:rPr>
              <a:t>HDFS vérifie que le traitement s’est bien effectué (sans erreur).</a:t>
            </a:r>
            <a:endParaRPr lang="fr-FR" sz="2000" b="0" strike="noStrike" spc="-1">
              <a:latin typeface="Arial"/>
            </a:endParaRPr>
          </a:p>
          <a:p>
            <a:pPr marL="864000" lvl="3" indent="-214920">
              <a:lnSpc>
                <a:spcPct val="100000"/>
              </a:lnSpc>
              <a:spcBef>
                <a:spcPts val="1199"/>
              </a:spcBef>
              <a:spcAft>
                <a:spcPts val="201"/>
              </a:spcAft>
              <a:buClr>
                <a:srgbClr val="000000"/>
              </a:buClr>
              <a:buSzPct val="45000"/>
              <a:buFont typeface="Wingdings" charset="2"/>
              <a:buChar char=""/>
            </a:pPr>
            <a:r>
              <a:rPr lang="fr-FR" sz="2000" b="0" strike="noStrike" spc="-1">
                <a:solidFill>
                  <a:srgbClr val="404040"/>
                </a:solidFill>
                <a:latin typeface="Calibri"/>
                <a:ea typeface="DejaVu Sans"/>
              </a:rPr>
              <a:t>Les données sont triés et mappés avant d’être envoyées à un ordinateur.</a:t>
            </a:r>
            <a:endParaRPr lang="fr-FR" sz="2000" b="0" strike="noStrike" spc="-1">
              <a:latin typeface="Arial"/>
            </a:endParaRPr>
          </a:p>
          <a:p>
            <a:pPr marL="864000" lvl="3" indent="-214920">
              <a:lnSpc>
                <a:spcPct val="100000"/>
              </a:lnSpc>
              <a:spcBef>
                <a:spcPts val="1199"/>
              </a:spcBef>
              <a:spcAft>
                <a:spcPts val="201"/>
              </a:spcAft>
              <a:buClr>
                <a:srgbClr val="000000"/>
              </a:buClr>
              <a:buSzPct val="45000"/>
              <a:buFont typeface="Wingdings" charset="2"/>
              <a:buChar char=""/>
            </a:pPr>
            <a:r>
              <a:rPr lang="fr-FR" sz="2000" b="0" strike="noStrike" spc="-1">
                <a:solidFill>
                  <a:srgbClr val="404040"/>
                </a:solidFill>
                <a:latin typeface="Calibri"/>
                <a:ea typeface="DejaVu Sans"/>
              </a:rPr>
              <a:t>Pour chaque tâche, un log de debug est écrit dans les logs.</a:t>
            </a:r>
            <a:endParaRPr lang="fr-FR"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CustomShape 1"/>
          <p:cNvSpPr/>
          <p:nvPr/>
        </p:nvSpPr>
        <p:spPr>
          <a:xfrm>
            <a:off x="1097280" y="758880"/>
            <a:ext cx="10055880" cy="356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85000"/>
              </a:lnSpc>
            </a:pPr>
            <a:r>
              <a:rPr lang="fr-FR" sz="8000" b="0" strike="noStrike" spc="-46">
                <a:solidFill>
                  <a:srgbClr val="262626"/>
                </a:solidFill>
                <a:latin typeface="Calibri Light"/>
                <a:ea typeface="DejaVu Sans"/>
              </a:rPr>
              <a:t>V – Mettre en place un cluster Hadoop</a:t>
            </a:r>
            <a:endParaRPr lang="fr-FR" sz="8000" b="0" strike="noStrike" spc="-1">
              <a:latin typeface="Arial"/>
            </a:endParaRPr>
          </a:p>
        </p:txBody>
      </p:sp>
      <p:sp>
        <p:nvSpPr>
          <p:cNvPr id="200" name="CustomShape 2"/>
          <p:cNvSpPr/>
          <p:nvPr/>
        </p:nvSpPr>
        <p:spPr>
          <a:xfrm>
            <a:off x="1097280" y="4453200"/>
            <a:ext cx="10055880" cy="114048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CustomShape 1"/>
          <p:cNvSpPr/>
          <p:nvPr/>
        </p:nvSpPr>
        <p:spPr>
          <a:xfrm>
            <a:off x="947880" y="286560"/>
            <a:ext cx="10384200" cy="144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85000"/>
              </a:lnSpc>
            </a:pPr>
            <a:r>
              <a:rPr lang="fr-FR" sz="4800" b="0" strike="noStrike" spc="-46">
                <a:solidFill>
                  <a:srgbClr val="404040"/>
                </a:solidFill>
                <a:latin typeface="Calibri Light"/>
                <a:ea typeface="DejaVu Sans"/>
              </a:rPr>
              <a:t>Générer une clé SSH</a:t>
            </a:r>
            <a:endParaRPr lang="fr-FR" sz="4800" b="0" strike="noStrike" spc="-1">
              <a:latin typeface="Arial"/>
            </a:endParaRPr>
          </a:p>
        </p:txBody>
      </p:sp>
      <p:sp>
        <p:nvSpPr>
          <p:cNvPr id="204" name="CustomShape 2"/>
          <p:cNvSpPr/>
          <p:nvPr/>
        </p:nvSpPr>
        <p:spPr>
          <a:xfrm>
            <a:off x="1097280" y="1845720"/>
            <a:ext cx="10055880" cy="4020840"/>
          </a:xfrm>
          <a:prstGeom prst="rect">
            <a:avLst/>
          </a:prstGeom>
          <a:noFill/>
          <a:ln>
            <a:noFill/>
          </a:ln>
        </p:spPr>
        <p:style>
          <a:lnRef idx="0">
            <a:scrgbClr r="0" g="0" b="0"/>
          </a:lnRef>
          <a:fillRef idx="0">
            <a:scrgbClr r="0" g="0" b="0"/>
          </a:fillRef>
          <a:effectRef idx="0">
            <a:scrgbClr r="0" g="0" b="0"/>
          </a:effectRef>
          <a:fontRef idx="minor"/>
        </p:style>
        <p:txBody>
          <a:bodyPr lIns="0" tIns="45000" rIns="0" bIns="45000"/>
          <a:lstStyle/>
          <a:p>
            <a:pPr>
              <a:lnSpc>
                <a:spcPct val="100000"/>
              </a:lnSpc>
              <a:spcBef>
                <a:spcPts val="1199"/>
              </a:spcBef>
              <a:spcAft>
                <a:spcPts val="201"/>
              </a:spcAft>
            </a:pPr>
            <a:endParaRPr lang="fr-FR" sz="1800" b="0" strike="noStrike" spc="-1">
              <a:latin typeface="Arial"/>
            </a:endParaRPr>
          </a:p>
          <a:p>
            <a:pPr marL="91440" indent="-889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Générez une clé SSH pour l’utilisateur « </a:t>
            </a:r>
            <a:r>
              <a:rPr lang="fr-FR" sz="2000" b="1" strike="noStrike" spc="-1" err="1">
                <a:solidFill>
                  <a:srgbClr val="404040"/>
                </a:solidFill>
                <a:latin typeface="Calibri"/>
                <a:ea typeface="DejaVu Sans"/>
              </a:rPr>
              <a:t>hadoop</a:t>
            </a:r>
            <a:r>
              <a:rPr lang="fr-FR" sz="2000" b="0" strike="noStrike" spc="-1">
                <a:solidFill>
                  <a:srgbClr val="404040"/>
                </a:solidFill>
                <a:latin typeface="Calibri"/>
                <a:ea typeface="DejaVu Sans"/>
              </a:rPr>
              <a:t> » :</a:t>
            </a:r>
            <a:endParaRPr lang="fr-FR" sz="2000" b="0" strike="noStrike" spc="-1">
              <a:latin typeface="Arial"/>
            </a:endParaRPr>
          </a:p>
          <a:p>
            <a:pPr>
              <a:lnSpc>
                <a:spcPct val="100000"/>
              </a:lnSpc>
              <a:spcBef>
                <a:spcPts val="1199"/>
              </a:spcBef>
              <a:spcAft>
                <a:spcPts val="201"/>
              </a:spcAft>
            </a:pPr>
            <a:endParaRPr lang="fr-FR" sz="2000" b="0" strike="noStrike" spc="-1">
              <a:latin typeface="Arial"/>
            </a:endParaRPr>
          </a:p>
          <a:p>
            <a:pPr marL="648000" lvl="2" indent="-214920">
              <a:lnSpc>
                <a:spcPct val="100000"/>
              </a:lnSpc>
              <a:spcBef>
                <a:spcPts val="1199"/>
              </a:spcBef>
              <a:spcAft>
                <a:spcPts val="201"/>
              </a:spcAft>
              <a:buClr>
                <a:srgbClr val="000000"/>
              </a:buClr>
              <a:buSzPct val="45000"/>
              <a:buFont typeface="Wingdings" charset="2"/>
              <a:buChar char=""/>
            </a:pPr>
            <a:r>
              <a:rPr lang="fr-FR" sz="2000" b="1" i="1" strike="noStrike" spc="-1" err="1">
                <a:solidFill>
                  <a:srgbClr val="404040"/>
                </a:solidFill>
                <a:latin typeface="Calibri"/>
                <a:ea typeface="DejaVu Sans"/>
              </a:rPr>
              <a:t>ssh</a:t>
            </a:r>
            <a:r>
              <a:rPr lang="fr-FR" sz="2000" b="1" i="1" strike="noStrike" spc="-1">
                <a:solidFill>
                  <a:srgbClr val="404040"/>
                </a:solidFill>
                <a:latin typeface="Calibri"/>
                <a:ea typeface="DejaVu Sans"/>
              </a:rPr>
              <a:t>-keygen  -t  </a:t>
            </a:r>
            <a:r>
              <a:rPr lang="fr-FR" sz="2000" b="1" i="1" strike="noStrike" spc="-1" err="1">
                <a:solidFill>
                  <a:srgbClr val="404040"/>
                </a:solidFill>
                <a:latin typeface="Calibri"/>
                <a:ea typeface="DejaVu Sans"/>
              </a:rPr>
              <a:t>rsa</a:t>
            </a:r>
            <a:endParaRPr lang="fr-FR" sz="2000" b="0" strike="noStrike" spc="-1">
              <a:latin typeface="Arial"/>
            </a:endParaRPr>
          </a:p>
          <a:p>
            <a:pPr marL="648000" lvl="2" indent="-214920">
              <a:lnSpc>
                <a:spcPct val="100000"/>
              </a:lnSpc>
              <a:spcBef>
                <a:spcPts val="1199"/>
              </a:spcBef>
              <a:spcAft>
                <a:spcPts val="201"/>
              </a:spcAft>
              <a:buClr>
                <a:srgbClr val="000000"/>
              </a:buClr>
              <a:buSzPct val="45000"/>
              <a:buFont typeface="Wingdings" charset="2"/>
              <a:buChar char=""/>
            </a:pPr>
            <a:r>
              <a:rPr lang="fr-FR" sz="2000" b="1" i="1" strike="noStrike" spc="-1">
                <a:solidFill>
                  <a:srgbClr val="404040"/>
                </a:solidFill>
                <a:latin typeface="Calibri"/>
                <a:ea typeface="DejaVu Sans"/>
              </a:rPr>
              <a:t>cat  ~/.</a:t>
            </a:r>
            <a:r>
              <a:rPr lang="fr-FR" sz="2000" b="1" i="1" strike="noStrike" spc="-1" err="1">
                <a:solidFill>
                  <a:srgbClr val="404040"/>
                </a:solidFill>
                <a:latin typeface="Calibri"/>
                <a:ea typeface="DejaVu Sans"/>
              </a:rPr>
              <a:t>ssh</a:t>
            </a:r>
            <a:r>
              <a:rPr lang="fr-FR" sz="2000" b="1" i="1" strike="noStrike" spc="-1">
                <a:solidFill>
                  <a:srgbClr val="404040"/>
                </a:solidFill>
                <a:latin typeface="Calibri"/>
                <a:ea typeface="DejaVu Sans"/>
              </a:rPr>
              <a:t>/id_rsa.pub  &gt;&gt;  ~/.</a:t>
            </a:r>
            <a:r>
              <a:rPr lang="fr-FR" sz="2000" b="1" i="1" strike="noStrike" spc="-1" err="1">
                <a:solidFill>
                  <a:srgbClr val="404040"/>
                </a:solidFill>
                <a:latin typeface="Calibri"/>
                <a:ea typeface="DejaVu Sans"/>
              </a:rPr>
              <a:t>ssh</a:t>
            </a:r>
            <a:r>
              <a:rPr lang="fr-FR" sz="2000" b="1" i="1" strike="noStrike" spc="-1">
                <a:solidFill>
                  <a:srgbClr val="404040"/>
                </a:solidFill>
                <a:latin typeface="Calibri"/>
                <a:ea typeface="DejaVu Sans"/>
              </a:rPr>
              <a:t>/</a:t>
            </a:r>
            <a:r>
              <a:rPr lang="fr-FR" sz="2000" b="1" i="1" strike="noStrike" spc="-1" err="1">
                <a:solidFill>
                  <a:srgbClr val="404040"/>
                </a:solidFill>
                <a:latin typeface="Calibri"/>
                <a:ea typeface="DejaVu Sans"/>
              </a:rPr>
              <a:t>authorized_keys</a:t>
            </a:r>
            <a:endParaRPr lang="fr-FR" sz="2000" b="0" strike="noStrike" spc="-1">
              <a:latin typeface="Arial"/>
            </a:endParaRPr>
          </a:p>
          <a:p>
            <a:pPr marL="648000" lvl="2" indent="-214920">
              <a:lnSpc>
                <a:spcPct val="100000"/>
              </a:lnSpc>
              <a:spcBef>
                <a:spcPts val="1199"/>
              </a:spcBef>
              <a:spcAft>
                <a:spcPts val="201"/>
              </a:spcAft>
              <a:buClr>
                <a:srgbClr val="000000"/>
              </a:buClr>
              <a:buSzPct val="45000"/>
              <a:buFont typeface="Wingdings" charset="2"/>
              <a:buChar char=""/>
            </a:pPr>
            <a:r>
              <a:rPr lang="fr-FR" sz="2000" b="1" i="1" strike="noStrike" spc="-1">
                <a:solidFill>
                  <a:srgbClr val="404040"/>
                </a:solidFill>
                <a:latin typeface="Calibri"/>
                <a:ea typeface="DejaVu Sans"/>
              </a:rPr>
              <a:t>chmod  0600  ~/.</a:t>
            </a:r>
            <a:r>
              <a:rPr lang="fr-FR" sz="2000" b="1" i="1" strike="noStrike" spc="-1" err="1">
                <a:solidFill>
                  <a:srgbClr val="404040"/>
                </a:solidFill>
                <a:latin typeface="Calibri"/>
                <a:ea typeface="DejaVu Sans"/>
              </a:rPr>
              <a:t>ssh</a:t>
            </a:r>
            <a:r>
              <a:rPr lang="fr-FR" sz="2000" b="1" i="1" strike="noStrike" spc="-1">
                <a:solidFill>
                  <a:srgbClr val="404040"/>
                </a:solidFill>
                <a:latin typeface="Calibri"/>
                <a:ea typeface="DejaVu Sans"/>
              </a:rPr>
              <a:t>/</a:t>
            </a:r>
            <a:r>
              <a:rPr lang="fr-FR" sz="2000" b="1" i="1" strike="noStrike" spc="-1" err="1">
                <a:solidFill>
                  <a:srgbClr val="404040"/>
                </a:solidFill>
                <a:latin typeface="Calibri"/>
                <a:ea typeface="DejaVu Sans"/>
              </a:rPr>
              <a:t>authorized_keys</a:t>
            </a:r>
            <a:endParaRPr lang="fr-FR"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CustomShape 1"/>
          <p:cNvSpPr/>
          <p:nvPr/>
        </p:nvSpPr>
        <p:spPr>
          <a:xfrm>
            <a:off x="1097280" y="286560"/>
            <a:ext cx="10055880" cy="144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85000"/>
              </a:lnSpc>
            </a:pPr>
            <a:r>
              <a:rPr lang="fr-FR" sz="4800" b="0" strike="noStrike" spc="-46">
                <a:solidFill>
                  <a:srgbClr val="404040"/>
                </a:solidFill>
                <a:latin typeface="Calibri Light"/>
                <a:ea typeface="DejaVu Sans"/>
              </a:rPr>
              <a:t>Les objectifs du module</a:t>
            </a:r>
            <a:endParaRPr lang="fr-FR" sz="4800" b="0" strike="noStrike" spc="-1">
              <a:latin typeface="Arial"/>
            </a:endParaRPr>
          </a:p>
        </p:txBody>
      </p:sp>
      <p:sp>
        <p:nvSpPr>
          <p:cNvPr id="140" name="CustomShape 2"/>
          <p:cNvSpPr/>
          <p:nvPr/>
        </p:nvSpPr>
        <p:spPr>
          <a:xfrm>
            <a:off x="1097280" y="1987560"/>
            <a:ext cx="10055880" cy="3851640"/>
          </a:xfrm>
          <a:prstGeom prst="rect">
            <a:avLst/>
          </a:prstGeom>
          <a:noFill/>
          <a:ln>
            <a:noFill/>
          </a:ln>
        </p:spPr>
        <p:style>
          <a:lnRef idx="0">
            <a:scrgbClr r="0" g="0" b="0"/>
          </a:lnRef>
          <a:fillRef idx="0">
            <a:scrgbClr r="0" g="0" b="0"/>
          </a:fillRef>
          <a:effectRef idx="0">
            <a:scrgbClr r="0" g="0" b="0"/>
          </a:effectRef>
          <a:fontRef idx="minor"/>
        </p:style>
        <p:txBody>
          <a:bodyPr lIns="0" tIns="45000" rIns="0" bIns="45000"/>
          <a:lstStyle/>
          <a:p>
            <a:pPr>
              <a:lnSpc>
                <a:spcPct val="100000"/>
              </a:lnSpc>
              <a:spcBef>
                <a:spcPts val="1199"/>
              </a:spcBef>
              <a:spcAft>
                <a:spcPts val="201"/>
              </a:spcAft>
            </a:pPr>
            <a:endParaRPr lang="fr-FR" sz="1800" b="0" strike="noStrike" spc="-1">
              <a:latin typeface="Arial"/>
            </a:endParaRPr>
          </a:p>
          <a:p>
            <a:pPr marL="91440" indent="-889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Module sur 2 jours et demi</a:t>
            </a:r>
            <a:endParaRPr lang="fr-FR" sz="2000" b="0" strike="noStrike" spc="-1">
              <a:latin typeface="Arial"/>
            </a:endParaRPr>
          </a:p>
          <a:p>
            <a:pPr marL="91440" indent="-889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Jour 1 :</a:t>
            </a:r>
            <a:endParaRPr lang="fr-FR" sz="2000" b="0" strike="noStrike" spc="-1">
              <a:latin typeface="Arial"/>
            </a:endParaRPr>
          </a:p>
          <a:p>
            <a:pPr marL="548640" lvl="1" indent="-889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Comprendre les concepts du Big Data : présentation et installation de Hadoop</a:t>
            </a:r>
            <a:endParaRPr lang="fr-FR" sz="2000" b="0" strike="noStrike" spc="-1">
              <a:latin typeface="Arial"/>
            </a:endParaRPr>
          </a:p>
          <a:p>
            <a:pPr marL="548640" lvl="1" indent="-889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Présentation et utilisation d’Apache Spark</a:t>
            </a:r>
            <a:endParaRPr lang="fr-FR" sz="2000" b="0" strike="noStrike" spc="-1">
              <a:latin typeface="Arial"/>
            </a:endParaRPr>
          </a:p>
          <a:p>
            <a:pPr marL="91440" indent="-889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Jour 2 :</a:t>
            </a:r>
            <a:endParaRPr lang="fr-FR" sz="2000" b="0" strike="noStrike" spc="-1">
              <a:latin typeface="Arial"/>
            </a:endParaRPr>
          </a:p>
          <a:p>
            <a:pPr marL="548640" lvl="1" indent="-889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Insertion de données et requêtage</a:t>
            </a:r>
            <a:endParaRPr lang="fr-FR" sz="2000" b="0" strike="noStrike" spc="-1">
              <a:latin typeface="Arial"/>
            </a:endParaRPr>
          </a:p>
          <a:p>
            <a:pPr marL="91440" indent="-889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Jour 3 :</a:t>
            </a:r>
            <a:endParaRPr lang="fr-FR" sz="2000" b="0" strike="noStrike" spc="-1">
              <a:latin typeface="Arial"/>
            </a:endParaRPr>
          </a:p>
          <a:p>
            <a:pPr marL="548640" lvl="1" indent="-889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Évaluation à travers un TP noté</a:t>
            </a:r>
            <a:endParaRPr lang="fr-FR" sz="2000" b="0" strike="noStrike" spc="-1">
              <a:latin typeface="Arial"/>
            </a:endParaRPr>
          </a:p>
          <a:p>
            <a:pPr>
              <a:lnSpc>
                <a:spcPct val="90000"/>
              </a:lnSpc>
              <a:spcBef>
                <a:spcPts val="1199"/>
              </a:spcBef>
              <a:spcAft>
                <a:spcPts val="201"/>
              </a:spcAft>
            </a:pPr>
            <a:endParaRPr lang="fr-FR"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CustomShape 1"/>
          <p:cNvSpPr/>
          <p:nvPr/>
        </p:nvSpPr>
        <p:spPr>
          <a:xfrm>
            <a:off x="947880" y="286560"/>
            <a:ext cx="10384200" cy="144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85000"/>
              </a:lnSpc>
            </a:pPr>
            <a:r>
              <a:rPr lang="fr-FR" sz="4800" b="0" strike="noStrike" spc="-46">
                <a:solidFill>
                  <a:srgbClr val="404040"/>
                </a:solidFill>
                <a:latin typeface="Calibri Light"/>
                <a:ea typeface="DejaVu Sans"/>
              </a:rPr>
              <a:t>Télécharger Hadoop</a:t>
            </a:r>
            <a:endParaRPr lang="fr-FR" sz="4800" b="0" strike="noStrike" spc="-1">
              <a:latin typeface="Arial"/>
            </a:endParaRPr>
          </a:p>
        </p:txBody>
      </p:sp>
      <p:sp>
        <p:nvSpPr>
          <p:cNvPr id="206" name="CustomShape 2"/>
          <p:cNvSpPr/>
          <p:nvPr/>
        </p:nvSpPr>
        <p:spPr>
          <a:xfrm>
            <a:off x="1097280" y="1845720"/>
            <a:ext cx="10055880" cy="4020840"/>
          </a:xfrm>
          <a:prstGeom prst="rect">
            <a:avLst/>
          </a:prstGeom>
          <a:noFill/>
          <a:ln>
            <a:noFill/>
          </a:ln>
        </p:spPr>
        <p:style>
          <a:lnRef idx="0">
            <a:scrgbClr r="0" g="0" b="0"/>
          </a:lnRef>
          <a:fillRef idx="0">
            <a:scrgbClr r="0" g="0" b="0"/>
          </a:fillRef>
          <a:effectRef idx="0">
            <a:scrgbClr r="0" g="0" b="0"/>
          </a:effectRef>
          <a:fontRef idx="minor"/>
        </p:style>
        <p:txBody>
          <a:bodyPr lIns="0" tIns="45000" rIns="0" bIns="45000"/>
          <a:lstStyle/>
          <a:p>
            <a:pPr>
              <a:lnSpc>
                <a:spcPct val="100000"/>
              </a:lnSpc>
              <a:spcBef>
                <a:spcPts val="1199"/>
              </a:spcBef>
              <a:spcAft>
                <a:spcPts val="201"/>
              </a:spcAft>
            </a:pPr>
            <a:endParaRPr lang="fr-FR" sz="1800" b="0" strike="noStrike" spc="-1">
              <a:latin typeface="Arial"/>
            </a:endParaRPr>
          </a:p>
          <a:p>
            <a:pPr marL="91440" indent="-889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Téléchargez la </a:t>
            </a:r>
            <a:r>
              <a:rPr lang="fr-FR" sz="2000" b="1" strike="noStrike" spc="-1">
                <a:solidFill>
                  <a:srgbClr val="404040"/>
                </a:solidFill>
                <a:latin typeface="Calibri"/>
                <a:ea typeface="DejaVu Sans"/>
              </a:rPr>
              <a:t>version stable</a:t>
            </a:r>
            <a:r>
              <a:rPr lang="fr-FR" sz="2000" b="0" strike="noStrike" spc="-1">
                <a:solidFill>
                  <a:srgbClr val="404040"/>
                </a:solidFill>
                <a:latin typeface="Calibri"/>
                <a:ea typeface="DejaVu Sans"/>
              </a:rPr>
              <a:t> de Hadoop sur le site d’Apache Hadoop :</a:t>
            </a:r>
            <a:endParaRPr lang="fr-FR" sz="2000" b="0" strike="noStrike" spc="-1">
              <a:latin typeface="Arial"/>
            </a:endParaRPr>
          </a:p>
          <a:p>
            <a:pPr marL="648000" lvl="2" indent="-214920">
              <a:lnSpc>
                <a:spcPct val="100000"/>
              </a:lnSpc>
              <a:spcBef>
                <a:spcPts val="1199"/>
              </a:spcBef>
              <a:spcAft>
                <a:spcPts val="201"/>
              </a:spcAft>
              <a:buClr>
                <a:srgbClr val="000000"/>
              </a:buClr>
              <a:buSzPct val="45000"/>
              <a:buFont typeface="Wingdings" charset="2"/>
              <a:buChar char=""/>
            </a:pPr>
            <a:r>
              <a:rPr lang="fr-FR" sz="2000" b="0" i="1" u="sng" strike="noStrike" spc="-1">
                <a:solidFill>
                  <a:srgbClr val="0000FF"/>
                </a:solidFill>
                <a:uFillTx/>
                <a:latin typeface="Calibri"/>
                <a:ea typeface="DejaVu Sans"/>
                <a:hlinkClick r:id="rId3"/>
              </a:rPr>
              <a:t>https://hadoop.apache.org/releases.html</a:t>
            </a:r>
            <a:endParaRPr lang="fr-FR" sz="2000" b="0" strike="noStrike" spc="-1">
              <a:latin typeface="Arial"/>
            </a:endParaRPr>
          </a:p>
          <a:p>
            <a:pPr>
              <a:lnSpc>
                <a:spcPct val="100000"/>
              </a:lnSpc>
              <a:spcBef>
                <a:spcPts val="1199"/>
              </a:spcBef>
              <a:spcAft>
                <a:spcPts val="201"/>
              </a:spcAft>
            </a:pPr>
            <a:endParaRPr lang="fr-FR" sz="2000" b="0" strike="noStrike" spc="-1">
              <a:latin typeface="Arial"/>
            </a:endParaRPr>
          </a:p>
          <a:p>
            <a:pPr marL="91440" indent="-889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Puis décompressez le fichier obtenu :</a:t>
            </a:r>
            <a:endParaRPr lang="fr-FR" sz="2000" b="0" strike="noStrike" spc="-1">
              <a:latin typeface="Arial"/>
            </a:endParaRPr>
          </a:p>
          <a:p>
            <a:pPr marL="648000" lvl="2" indent="-214920">
              <a:lnSpc>
                <a:spcPct val="100000"/>
              </a:lnSpc>
              <a:spcBef>
                <a:spcPts val="1199"/>
              </a:spcBef>
              <a:spcAft>
                <a:spcPts val="201"/>
              </a:spcAft>
              <a:buClr>
                <a:srgbClr val="000000"/>
              </a:buClr>
              <a:buSzPct val="45000"/>
              <a:buFont typeface="Wingdings" charset="2"/>
              <a:buChar char=""/>
            </a:pPr>
            <a:r>
              <a:rPr lang="fr-FR" sz="2000" b="1" i="1" strike="noStrike" spc="-1">
                <a:solidFill>
                  <a:srgbClr val="404040"/>
                </a:solidFill>
                <a:latin typeface="Calibri"/>
                <a:ea typeface="DejaVu Sans"/>
              </a:rPr>
              <a:t>tar – </a:t>
            </a:r>
            <a:r>
              <a:rPr lang="fr-FR" sz="2000" b="1" i="1" strike="noStrike" spc="-1" err="1">
                <a:solidFill>
                  <a:srgbClr val="404040"/>
                </a:solidFill>
                <a:latin typeface="Calibri"/>
                <a:ea typeface="DejaVu Sans"/>
              </a:rPr>
              <a:t>xf</a:t>
            </a:r>
            <a:r>
              <a:rPr lang="fr-FR" sz="2000" b="1" i="1" strike="noStrike" spc="-1">
                <a:solidFill>
                  <a:srgbClr val="404040"/>
                </a:solidFill>
                <a:latin typeface="Calibri"/>
                <a:ea typeface="DejaVu Sans"/>
              </a:rPr>
              <a:t> hadoop-3.2.1.tar.gz</a:t>
            </a:r>
            <a:endParaRPr lang="fr-FR"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ustomShape 1"/>
          <p:cNvSpPr/>
          <p:nvPr/>
        </p:nvSpPr>
        <p:spPr>
          <a:xfrm>
            <a:off x="947880" y="286560"/>
            <a:ext cx="10384200" cy="144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85000"/>
              </a:lnSpc>
            </a:pPr>
            <a:r>
              <a:rPr lang="fr-FR" sz="4800" b="0" strike="noStrike" spc="-46">
                <a:solidFill>
                  <a:srgbClr val="404040"/>
                </a:solidFill>
                <a:latin typeface="Calibri Light"/>
                <a:ea typeface="DejaVu Sans"/>
              </a:rPr>
              <a:t>Configurer Hadoop</a:t>
            </a:r>
            <a:endParaRPr lang="fr-FR" sz="4800" b="0" strike="noStrike" spc="-1">
              <a:latin typeface="Arial"/>
            </a:endParaRPr>
          </a:p>
        </p:txBody>
      </p:sp>
      <p:sp>
        <p:nvSpPr>
          <p:cNvPr id="208" name="CustomShape 2"/>
          <p:cNvSpPr/>
          <p:nvPr/>
        </p:nvSpPr>
        <p:spPr>
          <a:xfrm>
            <a:off x="1097280" y="1845720"/>
            <a:ext cx="10055880" cy="4020840"/>
          </a:xfrm>
          <a:prstGeom prst="rect">
            <a:avLst/>
          </a:prstGeom>
          <a:noFill/>
          <a:ln>
            <a:noFill/>
          </a:ln>
        </p:spPr>
        <p:style>
          <a:lnRef idx="0">
            <a:scrgbClr r="0" g="0" b="0"/>
          </a:lnRef>
          <a:fillRef idx="0">
            <a:scrgbClr r="0" g="0" b="0"/>
          </a:fillRef>
          <a:effectRef idx="0">
            <a:scrgbClr r="0" g="0" b="0"/>
          </a:effectRef>
          <a:fontRef idx="minor"/>
        </p:style>
        <p:txBody>
          <a:bodyPr lIns="0" tIns="45000" rIns="0" bIns="45000"/>
          <a:lstStyle/>
          <a:p>
            <a:pPr>
              <a:lnSpc>
                <a:spcPct val="100000"/>
              </a:lnSpc>
              <a:spcBef>
                <a:spcPts val="1199"/>
              </a:spcBef>
              <a:spcAft>
                <a:spcPts val="201"/>
              </a:spcAft>
            </a:pPr>
            <a:endParaRPr lang="fr-FR" sz="1800" b="0" strike="noStrike" spc="-1">
              <a:latin typeface="Arial"/>
            </a:endParaRPr>
          </a:p>
          <a:p>
            <a:pPr marL="91440" indent="-889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Spécifiez la path de Java pour Hadoop en éditant le fichier</a:t>
            </a:r>
            <a:r>
              <a:rPr lang="fr-FR" sz="2000" b="1" strike="noStrike" spc="-1">
                <a:solidFill>
                  <a:srgbClr val="404040"/>
                </a:solidFill>
                <a:latin typeface="Calibri"/>
                <a:ea typeface="DejaVu Sans"/>
              </a:rPr>
              <a:t> etc/hadoop/hadoop-env.sh</a:t>
            </a:r>
            <a:r>
              <a:rPr lang="fr-FR" sz="2000" b="0" strike="noStrike" spc="-1">
                <a:solidFill>
                  <a:srgbClr val="404040"/>
                </a:solidFill>
                <a:latin typeface="Calibri"/>
                <a:ea typeface="DejaVu Sans"/>
              </a:rPr>
              <a:t> comme suit par exemple :</a:t>
            </a:r>
            <a:endParaRPr lang="fr-FR" sz="2000" b="0" strike="noStrike" spc="-1">
              <a:latin typeface="Arial"/>
            </a:endParaRPr>
          </a:p>
          <a:p>
            <a:pPr marL="648000" lvl="2" indent="-214920">
              <a:lnSpc>
                <a:spcPct val="100000"/>
              </a:lnSpc>
              <a:spcBef>
                <a:spcPts val="1199"/>
              </a:spcBef>
              <a:spcAft>
                <a:spcPts val="201"/>
              </a:spcAft>
              <a:buClr>
                <a:srgbClr val="000000"/>
              </a:buClr>
              <a:buSzPct val="45000"/>
              <a:buFont typeface="Wingdings" charset="2"/>
              <a:buChar char=""/>
            </a:pPr>
            <a:r>
              <a:rPr lang="fr-FR" sz="1800" b="1" i="1" strike="noStrike" spc="-1">
                <a:solidFill>
                  <a:srgbClr val="404040"/>
                </a:solidFill>
                <a:latin typeface="Calibri"/>
                <a:ea typeface="DejaVu Sans"/>
              </a:rPr>
              <a:t>export  JAVA_HOME=/usr/java/latest</a:t>
            </a:r>
            <a:endParaRPr lang="fr-FR" sz="1800" b="0" strike="noStrike" spc="-1">
              <a:latin typeface="Arial"/>
            </a:endParaRPr>
          </a:p>
          <a:p>
            <a:pPr>
              <a:lnSpc>
                <a:spcPct val="100000"/>
              </a:lnSpc>
              <a:spcBef>
                <a:spcPts val="1199"/>
              </a:spcBef>
              <a:spcAft>
                <a:spcPts val="201"/>
              </a:spcAft>
            </a:pPr>
            <a:endParaRPr lang="fr-FR" sz="1800" b="0" strike="noStrike" spc="-1">
              <a:latin typeface="Arial"/>
            </a:endParaRPr>
          </a:p>
          <a:p>
            <a:pPr marL="91440" indent="-889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Puis exécutez la commande suivante :</a:t>
            </a:r>
            <a:endParaRPr lang="fr-FR" sz="2000" b="0" strike="noStrike" spc="-1">
              <a:latin typeface="Arial"/>
            </a:endParaRPr>
          </a:p>
          <a:p>
            <a:pPr marL="648000" lvl="2" indent="-214920">
              <a:lnSpc>
                <a:spcPct val="100000"/>
              </a:lnSpc>
              <a:spcBef>
                <a:spcPts val="1199"/>
              </a:spcBef>
              <a:spcAft>
                <a:spcPts val="201"/>
              </a:spcAft>
              <a:buClr>
                <a:srgbClr val="000000"/>
              </a:buClr>
              <a:buSzPct val="45000"/>
              <a:buFont typeface="Wingdings" charset="2"/>
              <a:buChar char=""/>
            </a:pPr>
            <a:r>
              <a:rPr lang="fr-FR" sz="2000" b="1" i="1" strike="noStrike" spc="-1">
                <a:solidFill>
                  <a:srgbClr val="404040"/>
                </a:solidFill>
                <a:latin typeface="Calibri"/>
                <a:ea typeface="DejaVu Sans"/>
              </a:rPr>
              <a:t>bin/hadoop</a:t>
            </a:r>
            <a:endParaRPr lang="fr-FR" sz="2000" b="0" strike="noStrike" spc="-1">
              <a:latin typeface="Arial"/>
            </a:endParaRPr>
          </a:p>
          <a:p>
            <a:pPr>
              <a:lnSpc>
                <a:spcPct val="100000"/>
              </a:lnSpc>
              <a:spcBef>
                <a:spcPts val="1199"/>
              </a:spcBef>
              <a:spcAft>
                <a:spcPts val="201"/>
              </a:spcAft>
            </a:pPr>
            <a:endParaRPr lang="fr-FR" sz="2000" b="0" strike="noStrike" spc="-1">
              <a:latin typeface="Arial"/>
            </a:endParaRPr>
          </a:p>
          <a:p>
            <a:pPr marL="91440" indent="-889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Cela permet d’exécuter hadoop en </a:t>
            </a:r>
            <a:r>
              <a:rPr lang="fr-FR" sz="2000" b="1" strike="noStrike" spc="-1">
                <a:solidFill>
                  <a:srgbClr val="404040"/>
                </a:solidFill>
                <a:latin typeface="Calibri"/>
                <a:ea typeface="DejaVu Sans"/>
              </a:rPr>
              <a:t>mode local</a:t>
            </a:r>
            <a:r>
              <a:rPr lang="fr-FR" sz="2000" b="0" strike="noStrike" spc="-1">
                <a:solidFill>
                  <a:srgbClr val="404040"/>
                </a:solidFill>
                <a:latin typeface="Calibri"/>
                <a:ea typeface="DejaVu Sans"/>
              </a:rPr>
              <a:t>.</a:t>
            </a:r>
            <a:endParaRPr lang="fr-FR"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a:off x="947880" y="286560"/>
            <a:ext cx="10384200" cy="144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85000"/>
              </a:lnSpc>
            </a:pPr>
            <a:r>
              <a:rPr lang="fr-FR" sz="4800" b="0" strike="noStrike" spc="-46">
                <a:solidFill>
                  <a:srgbClr val="404040"/>
                </a:solidFill>
                <a:latin typeface="Calibri Light"/>
                <a:ea typeface="DejaVu Sans"/>
              </a:rPr>
              <a:t>Configurer Hadoop en mode pseudo-distributed  - 1</a:t>
            </a:r>
            <a:endParaRPr lang="fr-FR" sz="4800" b="0" strike="noStrike" spc="-1">
              <a:latin typeface="Arial"/>
            </a:endParaRPr>
          </a:p>
        </p:txBody>
      </p:sp>
      <p:sp>
        <p:nvSpPr>
          <p:cNvPr id="210" name="CustomShape 2"/>
          <p:cNvSpPr/>
          <p:nvPr/>
        </p:nvSpPr>
        <p:spPr>
          <a:xfrm>
            <a:off x="1097280" y="1845720"/>
            <a:ext cx="10055880" cy="4020840"/>
          </a:xfrm>
          <a:prstGeom prst="rect">
            <a:avLst/>
          </a:prstGeom>
          <a:noFill/>
          <a:ln>
            <a:noFill/>
          </a:ln>
        </p:spPr>
        <p:style>
          <a:lnRef idx="0">
            <a:scrgbClr r="0" g="0" b="0"/>
          </a:lnRef>
          <a:fillRef idx="0">
            <a:scrgbClr r="0" g="0" b="0"/>
          </a:fillRef>
          <a:effectRef idx="0">
            <a:scrgbClr r="0" g="0" b="0"/>
          </a:effectRef>
          <a:fontRef idx="minor"/>
        </p:style>
        <p:txBody>
          <a:bodyPr lIns="0" tIns="45000" rIns="0" bIns="45000"/>
          <a:lstStyle/>
          <a:p>
            <a:pPr>
              <a:lnSpc>
                <a:spcPct val="100000"/>
              </a:lnSpc>
              <a:spcBef>
                <a:spcPts val="1199"/>
              </a:spcBef>
              <a:spcAft>
                <a:spcPts val="201"/>
              </a:spcAft>
            </a:pPr>
            <a:endParaRPr lang="fr-FR" sz="1800" b="0" strike="noStrike" spc="-1">
              <a:latin typeface="Arial"/>
            </a:endParaRPr>
          </a:p>
          <a:p>
            <a:pPr marL="91440" indent="-889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Le fichier </a:t>
            </a:r>
            <a:r>
              <a:rPr lang="fr-FR" sz="2000" b="1" strike="noStrike" spc="-1">
                <a:solidFill>
                  <a:srgbClr val="404040"/>
                </a:solidFill>
                <a:latin typeface="Calibri"/>
                <a:ea typeface="DejaVu Sans"/>
              </a:rPr>
              <a:t>etc/hadoop/core-site.xml</a:t>
            </a:r>
            <a:r>
              <a:rPr lang="fr-FR" sz="2000" b="0" strike="noStrike" spc="-1">
                <a:solidFill>
                  <a:srgbClr val="404040"/>
                </a:solidFill>
                <a:latin typeface="Calibri"/>
                <a:ea typeface="DejaVu Sans"/>
              </a:rPr>
              <a:t> contient la configuration principale de l’application.</a:t>
            </a:r>
            <a:endParaRPr lang="fr-FR" sz="2000" b="0" strike="noStrike" spc="-1">
              <a:latin typeface="Arial"/>
            </a:endParaRPr>
          </a:p>
          <a:p>
            <a:pPr>
              <a:lnSpc>
                <a:spcPct val="100000"/>
              </a:lnSpc>
              <a:spcBef>
                <a:spcPts val="1199"/>
              </a:spcBef>
              <a:spcAft>
                <a:spcPts val="201"/>
              </a:spcAft>
            </a:pPr>
            <a:endParaRPr lang="fr-FR" sz="2000" b="0" strike="noStrike" spc="-1">
              <a:latin typeface="Arial"/>
            </a:endParaRPr>
          </a:p>
          <a:p>
            <a:pPr marL="91440" indent="-889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Pour le moment configurez-le comme suit :</a:t>
            </a:r>
            <a:endParaRPr lang="fr-FR" sz="2000" b="0" strike="noStrike" spc="-1">
              <a:latin typeface="Arial"/>
            </a:endParaRPr>
          </a:p>
          <a:p>
            <a:pPr>
              <a:lnSpc>
                <a:spcPct val="100000"/>
              </a:lnSpc>
              <a:spcBef>
                <a:spcPts val="1199"/>
              </a:spcBef>
              <a:spcAft>
                <a:spcPts val="201"/>
              </a:spcAft>
            </a:pPr>
            <a:endParaRPr lang="fr-FR" sz="2000" b="0" strike="noStrike" spc="-1">
              <a:latin typeface="Arial"/>
            </a:endParaRPr>
          </a:p>
        </p:txBody>
      </p:sp>
      <p:pic>
        <p:nvPicPr>
          <p:cNvPr id="211" name="Image 210"/>
          <p:cNvPicPr/>
          <p:nvPr/>
        </p:nvPicPr>
        <p:blipFill>
          <a:blip r:embed="rId3"/>
          <a:stretch/>
        </p:blipFill>
        <p:spPr>
          <a:xfrm>
            <a:off x="3405240" y="3960000"/>
            <a:ext cx="5665680" cy="15829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CustomShape 1"/>
          <p:cNvSpPr/>
          <p:nvPr/>
        </p:nvSpPr>
        <p:spPr>
          <a:xfrm>
            <a:off x="947880" y="286560"/>
            <a:ext cx="10384200" cy="144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85000"/>
              </a:lnSpc>
            </a:pPr>
            <a:r>
              <a:rPr lang="fr-FR" sz="4800" b="0" strike="noStrike" spc="-46">
                <a:solidFill>
                  <a:srgbClr val="404040"/>
                </a:solidFill>
                <a:latin typeface="Calibri Light"/>
                <a:ea typeface="DejaVu Sans"/>
              </a:rPr>
              <a:t>Configurer Hadoop en mode pseudo-distributed  - 2</a:t>
            </a:r>
            <a:endParaRPr lang="fr-FR" sz="4800" b="0" strike="noStrike" spc="-1">
              <a:latin typeface="Arial"/>
            </a:endParaRPr>
          </a:p>
        </p:txBody>
      </p:sp>
      <p:sp>
        <p:nvSpPr>
          <p:cNvPr id="213" name="CustomShape 2"/>
          <p:cNvSpPr/>
          <p:nvPr/>
        </p:nvSpPr>
        <p:spPr>
          <a:xfrm>
            <a:off x="1097280" y="1845720"/>
            <a:ext cx="10055880" cy="4020840"/>
          </a:xfrm>
          <a:prstGeom prst="rect">
            <a:avLst/>
          </a:prstGeom>
          <a:noFill/>
          <a:ln>
            <a:noFill/>
          </a:ln>
        </p:spPr>
        <p:style>
          <a:lnRef idx="0">
            <a:scrgbClr r="0" g="0" b="0"/>
          </a:lnRef>
          <a:fillRef idx="0">
            <a:scrgbClr r="0" g="0" b="0"/>
          </a:fillRef>
          <a:effectRef idx="0">
            <a:scrgbClr r="0" g="0" b="0"/>
          </a:effectRef>
          <a:fontRef idx="minor"/>
        </p:style>
        <p:txBody>
          <a:bodyPr lIns="0" tIns="45000" rIns="0" bIns="45000"/>
          <a:lstStyle/>
          <a:p>
            <a:pPr>
              <a:lnSpc>
                <a:spcPct val="100000"/>
              </a:lnSpc>
              <a:spcBef>
                <a:spcPts val="1199"/>
              </a:spcBef>
              <a:spcAft>
                <a:spcPts val="201"/>
              </a:spcAft>
            </a:pPr>
            <a:endParaRPr lang="fr-FR" sz="1800" b="0" strike="noStrike" spc="-1">
              <a:latin typeface="Arial"/>
            </a:endParaRPr>
          </a:p>
          <a:p>
            <a:pPr marL="91440" indent="-889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Le fichier </a:t>
            </a:r>
            <a:r>
              <a:rPr lang="fr-FR" sz="2000" b="1" strike="noStrike" spc="-1">
                <a:solidFill>
                  <a:srgbClr val="404040"/>
                </a:solidFill>
                <a:latin typeface="Calibri"/>
                <a:ea typeface="DejaVu Sans"/>
              </a:rPr>
              <a:t>etc/hadoop/hdfs-site.xml</a:t>
            </a:r>
            <a:r>
              <a:rPr lang="fr-FR" sz="2000" b="0" strike="noStrike" spc="-1">
                <a:solidFill>
                  <a:srgbClr val="404040"/>
                </a:solidFill>
                <a:latin typeface="Calibri"/>
                <a:ea typeface="DejaVu Sans"/>
              </a:rPr>
              <a:t> contient la configuration du daemon du système de fichiers de Hadoop.</a:t>
            </a:r>
            <a:endParaRPr lang="fr-FR" sz="2000" b="0" strike="noStrike" spc="-1">
              <a:latin typeface="Arial"/>
            </a:endParaRPr>
          </a:p>
          <a:p>
            <a:pPr marL="91440" indent="-889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Pour le moment configurez-le comme suit :</a:t>
            </a:r>
            <a:endParaRPr lang="fr-FR" sz="2000" b="0" strike="noStrike" spc="-1">
              <a:latin typeface="Arial"/>
            </a:endParaRPr>
          </a:p>
          <a:p>
            <a:pPr>
              <a:lnSpc>
                <a:spcPct val="100000"/>
              </a:lnSpc>
              <a:spcBef>
                <a:spcPts val="1199"/>
              </a:spcBef>
              <a:spcAft>
                <a:spcPts val="201"/>
              </a:spcAft>
            </a:pPr>
            <a:endParaRPr lang="fr-FR" sz="2000" b="0" strike="noStrike" spc="-1">
              <a:latin typeface="Arial"/>
            </a:endParaRPr>
          </a:p>
          <a:p>
            <a:pPr>
              <a:lnSpc>
                <a:spcPct val="100000"/>
              </a:lnSpc>
              <a:spcBef>
                <a:spcPts val="1199"/>
              </a:spcBef>
              <a:spcAft>
                <a:spcPts val="201"/>
              </a:spcAft>
            </a:pPr>
            <a:endParaRPr lang="fr-FR" sz="2000" b="0" strike="noStrike" spc="-1">
              <a:latin typeface="Arial"/>
            </a:endParaRPr>
          </a:p>
          <a:p>
            <a:pPr>
              <a:lnSpc>
                <a:spcPct val="100000"/>
              </a:lnSpc>
              <a:spcBef>
                <a:spcPts val="1199"/>
              </a:spcBef>
              <a:spcAft>
                <a:spcPts val="201"/>
              </a:spcAft>
            </a:pPr>
            <a:endParaRPr lang="fr-FR" sz="2000" b="0" strike="noStrike" spc="-1">
              <a:latin typeface="Arial"/>
            </a:endParaRPr>
          </a:p>
          <a:p>
            <a:pPr>
              <a:lnSpc>
                <a:spcPct val="100000"/>
              </a:lnSpc>
              <a:spcBef>
                <a:spcPts val="1199"/>
              </a:spcBef>
              <a:spcAft>
                <a:spcPts val="201"/>
              </a:spcAft>
            </a:pPr>
            <a:endParaRPr lang="fr-FR" sz="2000" b="0" strike="noStrike" spc="-1">
              <a:latin typeface="Arial"/>
            </a:endParaRPr>
          </a:p>
          <a:p>
            <a:pPr marL="91440" indent="-889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On indique ici le nombre de fois qu’un bloc doit être répliqué.</a:t>
            </a:r>
            <a:endParaRPr lang="fr-FR" sz="2000" b="0" strike="noStrike" spc="-1">
              <a:latin typeface="Arial"/>
            </a:endParaRPr>
          </a:p>
          <a:p>
            <a:pPr>
              <a:lnSpc>
                <a:spcPct val="100000"/>
              </a:lnSpc>
              <a:spcBef>
                <a:spcPts val="1199"/>
              </a:spcBef>
              <a:spcAft>
                <a:spcPts val="201"/>
              </a:spcAft>
            </a:pPr>
            <a:endParaRPr lang="fr-FR" sz="2000" b="0" strike="noStrike" spc="-1">
              <a:latin typeface="Arial"/>
            </a:endParaRPr>
          </a:p>
        </p:txBody>
      </p:sp>
      <p:pic>
        <p:nvPicPr>
          <p:cNvPr id="214" name="Image 213"/>
          <p:cNvPicPr/>
          <p:nvPr/>
        </p:nvPicPr>
        <p:blipFill>
          <a:blip r:embed="rId3"/>
          <a:stretch/>
        </p:blipFill>
        <p:spPr>
          <a:xfrm>
            <a:off x="3744000" y="3672000"/>
            <a:ext cx="5022360" cy="17391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CustomShape 1"/>
          <p:cNvSpPr/>
          <p:nvPr/>
        </p:nvSpPr>
        <p:spPr>
          <a:xfrm>
            <a:off x="947880" y="286560"/>
            <a:ext cx="10384200" cy="144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85000"/>
              </a:lnSpc>
            </a:pPr>
            <a:r>
              <a:rPr lang="fr-FR" sz="4800" b="0" strike="noStrike" spc="-46">
                <a:solidFill>
                  <a:srgbClr val="404040"/>
                </a:solidFill>
                <a:latin typeface="Calibri Light"/>
                <a:ea typeface="DejaVu Sans"/>
              </a:rPr>
              <a:t>Configurer Hadoop en mode pseudo-distributed  - 3</a:t>
            </a:r>
            <a:endParaRPr lang="fr-FR" sz="4800" b="0" strike="noStrike" spc="-1">
              <a:latin typeface="Arial"/>
            </a:endParaRPr>
          </a:p>
        </p:txBody>
      </p:sp>
      <p:sp>
        <p:nvSpPr>
          <p:cNvPr id="216" name="CustomShape 2"/>
          <p:cNvSpPr/>
          <p:nvPr/>
        </p:nvSpPr>
        <p:spPr>
          <a:xfrm>
            <a:off x="1097280" y="1845720"/>
            <a:ext cx="10055880" cy="4020840"/>
          </a:xfrm>
          <a:prstGeom prst="rect">
            <a:avLst/>
          </a:prstGeom>
          <a:noFill/>
          <a:ln>
            <a:noFill/>
          </a:ln>
        </p:spPr>
        <p:style>
          <a:lnRef idx="0">
            <a:scrgbClr r="0" g="0" b="0"/>
          </a:lnRef>
          <a:fillRef idx="0">
            <a:scrgbClr r="0" g="0" b="0"/>
          </a:fillRef>
          <a:effectRef idx="0">
            <a:scrgbClr r="0" g="0" b="0"/>
          </a:effectRef>
          <a:fontRef idx="minor"/>
        </p:style>
        <p:txBody>
          <a:bodyPr lIns="0" tIns="45000" rIns="0" bIns="45000"/>
          <a:lstStyle/>
          <a:p>
            <a:pPr>
              <a:lnSpc>
                <a:spcPct val="100000"/>
              </a:lnSpc>
              <a:spcBef>
                <a:spcPts val="1199"/>
              </a:spcBef>
              <a:spcAft>
                <a:spcPts val="201"/>
              </a:spcAft>
            </a:pPr>
            <a:endParaRPr lang="fr-FR" sz="1800" b="0" strike="noStrike" spc="-1">
              <a:latin typeface="Arial"/>
            </a:endParaRPr>
          </a:p>
          <a:p>
            <a:pPr marL="91440" indent="-889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Le fichier </a:t>
            </a:r>
            <a:r>
              <a:rPr lang="fr-FR" sz="2000" b="1" strike="noStrike" spc="-1">
                <a:solidFill>
                  <a:srgbClr val="404040"/>
                </a:solidFill>
                <a:latin typeface="Calibri"/>
                <a:ea typeface="DejaVu Sans"/>
              </a:rPr>
              <a:t>etc/hadoop/mapred-site.xml</a:t>
            </a:r>
            <a:r>
              <a:rPr lang="fr-FR" sz="2000" b="0" strike="noStrike" spc="-1">
                <a:solidFill>
                  <a:srgbClr val="404040"/>
                </a:solidFill>
                <a:latin typeface="Calibri"/>
                <a:ea typeface="DejaVu Sans"/>
              </a:rPr>
              <a:t> contient la configuration des tâches MapReduce.</a:t>
            </a:r>
            <a:endParaRPr lang="fr-FR" sz="2000" b="0" strike="noStrike" spc="-1">
              <a:latin typeface="Arial"/>
            </a:endParaRPr>
          </a:p>
          <a:p>
            <a:pPr>
              <a:lnSpc>
                <a:spcPct val="100000"/>
              </a:lnSpc>
              <a:spcBef>
                <a:spcPts val="1199"/>
              </a:spcBef>
              <a:spcAft>
                <a:spcPts val="201"/>
              </a:spcAft>
            </a:pPr>
            <a:endParaRPr lang="fr-FR" sz="2000" b="0" strike="noStrike" spc="-1">
              <a:latin typeface="Arial"/>
            </a:endParaRPr>
          </a:p>
          <a:p>
            <a:pPr marL="91440" indent="-889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Vous pouvez trouvez la documentation de ces trois fichiers ici :</a:t>
            </a:r>
            <a:endParaRPr lang="fr-FR" sz="2000" b="0" strike="noStrike" spc="-1">
              <a:latin typeface="Arial"/>
            </a:endParaRPr>
          </a:p>
          <a:p>
            <a:pPr marL="648000" lvl="2" indent="-214920">
              <a:lnSpc>
                <a:spcPct val="100000"/>
              </a:lnSpc>
              <a:spcBef>
                <a:spcPts val="1199"/>
              </a:spcBef>
              <a:spcAft>
                <a:spcPts val="201"/>
              </a:spcAft>
              <a:buClr>
                <a:srgbClr val="000000"/>
              </a:buClr>
              <a:buSzPct val="45000"/>
              <a:buFont typeface="Wingdings" charset="2"/>
              <a:buChar char=""/>
            </a:pPr>
            <a:r>
              <a:rPr lang="fr-FR" sz="1800" b="0" i="1" u="sng" strike="noStrike" spc="-1">
                <a:solidFill>
                  <a:srgbClr val="0000FF"/>
                </a:solidFill>
                <a:uFillTx/>
                <a:latin typeface="Calibri"/>
                <a:ea typeface="DejaVu Sans"/>
                <a:hlinkClick r:id="rId3"/>
              </a:rPr>
              <a:t>https://hadoop.apache.org/docs/r3.2.1/hadoop-project-dist/hadoop-common/core-default.xml</a:t>
            </a:r>
            <a:endParaRPr lang="fr-FR" sz="1800" b="0" strike="noStrike" spc="-1">
              <a:latin typeface="Arial"/>
            </a:endParaRPr>
          </a:p>
          <a:p>
            <a:pPr marL="648000" lvl="2" indent="-214920">
              <a:lnSpc>
                <a:spcPct val="100000"/>
              </a:lnSpc>
              <a:spcBef>
                <a:spcPts val="1199"/>
              </a:spcBef>
              <a:spcAft>
                <a:spcPts val="201"/>
              </a:spcAft>
              <a:buClr>
                <a:srgbClr val="000000"/>
              </a:buClr>
              <a:buSzPct val="45000"/>
              <a:buFont typeface="Wingdings" charset="2"/>
              <a:buChar char=""/>
            </a:pPr>
            <a:r>
              <a:rPr lang="fr-FR" sz="1800" b="0" i="1" u="sng" strike="noStrike" spc="-1">
                <a:solidFill>
                  <a:srgbClr val="0000FF"/>
                </a:solidFill>
                <a:uFillTx/>
                <a:latin typeface="Calibri"/>
                <a:ea typeface="DejaVu Sans"/>
                <a:hlinkClick r:id="rId4"/>
              </a:rPr>
              <a:t>https://hadoop.apache.org/docs/r3.2.1/hadoop-project-dist/hadoop-hdfs/hdfs-default.xml</a:t>
            </a:r>
            <a:endParaRPr lang="fr-FR" sz="1800" b="0" strike="noStrike" spc="-1">
              <a:latin typeface="Arial"/>
            </a:endParaRPr>
          </a:p>
          <a:p>
            <a:pPr marL="648000" lvl="2" indent="-214920">
              <a:lnSpc>
                <a:spcPct val="100000"/>
              </a:lnSpc>
              <a:spcBef>
                <a:spcPts val="1199"/>
              </a:spcBef>
              <a:spcAft>
                <a:spcPts val="201"/>
              </a:spcAft>
              <a:buClr>
                <a:srgbClr val="000000"/>
              </a:buClr>
              <a:buSzPct val="45000"/>
              <a:buFont typeface="Wingdings" charset="2"/>
              <a:buChar char=""/>
            </a:pPr>
            <a:r>
              <a:rPr lang="fr-FR" sz="1800" b="0" i="1" u="sng" strike="noStrike" spc="-1">
                <a:solidFill>
                  <a:srgbClr val="0000FF"/>
                </a:solidFill>
                <a:uFillTx/>
                <a:latin typeface="Calibri"/>
                <a:ea typeface="DejaVu Sans"/>
                <a:hlinkClick r:id="rId5"/>
              </a:rPr>
              <a:t>https://hadoop.apache.org/docs/r3.2.1/hadoop-mapreduce-client/hadoop-mapreduce-client-core/mapred-default.xml</a:t>
            </a:r>
            <a:endParaRPr lang="fr-FR" sz="1800" b="0" strike="noStrike" spc="-1">
              <a:latin typeface="Arial"/>
            </a:endParaRPr>
          </a:p>
          <a:p>
            <a:pPr>
              <a:lnSpc>
                <a:spcPct val="100000"/>
              </a:lnSpc>
              <a:spcBef>
                <a:spcPts val="1199"/>
              </a:spcBef>
              <a:spcAft>
                <a:spcPts val="201"/>
              </a:spcAft>
            </a:pPr>
            <a:endParaRPr lang="fr-FR"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CustomShape 1"/>
          <p:cNvSpPr/>
          <p:nvPr/>
        </p:nvSpPr>
        <p:spPr>
          <a:xfrm>
            <a:off x="947880" y="286560"/>
            <a:ext cx="10384200" cy="144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85000"/>
              </a:lnSpc>
            </a:pPr>
            <a:r>
              <a:rPr lang="fr-FR" sz="4800" b="0" strike="noStrike" spc="-46">
                <a:solidFill>
                  <a:srgbClr val="404040"/>
                </a:solidFill>
                <a:latin typeface="Calibri Light"/>
                <a:ea typeface="DejaVu Sans"/>
              </a:rPr>
              <a:t>Exécutez une tâche MapReduce localement  - 1</a:t>
            </a:r>
            <a:endParaRPr lang="fr-FR" sz="4800" b="0" strike="noStrike" spc="-1">
              <a:latin typeface="Arial"/>
            </a:endParaRPr>
          </a:p>
        </p:txBody>
      </p:sp>
      <p:sp>
        <p:nvSpPr>
          <p:cNvPr id="218" name="CustomShape 2"/>
          <p:cNvSpPr/>
          <p:nvPr/>
        </p:nvSpPr>
        <p:spPr>
          <a:xfrm>
            <a:off x="1097280" y="1944000"/>
            <a:ext cx="10055880" cy="3922560"/>
          </a:xfrm>
          <a:prstGeom prst="rect">
            <a:avLst/>
          </a:prstGeom>
          <a:noFill/>
          <a:ln>
            <a:noFill/>
          </a:ln>
        </p:spPr>
        <p:style>
          <a:lnRef idx="0">
            <a:scrgbClr r="0" g="0" b="0"/>
          </a:lnRef>
          <a:fillRef idx="0">
            <a:scrgbClr r="0" g="0" b="0"/>
          </a:fillRef>
          <a:effectRef idx="0">
            <a:scrgbClr r="0" g="0" b="0"/>
          </a:effectRef>
          <a:fontRef idx="minor"/>
        </p:style>
        <p:txBody>
          <a:bodyPr lIns="0" tIns="45000" rIns="0" bIns="45000"/>
          <a:lstStyle/>
          <a:p>
            <a:pPr>
              <a:lnSpc>
                <a:spcPct val="100000"/>
              </a:lnSpc>
              <a:spcBef>
                <a:spcPts val="1199"/>
              </a:spcBef>
              <a:spcAft>
                <a:spcPts val="201"/>
              </a:spcAft>
            </a:pPr>
            <a:r>
              <a:rPr lang="fr-FR" sz="1800" b="0" strike="noStrike" spc="-1">
                <a:solidFill>
                  <a:srgbClr val="404040"/>
                </a:solidFill>
                <a:latin typeface="Calibri"/>
                <a:ea typeface="DejaVu Sans"/>
              </a:rPr>
              <a:t> </a:t>
            </a:r>
            <a:endParaRPr lang="fr-FR" sz="1800" b="0" strike="noStrike" spc="-1">
              <a:latin typeface="Arial"/>
            </a:endParaRPr>
          </a:p>
          <a:p>
            <a:pPr marL="91440" indent="-889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Formatez le système de fichiers :</a:t>
            </a:r>
            <a:endParaRPr lang="fr-FR" sz="2000" b="0" strike="noStrike" spc="-1">
              <a:latin typeface="Arial"/>
            </a:endParaRPr>
          </a:p>
          <a:p>
            <a:pPr marL="648000" lvl="2" indent="-214920">
              <a:lnSpc>
                <a:spcPct val="100000"/>
              </a:lnSpc>
              <a:spcBef>
                <a:spcPts val="1199"/>
              </a:spcBef>
              <a:spcAft>
                <a:spcPts val="201"/>
              </a:spcAft>
              <a:buClr>
                <a:srgbClr val="000000"/>
              </a:buClr>
              <a:buSzPct val="45000"/>
              <a:buFont typeface="Wingdings" charset="2"/>
              <a:buChar char=""/>
            </a:pPr>
            <a:r>
              <a:rPr lang="fr-FR" sz="2000" b="1" i="1" strike="noStrike" spc="-1">
                <a:solidFill>
                  <a:srgbClr val="404040"/>
                </a:solidFill>
                <a:latin typeface="Calibri"/>
                <a:ea typeface="DejaVu Sans"/>
              </a:rPr>
              <a:t>bin/hdfs  namenode  -format</a:t>
            </a:r>
            <a:endParaRPr lang="fr-FR" sz="2000" b="0" strike="noStrike" spc="-1">
              <a:latin typeface="Arial"/>
            </a:endParaRPr>
          </a:p>
          <a:p>
            <a:pPr marL="91440" indent="-889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Exécutez les daemons NameNode et DataNode. Cette commande vous demandera de setter des valeurs dans le fichier </a:t>
            </a:r>
            <a:r>
              <a:rPr lang="fr-FR" sz="2000" b="1" strike="noStrike" spc="-1">
                <a:solidFill>
                  <a:srgbClr val="404040"/>
                </a:solidFill>
                <a:latin typeface="Calibri"/>
                <a:ea typeface="DejaVu Sans"/>
              </a:rPr>
              <a:t>hadoop-env.sh</a:t>
            </a:r>
            <a:r>
              <a:rPr lang="fr-FR" sz="2000" b="0" strike="noStrike" spc="-1">
                <a:solidFill>
                  <a:srgbClr val="404040"/>
                </a:solidFill>
                <a:latin typeface="Calibri"/>
                <a:ea typeface="DejaVu Sans"/>
              </a:rPr>
              <a:t> :</a:t>
            </a:r>
            <a:endParaRPr lang="fr-FR" sz="2000" b="0" strike="noStrike" spc="-1">
              <a:latin typeface="Arial"/>
            </a:endParaRPr>
          </a:p>
          <a:p>
            <a:pPr marL="648000" lvl="2" indent="-214920">
              <a:lnSpc>
                <a:spcPct val="100000"/>
              </a:lnSpc>
              <a:spcBef>
                <a:spcPts val="1199"/>
              </a:spcBef>
              <a:spcAft>
                <a:spcPts val="201"/>
              </a:spcAft>
              <a:buClr>
                <a:srgbClr val="000000"/>
              </a:buClr>
              <a:buSzPct val="45000"/>
              <a:buFont typeface="Wingdings" charset="2"/>
              <a:buChar char=""/>
            </a:pPr>
            <a:r>
              <a:rPr lang="fr-FR" sz="2000" b="1" i="1" strike="noStrike" spc="-1">
                <a:solidFill>
                  <a:srgbClr val="404040"/>
                </a:solidFill>
                <a:latin typeface="Calibri"/>
                <a:ea typeface="DejaVu Sans"/>
              </a:rPr>
              <a:t>sudo sbin/start-dfs.sh</a:t>
            </a:r>
            <a:endParaRPr lang="fr-FR" sz="2000" b="0" strike="noStrike" spc="-1">
              <a:latin typeface="Arial"/>
            </a:endParaRPr>
          </a:p>
          <a:p>
            <a:pPr marL="91440" indent="-889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Créez les répertoires HDFS pour exécuter les tâches MapReduce :</a:t>
            </a:r>
            <a:endParaRPr lang="fr-FR" sz="2000" b="0" strike="noStrike" spc="-1">
              <a:latin typeface="Arial"/>
            </a:endParaRPr>
          </a:p>
          <a:p>
            <a:pPr marL="648000" lvl="2" indent="-214920">
              <a:lnSpc>
                <a:spcPct val="100000"/>
              </a:lnSpc>
              <a:spcBef>
                <a:spcPts val="1199"/>
              </a:spcBef>
              <a:spcAft>
                <a:spcPts val="201"/>
              </a:spcAft>
              <a:buClr>
                <a:srgbClr val="000000"/>
              </a:buClr>
              <a:buSzPct val="45000"/>
              <a:buFont typeface="Wingdings" charset="2"/>
              <a:buChar char=""/>
            </a:pPr>
            <a:r>
              <a:rPr lang="fr-FR" sz="2000" b="1" i="1" strike="noStrike" spc="-1">
                <a:solidFill>
                  <a:srgbClr val="404040"/>
                </a:solidFill>
                <a:latin typeface="Calibri"/>
                <a:ea typeface="DejaVu Sans"/>
              </a:rPr>
              <a:t>bin/hdfs  dfs  -mkdir  /user</a:t>
            </a:r>
            <a:endParaRPr lang="fr-FR" sz="2000" b="0" strike="noStrike" spc="-1">
              <a:latin typeface="Arial"/>
            </a:endParaRPr>
          </a:p>
          <a:p>
            <a:pPr marL="648000" lvl="2" indent="-214920">
              <a:lnSpc>
                <a:spcPct val="100000"/>
              </a:lnSpc>
              <a:spcBef>
                <a:spcPts val="1199"/>
              </a:spcBef>
              <a:spcAft>
                <a:spcPts val="201"/>
              </a:spcAft>
              <a:buClr>
                <a:srgbClr val="000000"/>
              </a:buClr>
              <a:buSzPct val="45000"/>
              <a:buFont typeface="Wingdings" charset="2"/>
              <a:buChar char=""/>
            </a:pPr>
            <a:r>
              <a:rPr lang="fr-FR" sz="2000" b="1" i="1" strike="noStrike" spc="-1">
                <a:solidFill>
                  <a:srgbClr val="404040"/>
                </a:solidFill>
                <a:latin typeface="Calibri"/>
                <a:ea typeface="DejaVu Sans"/>
              </a:rPr>
              <a:t>bin/hdfs  dfs  -mkdir  /user/&lt;username&gt;</a:t>
            </a:r>
            <a:endParaRPr lang="fr-FR" sz="2000" b="0" strike="noStrike" spc="-1">
              <a:latin typeface="Arial"/>
            </a:endParaRPr>
          </a:p>
          <a:p>
            <a:pPr>
              <a:lnSpc>
                <a:spcPct val="100000"/>
              </a:lnSpc>
              <a:spcBef>
                <a:spcPts val="1199"/>
              </a:spcBef>
              <a:spcAft>
                <a:spcPts val="201"/>
              </a:spcAft>
            </a:pPr>
            <a:endParaRPr lang="fr-FR" sz="2000" b="0" strike="noStrike" spc="-1">
              <a:latin typeface="Arial"/>
            </a:endParaRPr>
          </a:p>
          <a:p>
            <a:pPr>
              <a:lnSpc>
                <a:spcPct val="100000"/>
              </a:lnSpc>
              <a:spcBef>
                <a:spcPts val="1199"/>
              </a:spcBef>
              <a:spcAft>
                <a:spcPts val="201"/>
              </a:spcAft>
            </a:pPr>
            <a:endParaRPr lang="fr-FR"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CustomShape 1"/>
          <p:cNvSpPr/>
          <p:nvPr/>
        </p:nvSpPr>
        <p:spPr>
          <a:xfrm>
            <a:off x="947880" y="286560"/>
            <a:ext cx="10384200" cy="144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85000"/>
              </a:lnSpc>
            </a:pPr>
            <a:r>
              <a:rPr lang="fr-FR" sz="4800" b="0" strike="noStrike" spc="-46">
                <a:solidFill>
                  <a:srgbClr val="404040"/>
                </a:solidFill>
                <a:latin typeface="Calibri Light"/>
                <a:ea typeface="DejaVu Sans"/>
              </a:rPr>
              <a:t>Exécutez une tâche MapReduce localement  - 2</a:t>
            </a:r>
            <a:endParaRPr lang="fr-FR" sz="4800" b="0" strike="noStrike" spc="-1">
              <a:latin typeface="Arial"/>
            </a:endParaRPr>
          </a:p>
        </p:txBody>
      </p:sp>
      <p:sp>
        <p:nvSpPr>
          <p:cNvPr id="220" name="CustomShape 2"/>
          <p:cNvSpPr/>
          <p:nvPr/>
        </p:nvSpPr>
        <p:spPr>
          <a:xfrm>
            <a:off x="1097280" y="1845720"/>
            <a:ext cx="10055880" cy="4020840"/>
          </a:xfrm>
          <a:prstGeom prst="rect">
            <a:avLst/>
          </a:prstGeom>
          <a:noFill/>
          <a:ln>
            <a:noFill/>
          </a:ln>
        </p:spPr>
        <p:style>
          <a:lnRef idx="0">
            <a:scrgbClr r="0" g="0" b="0"/>
          </a:lnRef>
          <a:fillRef idx="0">
            <a:scrgbClr r="0" g="0" b="0"/>
          </a:fillRef>
          <a:effectRef idx="0">
            <a:scrgbClr r="0" g="0" b="0"/>
          </a:effectRef>
          <a:fontRef idx="minor"/>
        </p:style>
        <p:txBody>
          <a:bodyPr lIns="0" tIns="45000" rIns="0" bIns="45000"/>
          <a:lstStyle/>
          <a:p>
            <a:pPr>
              <a:lnSpc>
                <a:spcPct val="100000"/>
              </a:lnSpc>
              <a:spcBef>
                <a:spcPts val="1199"/>
              </a:spcBef>
              <a:spcAft>
                <a:spcPts val="201"/>
              </a:spcAft>
            </a:pPr>
            <a:endParaRPr lang="fr-FR" sz="1800" b="0" strike="noStrike" spc="-1">
              <a:latin typeface="Arial"/>
            </a:endParaRPr>
          </a:p>
          <a:p>
            <a:pPr marL="91440" indent="-889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Vous pouvez consulter l’interface web de votre node à l’adresse suivante (par défaut) :</a:t>
            </a:r>
            <a:endParaRPr lang="fr-FR" sz="2000" b="0" strike="noStrike" spc="-1">
              <a:latin typeface="Arial"/>
            </a:endParaRPr>
          </a:p>
          <a:p>
            <a:pPr marL="648000" lvl="2" indent="-214920">
              <a:lnSpc>
                <a:spcPct val="100000"/>
              </a:lnSpc>
              <a:spcBef>
                <a:spcPts val="1199"/>
              </a:spcBef>
              <a:spcAft>
                <a:spcPts val="201"/>
              </a:spcAft>
              <a:buClr>
                <a:srgbClr val="000000"/>
              </a:buClr>
              <a:buSzPct val="45000"/>
              <a:buFont typeface="Wingdings" charset="2"/>
              <a:buChar char=""/>
            </a:pPr>
            <a:r>
              <a:rPr lang="fr-FR" sz="2000" b="1" i="1" strike="noStrike" spc="-1">
                <a:solidFill>
                  <a:srgbClr val="404040"/>
                </a:solidFill>
                <a:latin typeface="Calibri"/>
                <a:ea typeface="DejaVu Sans"/>
              </a:rPr>
              <a:t>NameNode - </a:t>
            </a:r>
            <a:r>
              <a:rPr lang="fr-FR" sz="2000" b="1" i="1" u="sng" strike="noStrike" spc="-1">
                <a:solidFill>
                  <a:srgbClr val="0000FF"/>
                </a:solidFill>
                <a:uFillTx/>
                <a:latin typeface="Calibri"/>
                <a:ea typeface="DejaVu Sans"/>
                <a:hlinkClick r:id="rId3"/>
              </a:rPr>
              <a:t>http://localhost:9870/</a:t>
            </a:r>
            <a:endParaRPr lang="fr-FR" sz="2000" b="0" strike="noStrike" spc="-1">
              <a:latin typeface="Arial"/>
            </a:endParaRPr>
          </a:p>
          <a:p>
            <a:pPr>
              <a:lnSpc>
                <a:spcPct val="100000"/>
              </a:lnSpc>
              <a:spcBef>
                <a:spcPts val="1199"/>
              </a:spcBef>
              <a:spcAft>
                <a:spcPts val="201"/>
              </a:spcAft>
            </a:pPr>
            <a:endParaRPr lang="fr-FR" sz="2000" b="0" strike="noStrike" spc="-1">
              <a:latin typeface="Arial"/>
            </a:endParaRPr>
          </a:p>
          <a:p>
            <a:pPr marL="91440" indent="-889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Copiez les fichiers d’input dans le système de fichiers :</a:t>
            </a:r>
            <a:endParaRPr lang="fr-FR" sz="2000" b="0" strike="noStrike" spc="-1">
              <a:latin typeface="Arial"/>
            </a:endParaRPr>
          </a:p>
          <a:p>
            <a:pPr marL="648000" lvl="2" indent="-214920">
              <a:lnSpc>
                <a:spcPct val="100000"/>
              </a:lnSpc>
              <a:spcBef>
                <a:spcPts val="1199"/>
              </a:spcBef>
              <a:spcAft>
                <a:spcPts val="201"/>
              </a:spcAft>
              <a:buClr>
                <a:srgbClr val="000000"/>
              </a:buClr>
              <a:buSzPct val="45000"/>
              <a:buFont typeface="Wingdings" charset="2"/>
              <a:buChar char=""/>
            </a:pPr>
            <a:r>
              <a:rPr lang="fr-FR" sz="2000" b="1" i="1" strike="noStrike" spc="-1">
                <a:solidFill>
                  <a:srgbClr val="404040"/>
                </a:solidFill>
                <a:latin typeface="Calibri"/>
                <a:ea typeface="DejaVu Sans"/>
              </a:rPr>
              <a:t>bin/hdfs  dfs  -mkdir  input</a:t>
            </a:r>
            <a:endParaRPr lang="fr-FR" sz="2000" b="0" strike="noStrike" spc="-1">
              <a:latin typeface="Arial"/>
            </a:endParaRPr>
          </a:p>
          <a:p>
            <a:pPr marL="648000" lvl="2" indent="-214920">
              <a:lnSpc>
                <a:spcPct val="100000"/>
              </a:lnSpc>
              <a:spcBef>
                <a:spcPts val="1199"/>
              </a:spcBef>
              <a:spcAft>
                <a:spcPts val="201"/>
              </a:spcAft>
              <a:buClr>
                <a:srgbClr val="000000"/>
              </a:buClr>
              <a:buSzPct val="45000"/>
              <a:buFont typeface="Wingdings" charset="2"/>
              <a:buChar char=""/>
            </a:pPr>
            <a:r>
              <a:rPr lang="fr-FR" sz="2000" b="1" i="1" strike="noStrike" spc="-1">
                <a:solidFill>
                  <a:srgbClr val="404040"/>
                </a:solidFill>
                <a:latin typeface="Calibri"/>
                <a:ea typeface="DejaVu Sans"/>
              </a:rPr>
              <a:t>bin/hdfs dfs  -put  etc/hadoop/*.xml  input</a:t>
            </a:r>
            <a:endParaRPr lang="fr-FR" sz="2000" b="0" strike="noStrike" spc="-1">
              <a:latin typeface="Arial"/>
            </a:endParaRPr>
          </a:p>
          <a:p>
            <a:pPr>
              <a:lnSpc>
                <a:spcPct val="100000"/>
              </a:lnSpc>
              <a:spcBef>
                <a:spcPts val="1199"/>
              </a:spcBef>
              <a:spcAft>
                <a:spcPts val="201"/>
              </a:spcAft>
            </a:pPr>
            <a:endParaRPr lang="fr-FR" sz="2000" b="0" strike="noStrike" spc="-1">
              <a:latin typeface="Arial"/>
            </a:endParaRPr>
          </a:p>
          <a:p>
            <a:pPr>
              <a:lnSpc>
                <a:spcPct val="100000"/>
              </a:lnSpc>
              <a:spcBef>
                <a:spcPts val="1199"/>
              </a:spcBef>
              <a:spcAft>
                <a:spcPts val="201"/>
              </a:spcAft>
            </a:pPr>
            <a:endParaRPr lang="fr-FR" sz="2000" b="0" strike="noStrike" spc="-1">
              <a:latin typeface="Arial"/>
            </a:endParaRPr>
          </a:p>
          <a:p>
            <a:pPr>
              <a:lnSpc>
                <a:spcPct val="100000"/>
              </a:lnSpc>
              <a:spcBef>
                <a:spcPts val="1199"/>
              </a:spcBef>
              <a:spcAft>
                <a:spcPts val="201"/>
              </a:spcAft>
            </a:pPr>
            <a:endParaRPr lang="fr-FR" sz="2000" b="0" strike="noStrike" spc="-1">
              <a:latin typeface="Arial"/>
            </a:endParaRPr>
          </a:p>
          <a:p>
            <a:pPr>
              <a:lnSpc>
                <a:spcPct val="100000"/>
              </a:lnSpc>
              <a:spcBef>
                <a:spcPts val="1199"/>
              </a:spcBef>
              <a:spcAft>
                <a:spcPts val="201"/>
              </a:spcAft>
            </a:pPr>
            <a:endParaRPr lang="fr-FR"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CustomShape 1"/>
          <p:cNvSpPr/>
          <p:nvPr/>
        </p:nvSpPr>
        <p:spPr>
          <a:xfrm>
            <a:off x="947880" y="286560"/>
            <a:ext cx="10384200" cy="144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85000"/>
              </a:lnSpc>
            </a:pPr>
            <a:r>
              <a:rPr lang="fr-FR" sz="4800" b="0" strike="noStrike" spc="-46">
                <a:solidFill>
                  <a:srgbClr val="404040"/>
                </a:solidFill>
                <a:latin typeface="Calibri Light"/>
                <a:ea typeface="DejaVu Sans"/>
              </a:rPr>
              <a:t>Exécutez une tâche MapReduce localement  - 3</a:t>
            </a:r>
            <a:endParaRPr lang="fr-FR" sz="4800" b="0" strike="noStrike" spc="-1">
              <a:latin typeface="Arial"/>
            </a:endParaRPr>
          </a:p>
        </p:txBody>
      </p:sp>
      <p:sp>
        <p:nvSpPr>
          <p:cNvPr id="222" name="CustomShape 2"/>
          <p:cNvSpPr/>
          <p:nvPr/>
        </p:nvSpPr>
        <p:spPr>
          <a:xfrm>
            <a:off x="1097280" y="1845720"/>
            <a:ext cx="10055880" cy="4020840"/>
          </a:xfrm>
          <a:prstGeom prst="rect">
            <a:avLst/>
          </a:prstGeom>
          <a:noFill/>
          <a:ln>
            <a:noFill/>
          </a:ln>
        </p:spPr>
        <p:style>
          <a:lnRef idx="0">
            <a:scrgbClr r="0" g="0" b="0"/>
          </a:lnRef>
          <a:fillRef idx="0">
            <a:scrgbClr r="0" g="0" b="0"/>
          </a:fillRef>
          <a:effectRef idx="0">
            <a:scrgbClr r="0" g="0" b="0"/>
          </a:effectRef>
          <a:fontRef idx="minor"/>
        </p:style>
        <p:txBody>
          <a:bodyPr lIns="0" tIns="45000" rIns="0" bIns="45000"/>
          <a:lstStyle/>
          <a:p>
            <a:pPr>
              <a:lnSpc>
                <a:spcPct val="100000"/>
              </a:lnSpc>
              <a:spcBef>
                <a:spcPts val="1199"/>
              </a:spcBef>
              <a:spcAft>
                <a:spcPts val="201"/>
              </a:spcAft>
            </a:pPr>
            <a:endParaRPr lang="fr-FR" sz="1800" b="0" strike="noStrike" spc="-1">
              <a:latin typeface="Arial"/>
            </a:endParaRPr>
          </a:p>
          <a:p>
            <a:pPr marL="91440" indent="-889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Exécutez la commande suivante. Il s’agit d’une commande d’exemple pour tester MapReduce :</a:t>
            </a:r>
            <a:endParaRPr lang="fr-FR" sz="2000" b="0" strike="noStrike" spc="-1">
              <a:latin typeface="Arial"/>
            </a:endParaRPr>
          </a:p>
          <a:p>
            <a:pPr marL="648000" lvl="2" indent="-214920">
              <a:lnSpc>
                <a:spcPct val="100000"/>
              </a:lnSpc>
              <a:spcBef>
                <a:spcPts val="1199"/>
              </a:spcBef>
              <a:spcAft>
                <a:spcPts val="201"/>
              </a:spcAft>
              <a:buClr>
                <a:srgbClr val="000000"/>
              </a:buClr>
              <a:buSzPct val="45000"/>
              <a:buFont typeface="Wingdings" charset="2"/>
              <a:buChar char=""/>
            </a:pPr>
            <a:r>
              <a:rPr lang="fr-FR" sz="2000" b="1" i="1" strike="noStrike" spc="-1">
                <a:solidFill>
                  <a:srgbClr val="404040"/>
                </a:solidFill>
                <a:latin typeface="Calibri"/>
                <a:ea typeface="DejaVu Sans"/>
              </a:rPr>
              <a:t>bin/hadoop  jar  share/hadoop/mapreduce/hadoop-mapreduce-examples-3.2.1.jar  grep  input  output  'dfs[a-z.]+'</a:t>
            </a:r>
            <a:endParaRPr lang="fr-FR" sz="2000" b="0" strike="noStrike" spc="-1">
              <a:latin typeface="Arial"/>
            </a:endParaRPr>
          </a:p>
          <a:p>
            <a:pPr>
              <a:lnSpc>
                <a:spcPct val="100000"/>
              </a:lnSpc>
              <a:spcBef>
                <a:spcPts val="1199"/>
              </a:spcBef>
              <a:spcAft>
                <a:spcPts val="201"/>
              </a:spcAft>
            </a:pPr>
            <a:endParaRPr lang="fr-FR" sz="2000" b="0" strike="noStrike" spc="-1">
              <a:latin typeface="Arial"/>
            </a:endParaRPr>
          </a:p>
          <a:p>
            <a:pPr marL="91440" indent="-889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Examinez les fichiers d’output puis stoppez le daemon :</a:t>
            </a:r>
            <a:endParaRPr lang="fr-FR" sz="2000" b="0" strike="noStrike" spc="-1">
              <a:latin typeface="Arial"/>
            </a:endParaRPr>
          </a:p>
          <a:p>
            <a:pPr marL="648000" lvl="2" indent="-214920">
              <a:lnSpc>
                <a:spcPct val="100000"/>
              </a:lnSpc>
              <a:spcBef>
                <a:spcPts val="1199"/>
              </a:spcBef>
              <a:spcAft>
                <a:spcPts val="201"/>
              </a:spcAft>
              <a:buClr>
                <a:srgbClr val="000000"/>
              </a:buClr>
              <a:buSzPct val="45000"/>
              <a:buFont typeface="Wingdings" charset="2"/>
              <a:buChar char=""/>
            </a:pPr>
            <a:r>
              <a:rPr lang="fr-FR" sz="2000" b="1" i="1" strike="noStrike" spc="-1">
                <a:solidFill>
                  <a:srgbClr val="404040"/>
                </a:solidFill>
                <a:latin typeface="Calibri"/>
                <a:ea typeface="DejaVu Sans"/>
              </a:rPr>
              <a:t>bin/hdfs  dfs  -get  output  output</a:t>
            </a:r>
            <a:endParaRPr lang="fr-FR" sz="2000" b="0" strike="noStrike" spc="-1">
              <a:latin typeface="Arial"/>
            </a:endParaRPr>
          </a:p>
          <a:p>
            <a:pPr marL="648000" lvl="2" indent="-214920">
              <a:lnSpc>
                <a:spcPct val="100000"/>
              </a:lnSpc>
              <a:spcBef>
                <a:spcPts val="1199"/>
              </a:spcBef>
              <a:spcAft>
                <a:spcPts val="201"/>
              </a:spcAft>
              <a:buClr>
                <a:srgbClr val="000000"/>
              </a:buClr>
              <a:buSzPct val="45000"/>
              <a:buFont typeface="Wingdings" charset="2"/>
              <a:buChar char=""/>
            </a:pPr>
            <a:r>
              <a:rPr lang="fr-FR" sz="2000" b="1" i="1" strike="noStrike" spc="-1">
                <a:solidFill>
                  <a:srgbClr val="404040"/>
                </a:solidFill>
                <a:latin typeface="Calibri"/>
                <a:ea typeface="DejaVu Sans"/>
              </a:rPr>
              <a:t>Cat  output/*</a:t>
            </a:r>
            <a:endParaRPr lang="fr-FR" sz="2000" b="0" strike="noStrike" spc="-1">
              <a:latin typeface="Arial"/>
            </a:endParaRPr>
          </a:p>
          <a:p>
            <a:pPr marL="648000" lvl="2" indent="-214920">
              <a:lnSpc>
                <a:spcPct val="100000"/>
              </a:lnSpc>
              <a:spcBef>
                <a:spcPts val="1199"/>
              </a:spcBef>
              <a:spcAft>
                <a:spcPts val="201"/>
              </a:spcAft>
              <a:buClr>
                <a:srgbClr val="000000"/>
              </a:buClr>
              <a:buSzPct val="45000"/>
              <a:buFont typeface="Wingdings" charset="2"/>
              <a:buChar char=""/>
            </a:pPr>
            <a:r>
              <a:rPr lang="fr-FR" sz="2000" b="1" i="1" strike="noStrike" spc="-1">
                <a:solidFill>
                  <a:srgbClr val="404040"/>
                </a:solidFill>
                <a:latin typeface="Calibri"/>
                <a:ea typeface="DejaVu Sans"/>
              </a:rPr>
              <a:t>sbin/stop-dfs.sh</a:t>
            </a:r>
            <a:endParaRPr lang="fr-FR" sz="2000" b="0" strike="noStrike" spc="-1">
              <a:latin typeface="Arial"/>
            </a:endParaRPr>
          </a:p>
          <a:p>
            <a:pPr>
              <a:lnSpc>
                <a:spcPct val="100000"/>
              </a:lnSpc>
              <a:spcBef>
                <a:spcPts val="1199"/>
              </a:spcBef>
              <a:spcAft>
                <a:spcPts val="201"/>
              </a:spcAft>
            </a:pPr>
            <a:endParaRPr lang="fr-FR" sz="2000" b="0" strike="noStrike" spc="-1">
              <a:latin typeface="Arial"/>
            </a:endParaRPr>
          </a:p>
          <a:p>
            <a:pPr>
              <a:lnSpc>
                <a:spcPct val="100000"/>
              </a:lnSpc>
              <a:spcBef>
                <a:spcPts val="1199"/>
              </a:spcBef>
              <a:spcAft>
                <a:spcPts val="201"/>
              </a:spcAft>
            </a:pPr>
            <a:endParaRPr lang="fr-FR" sz="2000" b="0" strike="noStrike" spc="-1">
              <a:latin typeface="Arial"/>
            </a:endParaRPr>
          </a:p>
          <a:p>
            <a:pPr>
              <a:lnSpc>
                <a:spcPct val="100000"/>
              </a:lnSpc>
              <a:spcBef>
                <a:spcPts val="1199"/>
              </a:spcBef>
              <a:spcAft>
                <a:spcPts val="201"/>
              </a:spcAft>
            </a:pPr>
            <a:endParaRPr lang="fr-FR"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CustomShape 1"/>
          <p:cNvSpPr/>
          <p:nvPr/>
        </p:nvSpPr>
        <p:spPr>
          <a:xfrm>
            <a:off x="947880" y="286560"/>
            <a:ext cx="10384200" cy="144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85000"/>
              </a:lnSpc>
            </a:pPr>
            <a:r>
              <a:rPr lang="fr-FR" sz="4800" b="0" strike="noStrike" spc="-46">
                <a:solidFill>
                  <a:srgbClr val="404040"/>
                </a:solidFill>
                <a:latin typeface="Calibri Light"/>
                <a:ea typeface="DejaVu Sans"/>
              </a:rPr>
              <a:t>TP bonus : cluster multinodes</a:t>
            </a:r>
            <a:endParaRPr lang="fr-FR" sz="4800" b="0" strike="noStrike" spc="-1">
              <a:latin typeface="Arial"/>
            </a:endParaRPr>
          </a:p>
        </p:txBody>
      </p:sp>
      <p:sp>
        <p:nvSpPr>
          <p:cNvPr id="224" name="CustomShape 2"/>
          <p:cNvSpPr/>
          <p:nvPr/>
        </p:nvSpPr>
        <p:spPr>
          <a:xfrm>
            <a:off x="1097280" y="1845720"/>
            <a:ext cx="10359360" cy="4020840"/>
          </a:xfrm>
          <a:prstGeom prst="rect">
            <a:avLst/>
          </a:prstGeom>
          <a:noFill/>
          <a:ln>
            <a:noFill/>
          </a:ln>
        </p:spPr>
        <p:style>
          <a:lnRef idx="0">
            <a:scrgbClr r="0" g="0" b="0"/>
          </a:lnRef>
          <a:fillRef idx="0">
            <a:scrgbClr r="0" g="0" b="0"/>
          </a:fillRef>
          <a:effectRef idx="0">
            <a:scrgbClr r="0" g="0" b="0"/>
          </a:effectRef>
          <a:fontRef idx="minor"/>
        </p:style>
        <p:txBody>
          <a:bodyPr lIns="0" tIns="45000" rIns="0" bIns="45000"/>
          <a:lstStyle/>
          <a:p>
            <a:pPr>
              <a:lnSpc>
                <a:spcPct val="100000"/>
              </a:lnSpc>
              <a:spcBef>
                <a:spcPts val="1199"/>
              </a:spcBef>
              <a:spcAft>
                <a:spcPts val="201"/>
              </a:spcAft>
            </a:pPr>
            <a:endParaRPr lang="fr-FR" sz="1800" b="0" strike="noStrike" spc="-1">
              <a:latin typeface="Arial"/>
            </a:endParaRPr>
          </a:p>
          <a:p>
            <a:pPr marL="91440" indent="-889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Maintenant que vous avez mis en place un cluster avec un seul nœud, mettez en place un cluster multi-nœuds en vous basant sur la documentation officielle :</a:t>
            </a:r>
            <a:endParaRPr lang="fr-FR" sz="2000" b="0" strike="noStrike" spc="-1">
              <a:latin typeface="Arial"/>
            </a:endParaRPr>
          </a:p>
          <a:p>
            <a:pPr marL="91440" indent="-88920">
              <a:lnSpc>
                <a:spcPct val="100000"/>
              </a:lnSpc>
              <a:spcBef>
                <a:spcPts val="1199"/>
              </a:spcBef>
              <a:spcAft>
                <a:spcPts val="201"/>
              </a:spcAft>
              <a:buClr>
                <a:srgbClr val="1CADE4"/>
              </a:buClr>
              <a:buFont typeface="Arial"/>
              <a:buChar char="•"/>
            </a:pPr>
            <a:endParaRPr lang="fr-FR" sz="2000" b="0" strike="noStrike" spc="-1">
              <a:latin typeface="Arial"/>
            </a:endParaRPr>
          </a:p>
          <a:p>
            <a:pPr marL="91440" indent="-88920">
              <a:lnSpc>
                <a:spcPct val="100000"/>
              </a:lnSpc>
              <a:spcBef>
                <a:spcPts val="1199"/>
              </a:spcBef>
              <a:spcAft>
                <a:spcPts val="201"/>
              </a:spcAft>
              <a:buClr>
                <a:srgbClr val="1CADE4"/>
              </a:buClr>
              <a:buFont typeface="Arial"/>
              <a:buChar char="•"/>
            </a:pPr>
            <a:r>
              <a:rPr lang="fr-FR" sz="2000" b="0" i="1" strike="noStrike" spc="-1">
                <a:solidFill>
                  <a:srgbClr val="404040"/>
                </a:solidFill>
                <a:latin typeface="Calibri"/>
                <a:ea typeface="DejaVu Sans"/>
              </a:rPr>
              <a:t> </a:t>
            </a:r>
            <a:r>
              <a:rPr lang="fr-FR" sz="2000" b="0" i="1" u="sng" strike="noStrike" spc="-1">
                <a:solidFill>
                  <a:srgbClr val="0000FF"/>
                </a:solidFill>
                <a:uFillTx/>
                <a:latin typeface="Calibri"/>
                <a:ea typeface="DejaVu Sans"/>
              </a:rPr>
              <a:t>https://hadoop.apache.org/docs/stable/hadoop-project-dist/hadoop-common/ClusterSetup.html</a:t>
            </a:r>
            <a:endParaRPr lang="fr-FR" sz="2000" b="0" strike="noStrike" spc="-1">
              <a:latin typeface="Arial"/>
            </a:endParaRPr>
          </a:p>
          <a:p>
            <a:pPr>
              <a:lnSpc>
                <a:spcPct val="100000"/>
              </a:lnSpc>
              <a:spcBef>
                <a:spcPts val="1199"/>
              </a:spcBef>
              <a:spcAft>
                <a:spcPts val="201"/>
              </a:spcAft>
            </a:pPr>
            <a:endParaRPr lang="fr-FR" sz="2000" b="0" strike="noStrike" spc="-1">
              <a:latin typeface="Arial"/>
            </a:endParaRPr>
          </a:p>
          <a:p>
            <a:pPr marL="91440" indent="-889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S’il vous reste du temps, mettez en place un environnement de développement Java 8 sur votre machine virtuelle. Cela pourra être utile pour la prochaine fois.</a:t>
            </a:r>
            <a:endParaRPr lang="fr-FR"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CustomShape 1"/>
          <p:cNvSpPr/>
          <p:nvPr/>
        </p:nvSpPr>
        <p:spPr>
          <a:xfrm>
            <a:off x="1097280" y="758880"/>
            <a:ext cx="10055880" cy="356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85000"/>
              </a:lnSpc>
            </a:pPr>
            <a:r>
              <a:rPr lang="fr-FR" sz="8000" b="0" strike="noStrike" spc="-46">
                <a:solidFill>
                  <a:srgbClr val="262626"/>
                </a:solidFill>
                <a:latin typeface="Calibri Light"/>
                <a:ea typeface="DejaVu Sans"/>
              </a:rPr>
              <a:t>II – Introduction au big data</a:t>
            </a:r>
            <a:endParaRPr lang="fr-FR" sz="8000" b="0" strike="noStrike" spc="-1">
              <a:latin typeface="Arial"/>
            </a:endParaRPr>
          </a:p>
        </p:txBody>
      </p:sp>
      <p:sp>
        <p:nvSpPr>
          <p:cNvPr id="142" name="CustomShape 2"/>
          <p:cNvSpPr/>
          <p:nvPr/>
        </p:nvSpPr>
        <p:spPr>
          <a:xfrm>
            <a:off x="1097280" y="4453200"/>
            <a:ext cx="10055880" cy="114048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1097280" y="286560"/>
            <a:ext cx="10055880" cy="144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85000"/>
              </a:lnSpc>
            </a:pPr>
            <a:r>
              <a:rPr lang="fr-FR" sz="4800" b="0" strike="noStrike" spc="-46">
                <a:solidFill>
                  <a:srgbClr val="404040"/>
                </a:solidFill>
                <a:latin typeface="Calibri Light"/>
                <a:ea typeface="DejaVu Sans"/>
              </a:rPr>
              <a:t>Des quantités de données de plus en plus importantes I</a:t>
            </a:r>
            <a:endParaRPr lang="fr-FR" sz="4800" b="0" strike="noStrike" spc="-1">
              <a:latin typeface="Arial"/>
            </a:endParaRPr>
          </a:p>
        </p:txBody>
      </p:sp>
      <p:pic>
        <p:nvPicPr>
          <p:cNvPr id="144" name="Image 2"/>
          <p:cNvPicPr/>
          <p:nvPr/>
        </p:nvPicPr>
        <p:blipFill>
          <a:blip r:embed="rId3"/>
          <a:stretch/>
        </p:blipFill>
        <p:spPr>
          <a:xfrm>
            <a:off x="3154320" y="1809000"/>
            <a:ext cx="5941800" cy="44560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1097280" y="286560"/>
            <a:ext cx="10055880" cy="144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85000"/>
              </a:lnSpc>
            </a:pPr>
            <a:r>
              <a:rPr lang="fr-FR" sz="4800" b="0" strike="noStrike" spc="-46">
                <a:solidFill>
                  <a:srgbClr val="404040"/>
                </a:solidFill>
                <a:latin typeface="Calibri Light"/>
                <a:ea typeface="DejaVu Sans"/>
              </a:rPr>
              <a:t>Des quantités de données de plus en plus importantes II</a:t>
            </a:r>
            <a:endParaRPr lang="fr-FR" sz="4800" b="0" strike="noStrike" spc="-1">
              <a:latin typeface="Arial"/>
            </a:endParaRPr>
          </a:p>
        </p:txBody>
      </p:sp>
      <p:graphicFrame>
        <p:nvGraphicFramePr>
          <p:cNvPr id="146" name="Table 2"/>
          <p:cNvGraphicFramePr/>
          <p:nvPr/>
        </p:nvGraphicFramePr>
        <p:xfrm>
          <a:off x="1812240" y="2632320"/>
          <a:ext cx="8567280" cy="2026800"/>
        </p:xfrm>
        <a:graphic>
          <a:graphicData uri="http://schemas.openxmlformats.org/drawingml/2006/table">
            <a:tbl>
              <a:tblPr/>
              <a:tblGrid>
                <a:gridCol w="4283640">
                  <a:extLst>
                    <a:ext uri="{9D8B030D-6E8A-4147-A177-3AD203B41FA5}">
                      <a16:colId xmlns:a16="http://schemas.microsoft.com/office/drawing/2014/main" val="20000"/>
                    </a:ext>
                  </a:extLst>
                </a:gridCol>
                <a:gridCol w="4283640">
                  <a:extLst>
                    <a:ext uri="{9D8B030D-6E8A-4147-A177-3AD203B41FA5}">
                      <a16:colId xmlns:a16="http://schemas.microsoft.com/office/drawing/2014/main" val="20001"/>
                    </a:ext>
                  </a:extLst>
                </a:gridCol>
              </a:tblGrid>
              <a:tr h="370800">
                <a:tc>
                  <a:txBody>
                    <a:bodyPr/>
                    <a:lstStyle/>
                    <a:p>
                      <a:pPr>
                        <a:lnSpc>
                          <a:spcPct val="100000"/>
                        </a:lnSpc>
                      </a:pPr>
                      <a:r>
                        <a:rPr lang="fr-FR" sz="1800" b="1" strike="noStrike" spc="-1">
                          <a:solidFill>
                            <a:srgbClr val="FFFFFF"/>
                          </a:solidFill>
                          <a:latin typeface="Arial"/>
                          <a:ea typeface="DejaVu Sans"/>
                        </a:rPr>
                        <a:t>Période</a:t>
                      </a:r>
                      <a:endParaRPr lang="fr-FR"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pPr>
                      <a:r>
                        <a:rPr lang="fr-FR" sz="1800" b="1" strike="noStrike" spc="-1">
                          <a:solidFill>
                            <a:srgbClr val="FFFFFF"/>
                          </a:solidFill>
                          <a:latin typeface="Arial"/>
                          <a:ea typeface="DejaVu Sans"/>
                        </a:rPr>
                        <a:t>Volume</a:t>
                      </a:r>
                      <a:endParaRPr lang="fr-FR"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370800">
                <a:tc>
                  <a:txBody>
                    <a:bodyPr/>
                    <a:lstStyle/>
                    <a:p>
                      <a:pPr>
                        <a:lnSpc>
                          <a:spcPct val="100000"/>
                        </a:lnSpc>
                      </a:pPr>
                      <a:r>
                        <a:rPr lang="fr-FR" sz="1800" b="0" strike="noStrike" spc="-1">
                          <a:solidFill>
                            <a:srgbClr val="000000"/>
                          </a:solidFill>
                          <a:latin typeface="Arial"/>
                          <a:ea typeface="DejaVu Sans"/>
                        </a:rPr>
                        <a:t>des dinosaures à 2003</a:t>
                      </a:r>
                      <a:endParaRPr lang="fr-FR" sz="1800" b="0" strike="noStrike" spc="-1">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D0D8E7"/>
                    </a:solidFill>
                  </a:tcPr>
                </a:tc>
                <a:tc>
                  <a:txBody>
                    <a:bodyPr/>
                    <a:lstStyle/>
                    <a:p>
                      <a:pPr>
                        <a:lnSpc>
                          <a:spcPct val="100000"/>
                        </a:lnSpc>
                      </a:pPr>
                      <a:r>
                        <a:rPr lang="fr-FR" sz="1800" b="0" strike="noStrike" spc="-1">
                          <a:solidFill>
                            <a:srgbClr val="000000"/>
                          </a:solidFill>
                          <a:latin typeface="Arial"/>
                          <a:ea typeface="DejaVu Sans"/>
                        </a:rPr>
                        <a:t>Il s’est enregistré 5 exabytes de données en tout</a:t>
                      </a:r>
                      <a:endParaRPr lang="fr-FR" sz="1800" b="0" strike="noStrike" spc="-1">
                        <a:latin typeface="Arial"/>
                      </a:endParaRPr>
                    </a:p>
                    <a:p>
                      <a:pPr>
                        <a:lnSpc>
                          <a:spcPct val="100000"/>
                        </a:lnSpc>
                      </a:pPr>
                      <a:r>
                        <a:rPr lang="fr-FR" sz="1800" b="0" strike="noStrike" spc="-1">
                          <a:solidFill>
                            <a:srgbClr val="000000"/>
                          </a:solidFill>
                          <a:latin typeface="Arial"/>
                          <a:ea typeface="DejaVu Sans"/>
                        </a:rPr>
                        <a:t>(5 EB = 5 millions de TB)</a:t>
                      </a:r>
                      <a:endParaRPr lang="fr-FR" sz="1800" b="0" strike="noStrike" spc="-1">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D0D8E7"/>
                    </a:solidFill>
                  </a:tcPr>
                </a:tc>
                <a:extLst>
                  <a:ext uri="{0D108BD9-81ED-4DB2-BD59-A6C34878D82A}">
                    <a16:rowId xmlns:a16="http://schemas.microsoft.com/office/drawing/2014/main" val="10001"/>
                  </a:ext>
                </a:extLst>
              </a:tr>
              <a:tr h="370800">
                <a:tc>
                  <a:txBody>
                    <a:bodyPr/>
                    <a:lstStyle/>
                    <a:p>
                      <a:pPr>
                        <a:lnSpc>
                          <a:spcPct val="100000"/>
                        </a:lnSpc>
                      </a:pPr>
                      <a:r>
                        <a:rPr lang="fr-FR" sz="1800" b="0" strike="noStrike" spc="-1">
                          <a:solidFill>
                            <a:srgbClr val="000000"/>
                          </a:solidFill>
                          <a:latin typeface="Arial"/>
                          <a:ea typeface="DejaVu Sans"/>
                        </a:rPr>
                        <a:t>en 2011</a:t>
                      </a:r>
                      <a:endParaRPr lang="fr-FR"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pPr>
                      <a:r>
                        <a:rPr lang="fr-FR" sz="1800" b="0" strike="noStrike" spc="-1">
                          <a:solidFill>
                            <a:srgbClr val="000000"/>
                          </a:solidFill>
                          <a:latin typeface="Arial"/>
                          <a:ea typeface="DejaVu Sans"/>
                        </a:rPr>
                        <a:t>5 EB étaient produits en 2 jours</a:t>
                      </a:r>
                      <a:endParaRPr lang="fr-FR"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r h="370800">
                <a:tc>
                  <a:txBody>
                    <a:bodyPr/>
                    <a:lstStyle/>
                    <a:p>
                      <a:pPr>
                        <a:lnSpc>
                          <a:spcPct val="100000"/>
                        </a:lnSpc>
                      </a:pPr>
                      <a:r>
                        <a:rPr lang="fr-FR" sz="1800" b="0" strike="noStrike" spc="-1">
                          <a:solidFill>
                            <a:srgbClr val="000000"/>
                          </a:solidFill>
                          <a:latin typeface="Arial"/>
                          <a:ea typeface="DejaVu Sans"/>
                        </a:rPr>
                        <a:t>en 2013</a:t>
                      </a:r>
                      <a:endParaRPr lang="fr-FR"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pPr>
                      <a:r>
                        <a:rPr lang="fr-FR" sz="1800" b="0" strike="noStrike" spc="-1">
                          <a:solidFill>
                            <a:srgbClr val="000000"/>
                          </a:solidFill>
                          <a:latin typeface="Arial"/>
                          <a:ea typeface="DejaVu Sans"/>
                        </a:rPr>
                        <a:t>5 EB étaient produits en 10 minutes</a:t>
                      </a:r>
                      <a:endParaRPr lang="fr-FR"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CustomShape 1"/>
          <p:cNvSpPr/>
          <p:nvPr/>
        </p:nvSpPr>
        <p:spPr>
          <a:xfrm>
            <a:off x="1097280" y="286560"/>
            <a:ext cx="10055880" cy="144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85000"/>
              </a:lnSpc>
            </a:pPr>
            <a:r>
              <a:rPr lang="fr-FR" sz="4800" b="0" strike="noStrike" spc="-46">
                <a:solidFill>
                  <a:srgbClr val="404040"/>
                </a:solidFill>
                <a:latin typeface="Calibri Light"/>
                <a:ea typeface="DejaVu Sans"/>
              </a:rPr>
              <a:t>Les données du big data  - 1</a:t>
            </a:r>
            <a:endParaRPr lang="fr-FR" sz="4800" b="0" strike="noStrike" spc="-1">
              <a:latin typeface="Arial"/>
            </a:endParaRPr>
          </a:p>
        </p:txBody>
      </p:sp>
      <p:sp>
        <p:nvSpPr>
          <p:cNvPr id="148" name="CustomShape 2"/>
          <p:cNvSpPr/>
          <p:nvPr/>
        </p:nvSpPr>
        <p:spPr>
          <a:xfrm>
            <a:off x="1097280" y="1845720"/>
            <a:ext cx="10055880" cy="4020840"/>
          </a:xfrm>
          <a:prstGeom prst="rect">
            <a:avLst/>
          </a:prstGeom>
          <a:noFill/>
          <a:ln>
            <a:noFill/>
          </a:ln>
        </p:spPr>
        <p:style>
          <a:lnRef idx="0">
            <a:scrgbClr r="0" g="0" b="0"/>
          </a:lnRef>
          <a:fillRef idx="0">
            <a:scrgbClr r="0" g="0" b="0"/>
          </a:fillRef>
          <a:effectRef idx="0">
            <a:scrgbClr r="0" g="0" b="0"/>
          </a:effectRef>
          <a:fontRef idx="minor"/>
        </p:style>
        <p:txBody>
          <a:bodyPr lIns="0" tIns="45000" rIns="0" bIns="45000"/>
          <a:lstStyle/>
          <a:p>
            <a:pPr>
              <a:lnSpc>
                <a:spcPct val="100000"/>
              </a:lnSpc>
              <a:spcBef>
                <a:spcPts val="1199"/>
              </a:spcBef>
              <a:spcAft>
                <a:spcPts val="201"/>
              </a:spcAft>
            </a:pPr>
            <a:endParaRPr lang="fr-FR" sz="1800" b="0" strike="noStrike" spc="-1">
              <a:latin typeface="Arial"/>
            </a:endParaRPr>
          </a:p>
          <a:p>
            <a:pPr marL="91440" indent="-889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Le Big data implique des données produites par différents appareils et applications :</a:t>
            </a:r>
            <a:endParaRPr lang="fr-FR" sz="2000" b="0" strike="noStrike" spc="-1">
              <a:latin typeface="Arial"/>
            </a:endParaRPr>
          </a:p>
          <a:p>
            <a:pPr marL="548640" lvl="1" indent="-889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Données des boites noirs : contenues dans les hélicoptères, avions, etc. Elles permettent d’enregistrer les conversations de l’équipage et les informations de l’aéronef.</a:t>
            </a:r>
            <a:endParaRPr lang="fr-FR" sz="2000" b="0" strike="noStrike" spc="-1">
              <a:latin typeface="Arial"/>
            </a:endParaRPr>
          </a:p>
          <a:p>
            <a:pPr>
              <a:lnSpc>
                <a:spcPct val="100000"/>
              </a:lnSpc>
              <a:spcBef>
                <a:spcPts val="1199"/>
              </a:spcBef>
              <a:spcAft>
                <a:spcPts val="201"/>
              </a:spcAft>
            </a:pPr>
            <a:endParaRPr lang="fr-FR" sz="2000" b="0" strike="noStrike" spc="-1">
              <a:latin typeface="Arial"/>
            </a:endParaRPr>
          </a:p>
          <a:p>
            <a:pPr marL="548640" lvl="1" indent="-889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Données des réseaux sociaux : comportements des utilisateurs de Facebook, Twitter …</a:t>
            </a:r>
            <a:endParaRPr lang="fr-FR" sz="2000" b="0" strike="noStrike" spc="-1">
              <a:latin typeface="Arial"/>
            </a:endParaRPr>
          </a:p>
          <a:p>
            <a:pPr>
              <a:lnSpc>
                <a:spcPct val="100000"/>
              </a:lnSpc>
              <a:spcBef>
                <a:spcPts val="1199"/>
              </a:spcBef>
              <a:spcAft>
                <a:spcPts val="201"/>
              </a:spcAft>
            </a:pPr>
            <a:endParaRPr lang="fr-FR" sz="2000" b="0" strike="noStrike" spc="-1">
              <a:latin typeface="Arial"/>
            </a:endParaRPr>
          </a:p>
          <a:p>
            <a:pPr marL="548640" lvl="1" indent="-889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Données générées par les marchés financiers : quand, comment et quelle quantité d’actions acheter et vendre, etc.</a:t>
            </a:r>
            <a:endParaRPr lang="fr-FR"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CustomShape 1"/>
          <p:cNvSpPr/>
          <p:nvPr/>
        </p:nvSpPr>
        <p:spPr>
          <a:xfrm>
            <a:off x="1097280" y="286560"/>
            <a:ext cx="10055880" cy="144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85000"/>
              </a:lnSpc>
            </a:pPr>
            <a:r>
              <a:rPr lang="fr-FR" sz="4800" b="0" strike="noStrike" spc="-46">
                <a:solidFill>
                  <a:srgbClr val="404040"/>
                </a:solidFill>
                <a:latin typeface="Calibri Light"/>
                <a:ea typeface="DejaVu Sans"/>
              </a:rPr>
              <a:t>Les données du big data  - 2</a:t>
            </a:r>
            <a:endParaRPr lang="fr-FR" sz="4800" b="0" strike="noStrike" spc="-1">
              <a:latin typeface="Arial"/>
            </a:endParaRPr>
          </a:p>
        </p:txBody>
      </p:sp>
      <p:sp>
        <p:nvSpPr>
          <p:cNvPr id="150" name="CustomShape 2"/>
          <p:cNvSpPr/>
          <p:nvPr/>
        </p:nvSpPr>
        <p:spPr>
          <a:xfrm>
            <a:off x="1097280" y="1845720"/>
            <a:ext cx="10055880" cy="4020840"/>
          </a:xfrm>
          <a:prstGeom prst="rect">
            <a:avLst/>
          </a:prstGeom>
          <a:noFill/>
          <a:ln>
            <a:noFill/>
          </a:ln>
        </p:spPr>
        <p:style>
          <a:lnRef idx="0">
            <a:scrgbClr r="0" g="0" b="0"/>
          </a:lnRef>
          <a:fillRef idx="0">
            <a:scrgbClr r="0" g="0" b="0"/>
          </a:fillRef>
          <a:effectRef idx="0">
            <a:scrgbClr r="0" g="0" b="0"/>
          </a:effectRef>
          <a:fontRef idx="minor"/>
        </p:style>
        <p:txBody>
          <a:bodyPr lIns="0" tIns="45000" rIns="0" bIns="45000"/>
          <a:lstStyle/>
          <a:p>
            <a:pPr>
              <a:lnSpc>
                <a:spcPct val="100000"/>
              </a:lnSpc>
              <a:spcBef>
                <a:spcPts val="1199"/>
              </a:spcBef>
              <a:spcAft>
                <a:spcPts val="201"/>
              </a:spcAft>
            </a:pPr>
            <a:endParaRPr lang="fr-FR" sz="1800" b="0" strike="noStrike" spc="-1">
              <a:latin typeface="Arial"/>
            </a:endParaRPr>
          </a:p>
          <a:p>
            <a:pPr marL="548640" lvl="1" indent="-889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Données des réseaux électriques : énergie produite, énergie consommée, quelles sont les stations les plus « demandées » et qui fournissent le plus …</a:t>
            </a:r>
            <a:endParaRPr lang="fr-FR" sz="2000" b="0" strike="noStrike" spc="-1">
              <a:latin typeface="Arial"/>
            </a:endParaRPr>
          </a:p>
          <a:p>
            <a:pPr marL="458280">
              <a:lnSpc>
                <a:spcPct val="100000"/>
              </a:lnSpc>
              <a:spcBef>
                <a:spcPts val="1199"/>
              </a:spcBef>
              <a:spcAft>
                <a:spcPts val="201"/>
              </a:spcAft>
            </a:pPr>
            <a:endParaRPr lang="fr-FR" sz="2000" b="0" strike="noStrike" spc="-1">
              <a:latin typeface="Arial"/>
            </a:endParaRPr>
          </a:p>
          <a:p>
            <a:pPr marL="548640" lvl="1" indent="-889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Données des transports : moyen de locomotion utilisé, distance parcourue, disponibilité d’un véhicule, quantité de voyageurs, état d’un réseau ferré, autoroutier, etc.</a:t>
            </a:r>
            <a:endParaRPr lang="fr-FR" sz="2000" b="0" strike="noStrike" spc="-1">
              <a:latin typeface="Arial"/>
            </a:endParaRPr>
          </a:p>
          <a:p>
            <a:pPr>
              <a:lnSpc>
                <a:spcPct val="100000"/>
              </a:lnSpc>
              <a:spcBef>
                <a:spcPts val="1199"/>
              </a:spcBef>
              <a:spcAft>
                <a:spcPts val="201"/>
              </a:spcAft>
            </a:pPr>
            <a:endParaRPr lang="fr-FR" sz="2000" b="0" strike="noStrike" spc="-1">
              <a:latin typeface="Arial"/>
            </a:endParaRPr>
          </a:p>
          <a:p>
            <a:pPr marL="548640" lvl="1" indent="-889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Données des moteurs de recherche : quels sont les mots-clés les plus recherchés, à quelle période ? Par quel type d’utilisateur ?</a:t>
            </a:r>
            <a:endParaRPr lang="fr-FR"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CustomShape 1"/>
          <p:cNvSpPr/>
          <p:nvPr/>
        </p:nvSpPr>
        <p:spPr>
          <a:xfrm>
            <a:off x="1097280" y="286560"/>
            <a:ext cx="10055880" cy="144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85000"/>
              </a:lnSpc>
            </a:pPr>
            <a:r>
              <a:rPr lang="fr-FR" sz="4800" b="0" strike="noStrike" spc="-46">
                <a:solidFill>
                  <a:srgbClr val="404040"/>
                </a:solidFill>
                <a:latin typeface="Calibri Light"/>
                <a:ea typeface="DejaVu Sans"/>
              </a:rPr>
              <a:t>Les 3 V du big data</a:t>
            </a:r>
            <a:endParaRPr lang="fr-FR" sz="4800" b="0" strike="noStrike" spc="-1">
              <a:latin typeface="Arial"/>
            </a:endParaRPr>
          </a:p>
        </p:txBody>
      </p:sp>
      <p:sp>
        <p:nvSpPr>
          <p:cNvPr id="152" name="CustomShape 2"/>
          <p:cNvSpPr/>
          <p:nvPr/>
        </p:nvSpPr>
        <p:spPr>
          <a:xfrm>
            <a:off x="1097280" y="1845720"/>
            <a:ext cx="10055880" cy="4020840"/>
          </a:xfrm>
          <a:prstGeom prst="rect">
            <a:avLst/>
          </a:prstGeom>
          <a:noFill/>
          <a:ln>
            <a:noFill/>
          </a:ln>
        </p:spPr>
        <p:style>
          <a:lnRef idx="0">
            <a:scrgbClr r="0" g="0" b="0"/>
          </a:lnRef>
          <a:fillRef idx="0">
            <a:scrgbClr r="0" g="0" b="0"/>
          </a:fillRef>
          <a:effectRef idx="0">
            <a:scrgbClr r="0" g="0" b="0"/>
          </a:effectRef>
          <a:fontRef idx="minor"/>
        </p:style>
        <p:txBody>
          <a:bodyPr lIns="0" tIns="45000" rIns="0" bIns="45000"/>
          <a:lstStyle/>
          <a:p>
            <a:pPr>
              <a:lnSpc>
                <a:spcPct val="100000"/>
              </a:lnSpc>
              <a:spcBef>
                <a:spcPts val="1199"/>
              </a:spcBef>
              <a:spcAft>
                <a:spcPts val="201"/>
              </a:spcAft>
            </a:pPr>
            <a:endParaRPr lang="fr-FR" sz="1800" b="0" strike="noStrike" spc="-1">
              <a:latin typeface="Arial"/>
            </a:endParaRPr>
          </a:p>
          <a:p>
            <a:pPr marL="91440" indent="-889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a:t>
            </a:r>
            <a:r>
              <a:rPr lang="fr-FR" sz="2000" b="1" strike="noStrike" spc="-1">
                <a:solidFill>
                  <a:srgbClr val="404040"/>
                </a:solidFill>
                <a:latin typeface="Calibri"/>
                <a:ea typeface="DejaVu Sans"/>
              </a:rPr>
              <a:t>Volume</a:t>
            </a:r>
            <a:r>
              <a:rPr lang="fr-FR" sz="2000" b="0" strike="noStrike" spc="-1">
                <a:solidFill>
                  <a:srgbClr val="404040"/>
                </a:solidFill>
                <a:latin typeface="Calibri"/>
                <a:ea typeface="DejaVu Sans"/>
              </a:rPr>
              <a:t> : on traite des quantités de données de plus en plus importantes.</a:t>
            </a:r>
            <a:endParaRPr lang="fr-FR" sz="2000" b="0" strike="noStrike" spc="-1">
              <a:latin typeface="Arial"/>
            </a:endParaRPr>
          </a:p>
          <a:p>
            <a:pPr>
              <a:lnSpc>
                <a:spcPct val="100000"/>
              </a:lnSpc>
              <a:spcBef>
                <a:spcPts val="1199"/>
              </a:spcBef>
              <a:spcAft>
                <a:spcPts val="201"/>
              </a:spcAft>
            </a:pPr>
            <a:endParaRPr lang="fr-FR" sz="2000" b="0" strike="noStrike" spc="-1">
              <a:latin typeface="Arial"/>
            </a:endParaRPr>
          </a:p>
          <a:p>
            <a:pPr marL="91440" indent="-889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a:t>
            </a:r>
            <a:r>
              <a:rPr lang="fr-FR" sz="2000" b="1" strike="noStrike" spc="-1">
                <a:solidFill>
                  <a:srgbClr val="404040"/>
                </a:solidFill>
                <a:latin typeface="Calibri"/>
                <a:ea typeface="DejaVu Sans"/>
              </a:rPr>
              <a:t>Vitesse</a:t>
            </a:r>
            <a:r>
              <a:rPr lang="fr-FR" sz="2000" b="0" strike="noStrike" spc="-1">
                <a:solidFill>
                  <a:srgbClr val="404040"/>
                </a:solidFill>
                <a:latin typeface="Calibri"/>
                <a:ea typeface="DejaVu Sans"/>
              </a:rPr>
              <a:t> : la collecte, l'analyse et l'exploitation des données doit se faire très rapidement et parfois même en temps réel.</a:t>
            </a:r>
            <a:endParaRPr lang="fr-FR" sz="2000" b="0" strike="noStrike" spc="-1">
              <a:latin typeface="Arial"/>
            </a:endParaRPr>
          </a:p>
          <a:p>
            <a:pPr>
              <a:lnSpc>
                <a:spcPct val="100000"/>
              </a:lnSpc>
              <a:spcBef>
                <a:spcPts val="1199"/>
              </a:spcBef>
              <a:spcAft>
                <a:spcPts val="201"/>
              </a:spcAft>
            </a:pPr>
            <a:endParaRPr lang="fr-FR" sz="2000" b="0" strike="noStrike" spc="-1">
              <a:latin typeface="Arial"/>
            </a:endParaRPr>
          </a:p>
          <a:p>
            <a:pPr marL="91440" indent="-88920">
              <a:lnSpc>
                <a:spcPct val="100000"/>
              </a:lnSpc>
              <a:spcBef>
                <a:spcPts val="1199"/>
              </a:spcBef>
              <a:spcAft>
                <a:spcPts val="201"/>
              </a:spcAft>
              <a:buClr>
                <a:srgbClr val="1CADE4"/>
              </a:buClr>
              <a:buFont typeface="Arial"/>
              <a:buChar char="•"/>
            </a:pPr>
            <a:r>
              <a:rPr lang="fr-FR" sz="2000" b="0" strike="noStrike" spc="-1">
                <a:solidFill>
                  <a:srgbClr val="404040"/>
                </a:solidFill>
                <a:latin typeface="Calibri"/>
                <a:ea typeface="DejaVu Sans"/>
              </a:rPr>
              <a:t> </a:t>
            </a:r>
            <a:r>
              <a:rPr lang="fr-FR" sz="2000" b="1" strike="noStrike" spc="-1">
                <a:solidFill>
                  <a:srgbClr val="404040"/>
                </a:solidFill>
                <a:latin typeface="Calibri"/>
                <a:ea typeface="DejaVu Sans"/>
              </a:rPr>
              <a:t>Variété</a:t>
            </a:r>
            <a:r>
              <a:rPr lang="fr-FR" sz="2000" b="0" strike="noStrike" spc="-1">
                <a:solidFill>
                  <a:srgbClr val="404040"/>
                </a:solidFill>
                <a:latin typeface="Calibri"/>
                <a:ea typeface="DejaVu Sans"/>
              </a:rPr>
              <a:t> : les données peuvent avoir des formes très variées et pas toujours structurées. Il faut donc être capable des stocker, analyser et manipuler. On parle de données structurées (base de données relationnelles), semi-structurées (XML), non-structurées (PDF, médias, logs, fichiers Word).</a:t>
            </a:r>
            <a:endParaRPr lang="fr-FR" sz="2000" b="0" strike="noStrike" spc="-1">
              <a:latin typeface="Arial"/>
            </a:endParaRPr>
          </a:p>
          <a:p>
            <a:pPr>
              <a:lnSpc>
                <a:spcPct val="100000"/>
              </a:lnSpc>
              <a:spcBef>
                <a:spcPts val="1199"/>
              </a:spcBef>
              <a:spcAft>
                <a:spcPts val="201"/>
              </a:spcAft>
            </a:pPr>
            <a:endParaRPr lang="fr-FR"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48351793C3A0A478C01AAD95A017610" ma:contentTypeVersion="2" ma:contentTypeDescription="Crée un document." ma:contentTypeScope="" ma:versionID="318de718e684b2b602ce5c1da4b1762b">
  <xsd:schema xmlns:xsd="http://www.w3.org/2001/XMLSchema" xmlns:xs="http://www.w3.org/2001/XMLSchema" xmlns:p="http://schemas.microsoft.com/office/2006/metadata/properties" xmlns:ns2="a6d7c033-e07d-4c59-b3fd-b7c2e74b9b11" targetNamespace="http://schemas.microsoft.com/office/2006/metadata/properties" ma:root="true" ma:fieldsID="b647c8e4010bb18fda694f9bcf9110ca" ns2:_="">
    <xsd:import namespace="a6d7c033-e07d-4c59-b3fd-b7c2e74b9b1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6d7c033-e07d-4c59-b3fd-b7c2e74b9b1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C885B64-7A92-47AC-91CA-C52FE0B902B5}">
  <ds:schemaRefs>
    <ds:schemaRef ds:uri="http://schemas.microsoft.com/sharepoint/v3/contenttype/forms"/>
  </ds:schemaRefs>
</ds:datastoreItem>
</file>

<file path=customXml/itemProps2.xml><?xml version="1.0" encoding="utf-8"?>
<ds:datastoreItem xmlns:ds="http://schemas.openxmlformats.org/officeDocument/2006/customXml" ds:itemID="{50F7720C-8BF2-4E6C-9E4A-0E435D0F941D}"/>
</file>

<file path=customXml/itemProps3.xml><?xml version="1.0" encoding="utf-8"?>
<ds:datastoreItem xmlns:ds="http://schemas.openxmlformats.org/officeDocument/2006/customXml" ds:itemID="{36DB99F9-2FD6-425C-9072-F41C24A383EA}">
  <ds:schemaRefs>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Retrospect</Template>
  <Application>Microsoft Office PowerPoint</Application>
  <PresentationFormat>Widescreen</PresentationFormat>
  <Slides>38</Slides>
  <Notes>32</Notes>
  <HiddenSlides>0</HiddenSlides>
  <ScaleCrop>false</ScaleCrop>
  <HeadingPairs>
    <vt:vector size="4" baseType="variant">
      <vt:variant>
        <vt:lpstr>Theme</vt:lpstr>
      </vt:variant>
      <vt:variant>
        <vt:i4>3</vt:i4>
      </vt:variant>
      <vt:variant>
        <vt:lpstr>Slide Titles</vt:lpstr>
      </vt:variant>
      <vt:variant>
        <vt:i4>38</vt:i4>
      </vt:variant>
    </vt:vector>
  </HeadingPairs>
  <TitlesOfParts>
    <vt:vector size="41" baseType="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Formation Ionic</dc:title>
  <dc:subject/>
  <dc:creator>PC</dc:creator>
  <dc:description/>
  <cp:revision>1</cp:revision>
  <dcterms:created xsi:type="dcterms:W3CDTF">2018-04-19T12:26:45Z</dcterms:created>
  <dcterms:modified xsi:type="dcterms:W3CDTF">2020-04-29T09:10:47Z</dcterms:modified>
  <dc:language>fr-FR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18</vt:i4>
  </property>
  <property fmtid="{D5CDD505-2E9C-101B-9397-08002B2CF9AE}" pid="8" name="PresentationFormat">
    <vt:lpwstr>Grand écran</vt:lpwstr>
  </property>
  <property fmtid="{D5CDD505-2E9C-101B-9397-08002B2CF9AE}" pid="9" name="ScaleCrop">
    <vt:bool>false</vt:bool>
  </property>
  <property fmtid="{D5CDD505-2E9C-101B-9397-08002B2CF9AE}" pid="10" name="ShareDoc">
    <vt:bool>false</vt:bool>
  </property>
  <property fmtid="{D5CDD505-2E9C-101B-9397-08002B2CF9AE}" pid="11" name="Slides">
    <vt:i4>23</vt:i4>
  </property>
  <property fmtid="{D5CDD505-2E9C-101B-9397-08002B2CF9AE}" pid="12" name="ContentTypeId">
    <vt:lpwstr>0x010100C48351793C3A0A478C01AAD95A017610</vt:lpwstr>
  </property>
</Properties>
</file>