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3" r:id="rId5"/>
    <p:sldId id="264" r:id="rId6"/>
    <p:sldId id="261" r:id="rId7"/>
    <p:sldId id="275" r:id="rId8"/>
    <p:sldId id="265" r:id="rId9"/>
    <p:sldId id="276" r:id="rId10"/>
    <p:sldId id="267" r:id="rId11"/>
    <p:sldId id="274" r:id="rId1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231"/>
    <a:srgbClr val="FA8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7A43F-63FE-C699-0E86-D6FBECE91DB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93A71F-2EB0-F3B0-C372-51B897124C7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s-MX"/>
              <a:t>Haz clic para editar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0DAFF6-79AC-1332-E7F8-991A81BB6CA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5EE68A-BE57-4025-96FE-4DC7543C4798}" type="datetime1">
              <a:rPr lang="es-AR"/>
              <a:pPr lvl="0"/>
              <a:t>26/10/2023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4B96F1-8C2B-F225-6234-94000CAFAB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92B311-C3CD-7059-5F99-5B1E2A62F36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942D5E-05AA-4BF1-B2F3-62803D03D15D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74043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4E044-2E8F-7381-3C06-019B6BD6DA3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EFD4F1-460D-B6EB-2152-012A32C6105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8DB352-0132-51C2-1155-D5F2DE7F78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8BF116-EAC6-4716-86CD-B26B29F5A953}" type="datetime1">
              <a:rPr lang="es-AR"/>
              <a:pPr lvl="0"/>
              <a:t>26/10/2023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0FEFD7-A9FE-BFCB-5180-F194FA809FF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A09842-88CF-5139-C011-6ACB4509FB5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18069A-B8F8-4572-ABE1-243F0BCE3853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348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579B08-6F0D-2C51-6014-18ED545BBEB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577452-16E8-ADBE-4480-C7B40D84527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9D35AF-D6A7-352D-F2E7-06BCFF1D7DB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F85C0F7-3AD8-4871-B819-95BDE07C4084}" type="datetime1">
              <a:rPr lang="es-AR"/>
              <a:pPr lvl="0"/>
              <a:t>26/10/2023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D95071-BD2C-46CE-0C0C-4510163B7DE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BD3610-6869-CAC8-D8FD-DD5AC8A5BEA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56CB5B-F8F3-4B30-AC29-533F91110C6E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14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DB047-C665-4813-A00B-F1492273FA9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B15F53-B4B9-EC19-6644-B6C318C9768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0789CE-506F-4AE9-0552-1D5A12EA81B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E5AF05-3C74-42E9-A48C-DA63DFD19B74}" type="datetime1">
              <a:rPr lang="es-AR"/>
              <a:pPr lvl="0"/>
              <a:t>26/10/2023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D9AE56-8000-0144-2096-10392426441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D7A4AD-6CF7-4632-9BC5-62AAC614AFF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804E5C-5E86-4D71-80A6-7306D29D3BAC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361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4E57D-9A65-4F8C-F6C2-9D5B341B2E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19FE55-E49A-3A37-1B32-FD6B625508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B10B3B-BFCD-9334-988C-B40AE08B768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ED04DE-F8A8-4730-997C-97E32F580EF9}" type="datetime1">
              <a:rPr lang="es-AR"/>
              <a:pPr lvl="0"/>
              <a:t>26/10/2023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39D7C0-E77D-33F6-1819-4BEFA79F6CF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F226DD-A0FF-D082-50D1-BA6E7B27301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F72BED-AE1F-4A4F-8EFA-34F356AF175A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177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13B62-B1A4-A663-3703-FDEB4B33244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EE3F6F-4B59-C212-F642-2ACA1C48CE2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B2B96D-80E7-4955-910F-9DEEFA22809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FA6908-5ED2-8278-EBEF-3F950613FDB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8F8262-4B4C-4B6D-9C18-A35C98633457}" type="datetime1">
              <a:rPr lang="es-AR"/>
              <a:pPr lvl="0"/>
              <a:t>26/10/2023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774054-1A5B-8BC1-F506-0EE6534F161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03D4A1-E27C-C7E7-A688-AFA1C7240FB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E2B80A-5BD0-431A-BC74-98C71A9999E2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515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20557-50F2-4961-FC5B-80D46559A2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FAECB4-5E56-2ADE-AC43-505E437679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30A3E3-39ED-CCCE-3CD3-C7FEBC8C62A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9032BA7-2E62-6504-3447-0D9B5A8BFBF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BC2C682-99EB-B739-6B74-882065F04833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407334-47E7-2D1D-1D27-6DAD39E32D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04ACBA-85F8-4724-8327-F3A9EC467EF2}" type="datetime1">
              <a:rPr lang="es-AR"/>
              <a:pPr lvl="0"/>
              <a:t>26/10/2023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E4152D7-75CC-B282-97FB-25A04683222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06C52E1-B08D-8FBA-C879-EB64D7E74EB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428CF5-2214-46B5-936B-55D36676C6A0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079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3B594-97FF-F48B-3335-040A2B5A2E5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93A83D-9ED8-E90B-54ED-0D20F9F7BF7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461F69-C6DB-46A0-8497-500114A28343}" type="datetime1">
              <a:rPr lang="es-AR"/>
              <a:pPr lvl="0"/>
              <a:t>26/10/2023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639636-39D3-816D-05BE-390EDB6C8C4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F9B0B6F-69DB-20D1-B9B7-2B320FD9010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83F3BE-B2FF-44E2-829E-E3273F9AD256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382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34BCB86-9C89-0C70-B8D7-6665E93EA29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2C2253-C6BB-4019-A06B-AB529AE268DF}" type="datetime1">
              <a:rPr lang="es-AR"/>
              <a:pPr lvl="0"/>
              <a:t>26/10/2023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41D3BA7-F6B9-A536-7C23-51FEB812B18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9D542A-18D8-92B3-E306-E34D388C2CA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46897D-896C-4F90-AA5A-A9EE03B262E5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647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B8517-3B76-5DAE-2BBD-11AE1EC5DE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C7C59C-1F83-D3F4-E975-41C72DD2C0A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F62F00-158D-F632-E3FF-EF724C05326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274EE4-FD8C-E51D-29B3-9055586EF6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910731-442E-40E2-B2A0-C12BE31866B6}" type="datetime1">
              <a:rPr lang="es-AR"/>
              <a:pPr lvl="0"/>
              <a:t>26/10/2023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E8C5E8-5974-2891-2109-C7AD3EAE20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A35F59-F887-6E6A-4A43-D17D3F4BAB0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3571D0-14A8-4420-81C2-6B1BBD3ECA63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845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F900D-406B-02E5-D0A6-A1837063AB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02D20BA-963C-D486-C6A7-1E3971B3990B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s-AR" sz="3200"/>
            </a:lvl1pPr>
          </a:lstStyle>
          <a:p>
            <a:pPr lvl="0"/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4A3F8B-92F0-4B2B-2A6E-6F110F9836D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C10B82-E2DB-442B-1197-6B0BE98DD57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0FB8DD-818D-4741-B2E2-780684594F96}" type="datetime1">
              <a:rPr lang="es-AR"/>
              <a:pPr lvl="0"/>
              <a:t>26/10/2023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659DA1-5D2B-BFFA-9736-CD08DF5415A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A08287-488F-3F00-8266-BEE5B858FCA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1A0554-3CC0-477A-A7E6-C03D221792F3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175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C439690-FABF-A425-2FCD-261D82CE40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31F038-31BD-53E8-C563-E9CE7FEA4B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DCE3D0-C4EB-4DEE-A8A8-0AEE892B5ED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A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636340D-DC2F-40AE-92D1-FF95AAF6D7FC}" type="datetime1">
              <a:rPr lang="es-AR"/>
              <a:pPr lvl="0"/>
              <a:t>26/10/2023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BD5922-EB7C-C9A0-35E8-267FA29EDC6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A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9CF3E1-161C-B610-E9F4-4D273CA1365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A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6F7E19A0-F41F-434A-8FA6-56DA8D762E87}" type="slidenum"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MX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s-MX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MX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MX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MX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MX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477E3FBF-92C1-BC8E-FF58-5C508F8DEEC8}"/>
              </a:ext>
            </a:extLst>
          </p:cNvPr>
          <p:cNvSpPr txBox="1"/>
          <p:nvPr/>
        </p:nvSpPr>
        <p:spPr>
          <a:xfrm>
            <a:off x="4466450" y="7753353"/>
            <a:ext cx="3259086" cy="22159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1500" b="0" i="0" u="none" strike="noStrike" kern="1200" cap="none" spc="0" baseline="0">
                <a:solidFill>
                  <a:srgbClr val="FFFFFF"/>
                </a:solidFill>
                <a:uFillTx/>
                <a:latin typeface="Avenir Next LT Pro" pitchFamily="34"/>
              </a:rPr>
              <a:t>JWT</a:t>
            </a:r>
            <a:r>
              <a:rPr lang="es-MX" sz="13800" b="0" i="0" u="none" strike="noStrike" kern="1200" cap="none" spc="0" baseline="0">
                <a:solidFill>
                  <a:srgbClr val="FFFFFF"/>
                </a:solidFill>
                <a:uFillTx/>
                <a:latin typeface="Avenir Next LT Pro" pitchFamily="34"/>
              </a:rPr>
              <a:t> </a:t>
            </a:r>
            <a:endParaRPr lang="es-AR" sz="1800" b="0" i="0" u="none" strike="noStrike" kern="1200" cap="none" spc="0" baseline="0">
              <a:solidFill>
                <a:srgbClr val="FFFFFF"/>
              </a:solidFill>
              <a:uFillTx/>
              <a:latin typeface="Avenir Next LT Pro" pitchFamily="34"/>
            </a:endParaRPr>
          </a:p>
        </p:txBody>
      </p:sp>
      <p:sp>
        <p:nvSpPr>
          <p:cNvPr id="3" name="CuadroTexto 4">
            <a:extLst>
              <a:ext uri="{FF2B5EF4-FFF2-40B4-BE49-F238E27FC236}">
                <a16:creationId xmlns:a16="http://schemas.microsoft.com/office/drawing/2014/main" id="{C3011B41-CB1B-382E-218F-A0FCA1F7822E}"/>
              </a:ext>
            </a:extLst>
          </p:cNvPr>
          <p:cNvSpPr txBox="1"/>
          <p:nvPr/>
        </p:nvSpPr>
        <p:spPr>
          <a:xfrm>
            <a:off x="3675878" y="9990597"/>
            <a:ext cx="4840239" cy="22159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9600" b="0" i="0" u="none" strike="noStrike" kern="1200" cap="none" spc="0" baseline="0">
                <a:solidFill>
                  <a:srgbClr val="FFFFFF"/>
                </a:solidFill>
                <a:uFillTx/>
                <a:latin typeface="Avenir Next LT Pro" pitchFamily="34"/>
              </a:rPr>
              <a:t>PASETO</a:t>
            </a:r>
            <a:r>
              <a:rPr lang="es-MX" sz="13800" b="0" i="0" u="none" strike="noStrike" kern="1200" cap="none" spc="0" baseline="0">
                <a:solidFill>
                  <a:srgbClr val="FFFFFF"/>
                </a:solidFill>
                <a:uFillTx/>
                <a:latin typeface="Avenir Next LT Pro" pitchFamily="34"/>
              </a:rPr>
              <a:t> </a:t>
            </a:r>
            <a:endParaRPr lang="es-AR" sz="1800" b="0" i="0" u="none" strike="noStrike" kern="1200" cap="none" spc="0" baseline="0">
              <a:solidFill>
                <a:srgbClr val="FFFFFF"/>
              </a:solidFill>
              <a:uFillTx/>
              <a:latin typeface="Avenir Next LT Pro" pitchFamily="34"/>
            </a:endParaRPr>
          </a:p>
        </p:txBody>
      </p:sp>
      <p:sp>
        <p:nvSpPr>
          <p:cNvPr id="4" name="CuadroTexto 5">
            <a:extLst>
              <a:ext uri="{FF2B5EF4-FFF2-40B4-BE49-F238E27FC236}">
                <a16:creationId xmlns:a16="http://schemas.microsoft.com/office/drawing/2014/main" id="{F72B5DAD-C7B3-E87A-74BE-73C54E0AC80F}"/>
              </a:ext>
            </a:extLst>
          </p:cNvPr>
          <p:cNvSpPr txBox="1"/>
          <p:nvPr/>
        </p:nvSpPr>
        <p:spPr>
          <a:xfrm>
            <a:off x="5638793" y="9528925"/>
            <a:ext cx="914400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5400" b="0" i="0" u="none" strike="noStrike" kern="1200" cap="none" spc="0" baseline="0">
                <a:solidFill>
                  <a:srgbClr val="FFFFFF"/>
                </a:solidFill>
                <a:uFillTx/>
                <a:latin typeface="Avenir Next LT Pro" pitchFamily="34"/>
                <a:cs typeface="Courier New" pitchFamily="49"/>
              </a:rPr>
              <a:t>vs</a:t>
            </a:r>
            <a:endParaRPr lang="es-AR" sz="1800" b="0" i="0" u="none" strike="noStrike" kern="1200" cap="none" spc="0" baseline="0">
              <a:solidFill>
                <a:srgbClr val="FFFFFF"/>
              </a:solidFill>
              <a:uFillTx/>
              <a:latin typeface="Avenir Next LT Pro" pitchFamily="34"/>
              <a:cs typeface="Courier New" pitchFamily="49"/>
            </a:endParaRPr>
          </a:p>
        </p:txBody>
      </p:sp>
      <p:grpSp>
        <p:nvGrpSpPr>
          <p:cNvPr id="5" name="Grupo 53">
            <a:extLst>
              <a:ext uri="{FF2B5EF4-FFF2-40B4-BE49-F238E27FC236}">
                <a16:creationId xmlns:a16="http://schemas.microsoft.com/office/drawing/2014/main" id="{B6D169FF-B460-6335-D52D-80D5CB124E05}"/>
              </a:ext>
            </a:extLst>
          </p:cNvPr>
          <p:cNvGrpSpPr/>
          <p:nvPr/>
        </p:nvGrpSpPr>
        <p:grpSpPr>
          <a:xfrm>
            <a:off x="-268102" y="-713561"/>
            <a:ext cx="12931783" cy="13808381"/>
            <a:chOff x="-268102" y="-713561"/>
            <a:chExt cx="12931783" cy="13808381"/>
          </a:xfrm>
        </p:grpSpPr>
        <p:pic>
          <p:nvPicPr>
            <p:cNvPr id="6" name="Imagen 42">
              <a:extLst>
                <a:ext uri="{FF2B5EF4-FFF2-40B4-BE49-F238E27FC236}">
                  <a16:creationId xmlns:a16="http://schemas.microsoft.com/office/drawing/2014/main" id="{FEB73582-5303-98B6-DB5C-6B9DBFDD5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6648" y="2525316"/>
              <a:ext cx="890643" cy="890643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7" name="Imagen 43">
              <a:extLst>
                <a:ext uri="{FF2B5EF4-FFF2-40B4-BE49-F238E27FC236}">
                  <a16:creationId xmlns:a16="http://schemas.microsoft.com/office/drawing/2014/main" id="{B849F805-CDD9-9AF5-FDBA-C2D9DC484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13">
              <a:off x="4466450" y="5822790"/>
              <a:ext cx="890643" cy="890643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8" name="Imagen 44">
              <a:extLst>
                <a:ext uri="{FF2B5EF4-FFF2-40B4-BE49-F238E27FC236}">
                  <a16:creationId xmlns:a16="http://schemas.microsoft.com/office/drawing/2014/main" id="{1F65171B-1EDE-4938-C289-17C8AEDC6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129162">
              <a:off x="11101484" y="3880668"/>
              <a:ext cx="1562197" cy="1562197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9" name="Imagen 45">
              <a:extLst>
                <a:ext uri="{FF2B5EF4-FFF2-40B4-BE49-F238E27FC236}">
                  <a16:creationId xmlns:a16="http://schemas.microsoft.com/office/drawing/2014/main" id="{A4F0D2F8-1CEF-22ED-D953-B5DE3430E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96777">
              <a:off x="7462428" y="183374"/>
              <a:ext cx="1756498" cy="1756498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0" name="Imagen 46">
              <a:extLst>
                <a:ext uri="{FF2B5EF4-FFF2-40B4-BE49-F238E27FC236}">
                  <a16:creationId xmlns:a16="http://schemas.microsoft.com/office/drawing/2014/main" id="{E67474FD-D870-F25C-72FF-63B111E96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13">
              <a:off x="990560" y="-713561"/>
              <a:ext cx="1756498" cy="1756498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1" name="Imagen 47">
              <a:extLst>
                <a:ext uri="{FF2B5EF4-FFF2-40B4-BE49-F238E27FC236}">
                  <a16:creationId xmlns:a16="http://schemas.microsoft.com/office/drawing/2014/main" id="{6C913EC7-4DB3-9E11-A68D-822F947DA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13">
              <a:off x="9480032" y="5798796"/>
              <a:ext cx="1756498" cy="1756498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2" name="Imagen 48">
              <a:extLst>
                <a:ext uri="{FF2B5EF4-FFF2-40B4-BE49-F238E27FC236}">
                  <a16:creationId xmlns:a16="http://schemas.microsoft.com/office/drawing/2014/main" id="{E73E1D15-3ABC-E319-468C-0B381C412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13">
              <a:off x="196367" y="6653522"/>
              <a:ext cx="1756498" cy="1756498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3" name="Imagen 49">
              <a:extLst>
                <a:ext uri="{FF2B5EF4-FFF2-40B4-BE49-F238E27FC236}">
                  <a16:creationId xmlns:a16="http://schemas.microsoft.com/office/drawing/2014/main" id="{A92DF596-86CF-A4A4-5E4F-716ABBAD1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3093491">
              <a:off x="7580727" y="7664658"/>
              <a:ext cx="1756498" cy="1756498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4" name="Imagen 50">
              <a:extLst>
                <a:ext uri="{FF2B5EF4-FFF2-40B4-BE49-F238E27FC236}">
                  <a16:creationId xmlns:a16="http://schemas.microsoft.com/office/drawing/2014/main" id="{DDF080C0-442F-1024-434C-95A360B69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13">
              <a:off x="4510515" y="10877090"/>
              <a:ext cx="890643" cy="890643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5" name="Imagen 51">
              <a:extLst>
                <a:ext uri="{FF2B5EF4-FFF2-40B4-BE49-F238E27FC236}">
                  <a16:creationId xmlns:a16="http://schemas.microsoft.com/office/drawing/2014/main" id="{FC1069A1-F403-6F60-078E-C07C953C0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12973" y="11112026"/>
              <a:ext cx="890643" cy="890643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6" name="Imagen 52">
              <a:extLst>
                <a:ext uri="{FF2B5EF4-FFF2-40B4-BE49-F238E27FC236}">
                  <a16:creationId xmlns:a16="http://schemas.microsoft.com/office/drawing/2014/main" id="{81C1F792-9107-76B2-07DC-5B1F22549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129162">
              <a:off x="-268102" y="11532623"/>
              <a:ext cx="1562197" cy="1562197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17" name="Grupo 71">
            <a:extLst>
              <a:ext uri="{FF2B5EF4-FFF2-40B4-BE49-F238E27FC236}">
                <a16:creationId xmlns:a16="http://schemas.microsoft.com/office/drawing/2014/main" id="{C25EDF77-8868-6F56-2F47-0EDE7AC4D1C9}"/>
              </a:ext>
            </a:extLst>
          </p:cNvPr>
          <p:cNvGrpSpPr/>
          <p:nvPr/>
        </p:nvGrpSpPr>
        <p:grpSpPr>
          <a:xfrm>
            <a:off x="-449491" y="-274313"/>
            <a:ext cx="13521278" cy="13501828"/>
            <a:chOff x="-449491" y="-274313"/>
            <a:chExt cx="13521278" cy="13501828"/>
          </a:xfrm>
        </p:grpSpPr>
        <p:grpSp>
          <p:nvGrpSpPr>
            <p:cNvPr id="18" name="Grupo 69">
              <a:extLst>
                <a:ext uri="{FF2B5EF4-FFF2-40B4-BE49-F238E27FC236}">
                  <a16:creationId xmlns:a16="http://schemas.microsoft.com/office/drawing/2014/main" id="{E8CECE12-D332-BC5A-2A5E-36E74193EAA8}"/>
                </a:ext>
              </a:extLst>
            </p:cNvPr>
            <p:cNvGrpSpPr/>
            <p:nvPr/>
          </p:nvGrpSpPr>
          <p:grpSpPr>
            <a:xfrm>
              <a:off x="-449491" y="-274313"/>
              <a:ext cx="13521278" cy="13501828"/>
              <a:chOff x="-449491" y="-274313"/>
              <a:chExt cx="13521278" cy="13501828"/>
            </a:xfrm>
          </p:grpSpPr>
          <p:pic>
            <p:nvPicPr>
              <p:cNvPr id="19" name="Imagen 54">
                <a:extLst>
                  <a:ext uri="{FF2B5EF4-FFF2-40B4-BE49-F238E27FC236}">
                    <a16:creationId xmlns:a16="http://schemas.microsoft.com/office/drawing/2014/main" id="{1AB96361-240E-22C7-9F10-D6FAD06FDB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0237225">
                <a:off x="-255218" y="-274313"/>
                <a:ext cx="1183334" cy="1187293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0" name="Imagen 55">
                <a:extLst>
                  <a:ext uri="{FF2B5EF4-FFF2-40B4-BE49-F238E27FC236}">
                    <a16:creationId xmlns:a16="http://schemas.microsoft.com/office/drawing/2014/main" id="{30D3D311-11B5-90F5-25CC-DB3353A27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899452">
                <a:off x="10821055" y="177467"/>
                <a:ext cx="1592857" cy="1598188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1" name="Imagen 56">
                <a:extLst>
                  <a:ext uri="{FF2B5EF4-FFF2-40B4-BE49-F238E27FC236}">
                    <a16:creationId xmlns:a16="http://schemas.microsoft.com/office/drawing/2014/main" id="{D1678C57-F9D3-8C73-5359-71E58DF6AB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9420794">
                <a:off x="2143173" y="5742364"/>
                <a:ext cx="1315757" cy="1320164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2" name="Imagen 57">
                <a:extLst>
                  <a:ext uri="{FF2B5EF4-FFF2-40B4-BE49-F238E27FC236}">
                    <a16:creationId xmlns:a16="http://schemas.microsoft.com/office/drawing/2014/main" id="{B60EAC13-164B-69A6-1971-97DA8D256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899452">
                <a:off x="2761406" y="-151122"/>
                <a:ext cx="1571881" cy="1577138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3" name="Imagen 58">
                <a:extLst>
                  <a:ext uri="{FF2B5EF4-FFF2-40B4-BE49-F238E27FC236}">
                    <a16:creationId xmlns:a16="http://schemas.microsoft.com/office/drawing/2014/main" id="{5DDBA055-381E-5365-AE3D-77961BB447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899452">
                <a:off x="11462735" y="6405545"/>
                <a:ext cx="1599925" cy="1605284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4" name="Imagen 59">
                <a:extLst>
                  <a:ext uri="{FF2B5EF4-FFF2-40B4-BE49-F238E27FC236}">
                    <a16:creationId xmlns:a16="http://schemas.microsoft.com/office/drawing/2014/main" id="{6DC963E9-CF51-2519-732A-B5061593AF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9397624">
                <a:off x="9564358" y="2713982"/>
                <a:ext cx="1221738" cy="1225826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5" name="Imagen 60">
                <a:extLst>
                  <a:ext uri="{FF2B5EF4-FFF2-40B4-BE49-F238E27FC236}">
                    <a16:creationId xmlns:a16="http://schemas.microsoft.com/office/drawing/2014/main" id="{47FBCBA6-D751-10EE-1083-68EEF55549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9708705">
                <a:off x="6938467" y="6226256"/>
                <a:ext cx="1221738" cy="1225826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6" name="Imagen 61">
                <a:extLst>
                  <a:ext uri="{FF2B5EF4-FFF2-40B4-BE49-F238E27FC236}">
                    <a16:creationId xmlns:a16="http://schemas.microsoft.com/office/drawing/2014/main" id="{E6EC3571-ABB1-C48D-145A-50CA4ECE2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7980206">
                <a:off x="487210" y="1816291"/>
                <a:ext cx="1256330" cy="1260536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7" name="Imagen 62">
                <a:extLst>
                  <a:ext uri="{FF2B5EF4-FFF2-40B4-BE49-F238E27FC236}">
                    <a16:creationId xmlns:a16="http://schemas.microsoft.com/office/drawing/2014/main" id="{7C536BF8-4CF3-9CC5-A82F-533B00F4BE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899452">
                <a:off x="-449491" y="4692363"/>
                <a:ext cx="1571881" cy="1577138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8" name="Imagen 63">
                <a:extLst>
                  <a:ext uri="{FF2B5EF4-FFF2-40B4-BE49-F238E27FC236}">
                    <a16:creationId xmlns:a16="http://schemas.microsoft.com/office/drawing/2014/main" id="{7396C171-8182-C9EA-3321-BF97F06F56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0765194">
                <a:off x="3686761" y="8564645"/>
                <a:ext cx="1315757" cy="1320164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9" name="Imagen 65">
                <a:extLst>
                  <a:ext uri="{FF2B5EF4-FFF2-40B4-BE49-F238E27FC236}">
                    <a16:creationId xmlns:a16="http://schemas.microsoft.com/office/drawing/2014/main" id="{B0A51AC1-3535-53C7-9FFA-1435CB4224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899452">
                <a:off x="516023" y="9547315"/>
                <a:ext cx="1592857" cy="1598188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30" name="Imagen 66">
                <a:extLst>
                  <a:ext uri="{FF2B5EF4-FFF2-40B4-BE49-F238E27FC236}">
                    <a16:creationId xmlns:a16="http://schemas.microsoft.com/office/drawing/2014/main" id="{0CE84F2A-66B1-D1F2-D0A0-CE4CEAB33F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9397624">
                <a:off x="2829400" y="12001689"/>
                <a:ext cx="1221738" cy="1225826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31" name="Imagen 67">
                <a:extLst>
                  <a:ext uri="{FF2B5EF4-FFF2-40B4-BE49-F238E27FC236}">
                    <a16:creationId xmlns:a16="http://schemas.microsoft.com/office/drawing/2014/main" id="{5F7B4A82-6A45-B70E-690D-145CF159A6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899452">
                <a:off x="6903647" y="10814518"/>
                <a:ext cx="2174744" cy="2182014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32" name="Imagen 68">
                <a:extLst>
                  <a:ext uri="{FF2B5EF4-FFF2-40B4-BE49-F238E27FC236}">
                    <a16:creationId xmlns:a16="http://schemas.microsoft.com/office/drawing/2014/main" id="{2FF7AB5F-1E02-FDD2-CF75-830772EEE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899452">
                <a:off x="11499906" y="10031143"/>
                <a:ext cx="1571881" cy="1577138"/>
              </a:xfrm>
              <a:prstGeom prst="rect">
                <a:avLst/>
              </a:prstGeom>
              <a:noFill/>
              <a:ln cap="flat">
                <a:noFill/>
              </a:ln>
            </p:spPr>
          </p:pic>
        </p:grpSp>
        <p:pic>
          <p:nvPicPr>
            <p:cNvPr id="33" name="Imagen 70">
              <a:extLst>
                <a:ext uri="{FF2B5EF4-FFF2-40B4-BE49-F238E27FC236}">
                  <a16:creationId xmlns:a16="http://schemas.microsoft.com/office/drawing/2014/main" id="{0DE91D93-8927-C9D6-4985-4BE681826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99452">
              <a:off x="4893447" y="2106239"/>
              <a:ext cx="2137236" cy="2144386"/>
            </a:xfrm>
            <a:prstGeom prst="rect">
              <a:avLst/>
            </a:prstGeom>
            <a:noFill/>
            <a:ln cap="flat">
              <a:noFill/>
            </a:ln>
          </p:spPr>
        </p:pic>
      </p:grpSp>
      <p:pic>
        <p:nvPicPr>
          <p:cNvPr id="34" name="Imagen 72">
            <a:extLst>
              <a:ext uri="{FF2B5EF4-FFF2-40B4-BE49-F238E27FC236}">
                <a16:creationId xmlns:a16="http://schemas.microsoft.com/office/drawing/2014/main" id="{E672FF4A-520A-CDC2-7564-5F1A1D7FA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99452">
            <a:off x="516023" y="9547315"/>
            <a:ext cx="1592857" cy="159818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7AD2900E-A14E-C89F-F517-D2A663AE32BB}"/>
              </a:ext>
            </a:extLst>
          </p:cNvPr>
          <p:cNvSpPr txBox="1"/>
          <p:nvPr/>
        </p:nvSpPr>
        <p:spPr>
          <a:xfrm>
            <a:off x="3099245" y="-449712"/>
            <a:ext cx="5993509" cy="22159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60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COMPARATIVA</a:t>
            </a:r>
            <a:r>
              <a:rPr lang="es-MX" sz="138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 </a:t>
            </a:r>
            <a:endParaRPr lang="es-AR" sz="1800" b="0" i="0" u="none" strike="noStrike" kern="1200" cap="none" spc="0" baseline="0" dirty="0">
              <a:solidFill>
                <a:srgbClr val="FFFFFF"/>
              </a:solidFill>
              <a:uFillTx/>
              <a:latin typeface="Avenir Next LT Pro" pitchFamily="34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E011E0BF-F43F-2EAB-BD56-9AC238316C6B}"/>
              </a:ext>
            </a:extLst>
          </p:cNvPr>
          <p:cNvSpPr txBox="1"/>
          <p:nvPr/>
        </p:nvSpPr>
        <p:spPr>
          <a:xfrm>
            <a:off x="4503748" y="1365889"/>
            <a:ext cx="31845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JWT vs PASETO</a:t>
            </a:r>
            <a:endParaRPr lang="es-AR" sz="2000" dirty="0"/>
          </a:p>
        </p:txBody>
      </p:sp>
      <p:pic>
        <p:nvPicPr>
          <p:cNvPr id="6" name="Imagen 1">
            <a:extLst>
              <a:ext uri="{FF2B5EF4-FFF2-40B4-BE49-F238E27FC236}">
                <a16:creationId xmlns:a16="http://schemas.microsoft.com/office/drawing/2014/main" id="{A0D56056-A5DB-F863-066A-624AE7041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144234">
            <a:off x="10136241" y="505584"/>
            <a:ext cx="1200768" cy="120478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Imagen 42">
            <a:extLst>
              <a:ext uri="{FF2B5EF4-FFF2-40B4-BE49-F238E27FC236}">
                <a16:creationId xmlns:a16="http://schemas.microsoft.com/office/drawing/2014/main" id="{A805ECEC-C5FC-52BE-EC8F-0A3ACF3B9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829664">
            <a:off x="943357" y="424578"/>
            <a:ext cx="1366797" cy="136679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Google Shape;284;p23">
            <a:extLst>
              <a:ext uri="{FF2B5EF4-FFF2-40B4-BE49-F238E27FC236}">
                <a16:creationId xmlns:a16="http://schemas.microsoft.com/office/drawing/2014/main" id="{247CBB99-77DD-EB71-2C79-0AAB90765555}"/>
              </a:ext>
            </a:extLst>
          </p:cNvPr>
          <p:cNvSpPr txBox="1"/>
          <p:nvPr/>
        </p:nvSpPr>
        <p:spPr>
          <a:xfrm>
            <a:off x="660486" y="3274314"/>
            <a:ext cx="8570700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63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venir"/>
              <a:buChar char="●"/>
            </a:pPr>
            <a:r>
              <a:rPr lang="es-MX" sz="37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Performance</a:t>
            </a:r>
            <a:endParaRPr sz="37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463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venir"/>
              <a:buChar char="●"/>
            </a:pPr>
            <a:r>
              <a:rPr lang="es-MX" sz="37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Curva de Aprendizaje</a:t>
            </a:r>
            <a:endParaRPr sz="37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879221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7AD2900E-A14E-C89F-F517-D2A663AE32BB}"/>
              </a:ext>
            </a:extLst>
          </p:cNvPr>
          <p:cNvSpPr txBox="1"/>
          <p:nvPr/>
        </p:nvSpPr>
        <p:spPr>
          <a:xfrm>
            <a:off x="3509721" y="3542172"/>
            <a:ext cx="5172558" cy="2800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8800" dirty="0">
                <a:solidFill>
                  <a:srgbClr val="FFFFFF"/>
                </a:solidFill>
                <a:latin typeface="Avenir Next LT Pro" pitchFamily="34"/>
              </a:rPr>
              <a:t>MUCHAS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88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GRACIAS</a:t>
            </a:r>
            <a:endParaRPr lang="es-AR" sz="3200" b="0" i="0" u="none" strike="noStrike" kern="1200" cap="none" spc="0" baseline="0" dirty="0">
              <a:solidFill>
                <a:srgbClr val="FFFFFF"/>
              </a:solidFill>
              <a:uFillTx/>
              <a:latin typeface="Avenir Next LT Pro" pitchFamily="34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E011E0BF-F43F-2EAB-BD56-9AC238316C6B}"/>
              </a:ext>
            </a:extLst>
          </p:cNvPr>
          <p:cNvSpPr txBox="1"/>
          <p:nvPr/>
        </p:nvSpPr>
        <p:spPr>
          <a:xfrm>
            <a:off x="4503747" y="2518059"/>
            <a:ext cx="27551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JWT vs PASETO</a:t>
            </a:r>
            <a:endParaRPr lang="es-AR" sz="2000" dirty="0"/>
          </a:p>
        </p:txBody>
      </p:sp>
      <p:pic>
        <p:nvPicPr>
          <p:cNvPr id="6" name="Imagen 1">
            <a:extLst>
              <a:ext uri="{FF2B5EF4-FFF2-40B4-BE49-F238E27FC236}">
                <a16:creationId xmlns:a16="http://schemas.microsoft.com/office/drawing/2014/main" id="{A0D56056-A5DB-F863-066A-624AE7041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977" y="758240"/>
            <a:ext cx="1732722" cy="173851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Imagen 42">
            <a:extLst>
              <a:ext uri="{FF2B5EF4-FFF2-40B4-BE49-F238E27FC236}">
                <a16:creationId xmlns:a16="http://schemas.microsoft.com/office/drawing/2014/main" id="{A805ECEC-C5FC-52BE-EC8F-0A3ACF3B9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829664">
            <a:off x="5166506" y="912664"/>
            <a:ext cx="1429665" cy="142966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059043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85FBB9C6-A5D3-DD37-8965-8DE1CF686BD3}"/>
              </a:ext>
            </a:extLst>
          </p:cNvPr>
          <p:cNvSpPr txBox="1"/>
          <p:nvPr/>
        </p:nvSpPr>
        <p:spPr>
          <a:xfrm>
            <a:off x="4466450" y="1257300"/>
            <a:ext cx="3259086" cy="22159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15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JWT</a:t>
            </a:r>
            <a:r>
              <a:rPr lang="es-MX" sz="138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 </a:t>
            </a:r>
            <a:endParaRPr lang="es-AR" sz="1800" b="0" i="0" u="none" strike="noStrike" kern="1200" cap="none" spc="0" baseline="0" dirty="0">
              <a:solidFill>
                <a:srgbClr val="FFFFFF"/>
              </a:solidFill>
              <a:uFillTx/>
              <a:latin typeface="Avenir Next LT Pro" pitchFamily="34"/>
            </a:endParaRPr>
          </a:p>
        </p:txBody>
      </p:sp>
      <p:sp>
        <p:nvSpPr>
          <p:cNvPr id="3" name="CuadroTexto 4">
            <a:extLst>
              <a:ext uri="{FF2B5EF4-FFF2-40B4-BE49-F238E27FC236}">
                <a16:creationId xmlns:a16="http://schemas.microsoft.com/office/drawing/2014/main" id="{34054EF6-C738-DB0B-2A62-E81284C4C505}"/>
              </a:ext>
            </a:extLst>
          </p:cNvPr>
          <p:cNvSpPr txBox="1"/>
          <p:nvPr/>
        </p:nvSpPr>
        <p:spPr>
          <a:xfrm>
            <a:off x="3675878" y="3494544"/>
            <a:ext cx="4840239" cy="22159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9600" b="0" i="0" u="none" strike="noStrike" kern="1200" cap="none" spc="0" baseline="0">
                <a:solidFill>
                  <a:srgbClr val="FFFFFF"/>
                </a:solidFill>
                <a:uFillTx/>
                <a:latin typeface="Avenir Next LT Pro" pitchFamily="34"/>
              </a:rPr>
              <a:t>PASETO</a:t>
            </a:r>
            <a:r>
              <a:rPr lang="es-MX" sz="13800" b="0" i="0" u="none" strike="noStrike" kern="1200" cap="none" spc="0" baseline="0">
                <a:solidFill>
                  <a:srgbClr val="FFFFFF"/>
                </a:solidFill>
                <a:uFillTx/>
                <a:latin typeface="Avenir Next LT Pro" pitchFamily="34"/>
              </a:rPr>
              <a:t> </a:t>
            </a:r>
            <a:endParaRPr lang="es-AR" sz="1800" b="0" i="0" u="none" strike="noStrike" kern="1200" cap="none" spc="0" baseline="0">
              <a:solidFill>
                <a:srgbClr val="FFFFFF"/>
              </a:solidFill>
              <a:uFillTx/>
              <a:latin typeface="Avenir Next LT Pro" pitchFamily="34"/>
            </a:endParaRPr>
          </a:p>
        </p:txBody>
      </p:sp>
      <p:sp>
        <p:nvSpPr>
          <p:cNvPr id="4" name="CuadroTexto 5">
            <a:extLst>
              <a:ext uri="{FF2B5EF4-FFF2-40B4-BE49-F238E27FC236}">
                <a16:creationId xmlns:a16="http://schemas.microsoft.com/office/drawing/2014/main" id="{8F2839E4-3DDA-64A2-6ECF-A90C644D04B5}"/>
              </a:ext>
            </a:extLst>
          </p:cNvPr>
          <p:cNvSpPr txBox="1"/>
          <p:nvPr/>
        </p:nvSpPr>
        <p:spPr>
          <a:xfrm>
            <a:off x="5638793" y="3032881"/>
            <a:ext cx="914400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5400" b="0" i="0" u="none" strike="noStrike" kern="1200" cap="none" spc="0" baseline="0">
                <a:solidFill>
                  <a:srgbClr val="FFFFFF"/>
                </a:solidFill>
                <a:uFillTx/>
                <a:latin typeface="Avenir Next LT Pro" pitchFamily="34"/>
                <a:cs typeface="Courier New" pitchFamily="49"/>
              </a:rPr>
              <a:t>vs</a:t>
            </a:r>
            <a:endParaRPr lang="es-AR" sz="1800" b="0" i="0" u="none" strike="noStrike" kern="1200" cap="none" spc="0" baseline="0">
              <a:solidFill>
                <a:srgbClr val="FFFFFF"/>
              </a:solidFill>
              <a:uFillTx/>
              <a:latin typeface="Avenir Next LT Pro" pitchFamily="34"/>
              <a:cs typeface="Courier New" pitchFamily="49"/>
            </a:endParaRPr>
          </a:p>
        </p:txBody>
      </p:sp>
      <p:grpSp>
        <p:nvGrpSpPr>
          <p:cNvPr id="5" name="Grupo 53">
            <a:extLst>
              <a:ext uri="{FF2B5EF4-FFF2-40B4-BE49-F238E27FC236}">
                <a16:creationId xmlns:a16="http://schemas.microsoft.com/office/drawing/2014/main" id="{28B09F7F-485B-8BBF-233D-6B06E5EF5A26}"/>
              </a:ext>
            </a:extLst>
          </p:cNvPr>
          <p:cNvGrpSpPr/>
          <p:nvPr/>
        </p:nvGrpSpPr>
        <p:grpSpPr>
          <a:xfrm>
            <a:off x="-268102" y="-5780845"/>
            <a:ext cx="12931783" cy="13808371"/>
            <a:chOff x="-268102" y="-5780845"/>
            <a:chExt cx="12931783" cy="13808371"/>
          </a:xfrm>
        </p:grpSpPr>
        <p:pic>
          <p:nvPicPr>
            <p:cNvPr id="6" name="Imagen 42">
              <a:extLst>
                <a:ext uri="{FF2B5EF4-FFF2-40B4-BE49-F238E27FC236}">
                  <a16:creationId xmlns:a16="http://schemas.microsoft.com/office/drawing/2014/main" id="{ADCDEDDE-047B-28E4-5B0E-95990E7B5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6648" y="-2541986"/>
              <a:ext cx="890643" cy="890643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7" name="Imagen 43">
              <a:extLst>
                <a:ext uri="{FF2B5EF4-FFF2-40B4-BE49-F238E27FC236}">
                  <a16:creationId xmlns:a16="http://schemas.microsoft.com/office/drawing/2014/main" id="{3154A378-BEC8-5CCA-D177-90DFE1791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13">
              <a:off x="4466450" y="755487"/>
              <a:ext cx="890643" cy="890643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8" name="Imagen 44">
              <a:extLst>
                <a:ext uri="{FF2B5EF4-FFF2-40B4-BE49-F238E27FC236}">
                  <a16:creationId xmlns:a16="http://schemas.microsoft.com/office/drawing/2014/main" id="{652ADBA4-5BE6-D76D-227A-54EC52B9B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129162">
              <a:off x="11101484" y="-1186625"/>
              <a:ext cx="1562197" cy="1562197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9" name="Imagen 45">
              <a:extLst>
                <a:ext uri="{FF2B5EF4-FFF2-40B4-BE49-F238E27FC236}">
                  <a16:creationId xmlns:a16="http://schemas.microsoft.com/office/drawing/2014/main" id="{5AE5F2C3-3445-8154-0594-150C83E99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96777">
              <a:off x="7462428" y="-4883928"/>
              <a:ext cx="1756498" cy="1756498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0" name="Imagen 46">
              <a:extLst>
                <a:ext uri="{FF2B5EF4-FFF2-40B4-BE49-F238E27FC236}">
                  <a16:creationId xmlns:a16="http://schemas.microsoft.com/office/drawing/2014/main" id="{3F3045EC-10E0-E5DB-25A2-A1433A326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13">
              <a:off x="990560" y="-5780845"/>
              <a:ext cx="1756498" cy="1756498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1" name="Imagen 47">
              <a:extLst>
                <a:ext uri="{FF2B5EF4-FFF2-40B4-BE49-F238E27FC236}">
                  <a16:creationId xmlns:a16="http://schemas.microsoft.com/office/drawing/2014/main" id="{5F2AC4DD-181C-65A2-9FB4-47A4DB4C5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13">
              <a:off x="9480032" y="731493"/>
              <a:ext cx="1756498" cy="1756498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2" name="Imagen 48">
              <a:extLst>
                <a:ext uri="{FF2B5EF4-FFF2-40B4-BE49-F238E27FC236}">
                  <a16:creationId xmlns:a16="http://schemas.microsoft.com/office/drawing/2014/main" id="{1DBFD06B-A884-56F8-B55F-6F0631299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13">
              <a:off x="196367" y="1586228"/>
              <a:ext cx="1756498" cy="1756498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3" name="Imagen 49">
              <a:extLst>
                <a:ext uri="{FF2B5EF4-FFF2-40B4-BE49-F238E27FC236}">
                  <a16:creationId xmlns:a16="http://schemas.microsoft.com/office/drawing/2014/main" id="{4771708A-07AA-C460-7A48-23704CD55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3093491">
              <a:off x="7580727" y="2597355"/>
              <a:ext cx="1756498" cy="1756498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4" name="Imagen 50">
              <a:extLst>
                <a:ext uri="{FF2B5EF4-FFF2-40B4-BE49-F238E27FC236}">
                  <a16:creationId xmlns:a16="http://schemas.microsoft.com/office/drawing/2014/main" id="{19309B58-39C7-250A-62BC-8C81C257C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13">
              <a:off x="4510515" y="5809796"/>
              <a:ext cx="890643" cy="890643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5" name="Imagen 51">
              <a:extLst>
                <a:ext uri="{FF2B5EF4-FFF2-40B4-BE49-F238E27FC236}">
                  <a16:creationId xmlns:a16="http://schemas.microsoft.com/office/drawing/2014/main" id="{45839021-3757-EF43-8725-7A1834198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12973" y="6044723"/>
              <a:ext cx="890643" cy="890643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6" name="Imagen 52">
              <a:extLst>
                <a:ext uri="{FF2B5EF4-FFF2-40B4-BE49-F238E27FC236}">
                  <a16:creationId xmlns:a16="http://schemas.microsoft.com/office/drawing/2014/main" id="{9E325791-FF86-C370-4341-B8F76A4F7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129162">
              <a:off x="-268102" y="6465329"/>
              <a:ext cx="1562197" cy="1562197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17" name="Grupo 71">
            <a:extLst>
              <a:ext uri="{FF2B5EF4-FFF2-40B4-BE49-F238E27FC236}">
                <a16:creationId xmlns:a16="http://schemas.microsoft.com/office/drawing/2014/main" id="{6B1FCEED-AEB1-0A5D-C094-56F26778F945}"/>
              </a:ext>
            </a:extLst>
          </p:cNvPr>
          <p:cNvGrpSpPr/>
          <p:nvPr/>
        </p:nvGrpSpPr>
        <p:grpSpPr>
          <a:xfrm>
            <a:off x="-449491" y="-5951218"/>
            <a:ext cx="13521278" cy="13501836"/>
            <a:chOff x="-449491" y="-5951218"/>
            <a:chExt cx="13521278" cy="13501836"/>
          </a:xfrm>
        </p:grpSpPr>
        <p:grpSp>
          <p:nvGrpSpPr>
            <p:cNvPr id="18" name="Grupo 69">
              <a:extLst>
                <a:ext uri="{FF2B5EF4-FFF2-40B4-BE49-F238E27FC236}">
                  <a16:creationId xmlns:a16="http://schemas.microsoft.com/office/drawing/2014/main" id="{48355150-AD7E-2F1B-7C27-33507DC00657}"/>
                </a:ext>
              </a:extLst>
            </p:cNvPr>
            <p:cNvGrpSpPr/>
            <p:nvPr/>
          </p:nvGrpSpPr>
          <p:grpSpPr>
            <a:xfrm>
              <a:off x="-449491" y="-5951218"/>
              <a:ext cx="13521278" cy="13501836"/>
              <a:chOff x="-449491" y="-5951218"/>
              <a:chExt cx="13521278" cy="13501836"/>
            </a:xfrm>
          </p:grpSpPr>
          <p:pic>
            <p:nvPicPr>
              <p:cNvPr id="19" name="Imagen 63">
                <a:extLst>
                  <a:ext uri="{FF2B5EF4-FFF2-40B4-BE49-F238E27FC236}">
                    <a16:creationId xmlns:a16="http://schemas.microsoft.com/office/drawing/2014/main" id="{816C1268-7E4F-97A2-8C9D-8BE1BB100C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0765194">
                <a:off x="3686761" y="2887748"/>
                <a:ext cx="1315757" cy="1320164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0" name="Imagen 54">
                <a:extLst>
                  <a:ext uri="{FF2B5EF4-FFF2-40B4-BE49-F238E27FC236}">
                    <a16:creationId xmlns:a16="http://schemas.microsoft.com/office/drawing/2014/main" id="{03887B24-9AD6-AB39-56F9-6E8D9B54B0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0237225">
                <a:off x="-255218" y="-5951218"/>
                <a:ext cx="1183334" cy="1187293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1" name="Imagen 55">
                <a:extLst>
                  <a:ext uri="{FF2B5EF4-FFF2-40B4-BE49-F238E27FC236}">
                    <a16:creationId xmlns:a16="http://schemas.microsoft.com/office/drawing/2014/main" id="{454A0DF8-25D1-D7B0-C329-51C28848BD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899452">
                <a:off x="10821055" y="-5499429"/>
                <a:ext cx="1592857" cy="1598188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2" name="Imagen 56">
                <a:extLst>
                  <a:ext uri="{FF2B5EF4-FFF2-40B4-BE49-F238E27FC236}">
                    <a16:creationId xmlns:a16="http://schemas.microsoft.com/office/drawing/2014/main" id="{16737B24-8124-9012-6A0F-AD65D05D0A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9420794">
                <a:off x="2143173" y="65467"/>
                <a:ext cx="1315757" cy="1320164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3" name="Imagen 57">
                <a:extLst>
                  <a:ext uri="{FF2B5EF4-FFF2-40B4-BE49-F238E27FC236}">
                    <a16:creationId xmlns:a16="http://schemas.microsoft.com/office/drawing/2014/main" id="{ACC77C1B-91A1-922C-083A-40DD6886D8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899452">
                <a:off x="2761406" y="-5828027"/>
                <a:ext cx="1571881" cy="1577138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4" name="Imagen 58">
                <a:extLst>
                  <a:ext uri="{FF2B5EF4-FFF2-40B4-BE49-F238E27FC236}">
                    <a16:creationId xmlns:a16="http://schemas.microsoft.com/office/drawing/2014/main" id="{687BCD99-A286-3475-8886-357ECA92D4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899452">
                <a:off x="11462735" y="728648"/>
                <a:ext cx="1599925" cy="1605284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5" name="Imagen 59">
                <a:extLst>
                  <a:ext uri="{FF2B5EF4-FFF2-40B4-BE49-F238E27FC236}">
                    <a16:creationId xmlns:a16="http://schemas.microsoft.com/office/drawing/2014/main" id="{20C14147-A339-548D-61A8-B9E484D709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9397624">
                <a:off x="9564358" y="-2962914"/>
                <a:ext cx="1221738" cy="1225826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6" name="Imagen 60">
                <a:extLst>
                  <a:ext uri="{FF2B5EF4-FFF2-40B4-BE49-F238E27FC236}">
                    <a16:creationId xmlns:a16="http://schemas.microsoft.com/office/drawing/2014/main" id="{15DFAA85-A747-9C47-74F5-FE68301479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9708705">
                <a:off x="6938467" y="549359"/>
                <a:ext cx="1221738" cy="1225826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7" name="Imagen 61">
                <a:extLst>
                  <a:ext uri="{FF2B5EF4-FFF2-40B4-BE49-F238E27FC236}">
                    <a16:creationId xmlns:a16="http://schemas.microsoft.com/office/drawing/2014/main" id="{9E6E0085-95E0-6DBF-CA8B-4F7E6F7947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7980206">
                <a:off x="487210" y="-3860605"/>
                <a:ext cx="1256330" cy="1260536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8" name="Imagen 62">
                <a:extLst>
                  <a:ext uri="{FF2B5EF4-FFF2-40B4-BE49-F238E27FC236}">
                    <a16:creationId xmlns:a16="http://schemas.microsoft.com/office/drawing/2014/main" id="{3B8A6D23-FF4D-B2F5-32E6-15A5E68232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899452">
                <a:off x="-449491" y="-984533"/>
                <a:ext cx="1571881" cy="1577138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9" name="Imagen 65">
                <a:extLst>
                  <a:ext uri="{FF2B5EF4-FFF2-40B4-BE49-F238E27FC236}">
                    <a16:creationId xmlns:a16="http://schemas.microsoft.com/office/drawing/2014/main" id="{7D86DD59-2006-2841-97AE-3C260E69B1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899452">
                <a:off x="516023" y="3870409"/>
                <a:ext cx="1592857" cy="1598188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30" name="Imagen 66">
                <a:extLst>
                  <a:ext uri="{FF2B5EF4-FFF2-40B4-BE49-F238E27FC236}">
                    <a16:creationId xmlns:a16="http://schemas.microsoft.com/office/drawing/2014/main" id="{8AB4AAAB-EC21-7CE8-4519-80FEB15BA0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9397624">
                <a:off x="2829400" y="6324792"/>
                <a:ext cx="1221738" cy="1225826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31" name="Imagen 67">
                <a:extLst>
                  <a:ext uri="{FF2B5EF4-FFF2-40B4-BE49-F238E27FC236}">
                    <a16:creationId xmlns:a16="http://schemas.microsoft.com/office/drawing/2014/main" id="{8203DFDD-E9E5-992A-5DB8-BF3917D4D5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899452">
                <a:off x="6903647" y="5137621"/>
                <a:ext cx="2174744" cy="2182014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32" name="Imagen 68">
                <a:extLst>
                  <a:ext uri="{FF2B5EF4-FFF2-40B4-BE49-F238E27FC236}">
                    <a16:creationId xmlns:a16="http://schemas.microsoft.com/office/drawing/2014/main" id="{03CB1248-9387-ADA8-6803-FD5E7C42A7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899452">
                <a:off x="11499906" y="4354237"/>
                <a:ext cx="1571881" cy="1577138"/>
              </a:xfrm>
              <a:prstGeom prst="rect">
                <a:avLst/>
              </a:prstGeom>
              <a:noFill/>
              <a:ln cap="flat">
                <a:noFill/>
              </a:ln>
            </p:spPr>
          </p:pic>
        </p:grpSp>
        <p:pic>
          <p:nvPicPr>
            <p:cNvPr id="33" name="Imagen 70">
              <a:extLst>
                <a:ext uri="{FF2B5EF4-FFF2-40B4-BE49-F238E27FC236}">
                  <a16:creationId xmlns:a16="http://schemas.microsoft.com/office/drawing/2014/main" id="{B863EBA0-A1AD-2192-A44B-BE121F74A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99452">
              <a:off x="4893447" y="-3570656"/>
              <a:ext cx="2137236" cy="2144386"/>
            </a:xfrm>
            <a:prstGeom prst="rect">
              <a:avLst/>
            </a:prstGeom>
            <a:noFill/>
            <a:ln cap="flat">
              <a:noFill/>
            </a:ln>
          </p:spPr>
        </p:pic>
      </p:grpSp>
      <p:pic>
        <p:nvPicPr>
          <p:cNvPr id="34" name="Imagen 1">
            <a:extLst>
              <a:ext uri="{FF2B5EF4-FFF2-40B4-BE49-F238E27FC236}">
                <a16:creationId xmlns:a16="http://schemas.microsoft.com/office/drawing/2014/main" id="{E6D1F9C2-2824-A1A5-7CEF-E22FDCF1C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99452">
            <a:off x="516023" y="3870409"/>
            <a:ext cx="1592857" cy="159818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E5E21B4A-D253-F791-AA49-DFC0E3FA2168}"/>
              </a:ext>
            </a:extLst>
          </p:cNvPr>
          <p:cNvSpPr txBox="1"/>
          <p:nvPr/>
        </p:nvSpPr>
        <p:spPr>
          <a:xfrm>
            <a:off x="-5270314" y="3130515"/>
            <a:ext cx="51292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Conceptos Básicos</a:t>
            </a:r>
            <a:endParaRPr lang="es-AR" sz="4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98176EC0-2110-FC43-B8CF-2969355EF674}"/>
              </a:ext>
            </a:extLst>
          </p:cNvPr>
          <p:cNvSpPr txBox="1"/>
          <p:nvPr/>
        </p:nvSpPr>
        <p:spPr>
          <a:xfrm>
            <a:off x="4466450" y="2321003"/>
            <a:ext cx="3259086" cy="22159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15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JWT</a:t>
            </a:r>
            <a:r>
              <a:rPr lang="es-MX" sz="138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 </a:t>
            </a:r>
            <a:endParaRPr lang="es-AR" sz="1800" b="0" i="0" u="none" strike="noStrike" kern="1200" cap="none" spc="0" baseline="0" dirty="0">
              <a:solidFill>
                <a:srgbClr val="FFFFFF"/>
              </a:solidFill>
              <a:uFillTx/>
              <a:latin typeface="Avenir Next LT Pro" pitchFamily="34"/>
            </a:endParaRPr>
          </a:p>
        </p:txBody>
      </p:sp>
      <p:grpSp>
        <p:nvGrpSpPr>
          <p:cNvPr id="15" name="Grupo 71">
            <a:extLst>
              <a:ext uri="{FF2B5EF4-FFF2-40B4-BE49-F238E27FC236}">
                <a16:creationId xmlns:a16="http://schemas.microsoft.com/office/drawing/2014/main" id="{35C44D60-F498-ADBF-E54A-9A180FF808BD}"/>
              </a:ext>
            </a:extLst>
          </p:cNvPr>
          <p:cNvGrpSpPr/>
          <p:nvPr/>
        </p:nvGrpSpPr>
        <p:grpSpPr>
          <a:xfrm>
            <a:off x="17000306" y="-5951218"/>
            <a:ext cx="13521287" cy="13501836"/>
            <a:chOff x="17000306" y="-5951218"/>
            <a:chExt cx="13521287" cy="13501836"/>
          </a:xfrm>
        </p:grpSpPr>
        <p:grpSp>
          <p:nvGrpSpPr>
            <p:cNvPr id="16" name="Grupo 69">
              <a:extLst>
                <a:ext uri="{FF2B5EF4-FFF2-40B4-BE49-F238E27FC236}">
                  <a16:creationId xmlns:a16="http://schemas.microsoft.com/office/drawing/2014/main" id="{0662F17A-3545-D062-251C-E0135D7A3C6A}"/>
                </a:ext>
              </a:extLst>
            </p:cNvPr>
            <p:cNvGrpSpPr/>
            <p:nvPr/>
          </p:nvGrpSpPr>
          <p:grpSpPr>
            <a:xfrm>
              <a:off x="17000306" y="-5951218"/>
              <a:ext cx="13521287" cy="13501836"/>
              <a:chOff x="17000306" y="-5951218"/>
              <a:chExt cx="13521287" cy="13501836"/>
            </a:xfrm>
          </p:grpSpPr>
          <p:pic>
            <p:nvPicPr>
              <p:cNvPr id="17" name="Imagen 63">
                <a:extLst>
                  <a:ext uri="{FF2B5EF4-FFF2-40B4-BE49-F238E27FC236}">
                    <a16:creationId xmlns:a16="http://schemas.microsoft.com/office/drawing/2014/main" id="{BAD9926A-E286-86FB-3359-608D62FD89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0765194">
                <a:off x="21136567" y="2887748"/>
                <a:ext cx="1315757" cy="1320164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18" name="Imagen 54">
                <a:extLst>
                  <a:ext uri="{FF2B5EF4-FFF2-40B4-BE49-F238E27FC236}">
                    <a16:creationId xmlns:a16="http://schemas.microsoft.com/office/drawing/2014/main" id="{CDD51C36-3D2C-F797-0BA0-AAE5F4AD64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0237225">
                <a:off x="17194588" y="-5951218"/>
                <a:ext cx="1183334" cy="1187293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19" name="Imagen 55">
                <a:extLst>
                  <a:ext uri="{FF2B5EF4-FFF2-40B4-BE49-F238E27FC236}">
                    <a16:creationId xmlns:a16="http://schemas.microsoft.com/office/drawing/2014/main" id="{A869E9F1-50B6-FE3D-E5F8-34D4616DFE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99452">
                <a:off x="28270861" y="-5499429"/>
                <a:ext cx="1592857" cy="1598188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0" name="Imagen 56">
                <a:extLst>
                  <a:ext uri="{FF2B5EF4-FFF2-40B4-BE49-F238E27FC236}">
                    <a16:creationId xmlns:a16="http://schemas.microsoft.com/office/drawing/2014/main" id="{AB6407FB-AB48-2D45-146C-AAB708D74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20794">
                <a:off x="19592980" y="65467"/>
                <a:ext cx="1315757" cy="1320164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1" name="Imagen 57">
                <a:extLst>
                  <a:ext uri="{FF2B5EF4-FFF2-40B4-BE49-F238E27FC236}">
                    <a16:creationId xmlns:a16="http://schemas.microsoft.com/office/drawing/2014/main" id="{2F199554-3876-70B4-B5CD-BBBA72A133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99452">
                <a:off x="20211212" y="-5828027"/>
                <a:ext cx="1571881" cy="1577138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2" name="Imagen 58">
                <a:extLst>
                  <a:ext uri="{FF2B5EF4-FFF2-40B4-BE49-F238E27FC236}">
                    <a16:creationId xmlns:a16="http://schemas.microsoft.com/office/drawing/2014/main" id="{D9EC810C-27AD-708B-AB39-AFED71B0A3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99452">
                <a:off x="28912532" y="728648"/>
                <a:ext cx="1599925" cy="1605284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3" name="Imagen 59">
                <a:extLst>
                  <a:ext uri="{FF2B5EF4-FFF2-40B4-BE49-F238E27FC236}">
                    <a16:creationId xmlns:a16="http://schemas.microsoft.com/office/drawing/2014/main" id="{E05B0945-6F19-B1F8-08E2-326C85CBCB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397624">
                <a:off x="27014155" y="-2962914"/>
                <a:ext cx="1221738" cy="1225826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4" name="Imagen 60">
                <a:extLst>
                  <a:ext uri="{FF2B5EF4-FFF2-40B4-BE49-F238E27FC236}">
                    <a16:creationId xmlns:a16="http://schemas.microsoft.com/office/drawing/2014/main" id="{B6A06C66-2093-6D2C-74C1-E6FE180828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708705">
                <a:off x="24388273" y="549359"/>
                <a:ext cx="1221738" cy="1225826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5" name="Imagen 61">
                <a:extLst>
                  <a:ext uri="{FF2B5EF4-FFF2-40B4-BE49-F238E27FC236}">
                    <a16:creationId xmlns:a16="http://schemas.microsoft.com/office/drawing/2014/main" id="{E39BD3B4-097A-425C-20A0-66F9ABC5C0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980206">
                <a:off x="17937007" y="-3860605"/>
                <a:ext cx="1256330" cy="1260536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6" name="Imagen 62">
                <a:extLst>
                  <a:ext uri="{FF2B5EF4-FFF2-40B4-BE49-F238E27FC236}">
                    <a16:creationId xmlns:a16="http://schemas.microsoft.com/office/drawing/2014/main" id="{2CCA83C6-0A2C-58C3-2653-291231F33A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99452">
                <a:off x="17000306" y="-984533"/>
                <a:ext cx="1571881" cy="1577138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7" name="Imagen 65">
                <a:extLst>
                  <a:ext uri="{FF2B5EF4-FFF2-40B4-BE49-F238E27FC236}">
                    <a16:creationId xmlns:a16="http://schemas.microsoft.com/office/drawing/2014/main" id="{72A53A15-F20C-DD67-2245-7FCCD22EC1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99452">
                <a:off x="17965829" y="3870409"/>
                <a:ext cx="1592857" cy="1598188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8" name="Imagen 66">
                <a:extLst>
                  <a:ext uri="{FF2B5EF4-FFF2-40B4-BE49-F238E27FC236}">
                    <a16:creationId xmlns:a16="http://schemas.microsoft.com/office/drawing/2014/main" id="{3F7EDF49-3C8E-D156-7800-ABBB5D914D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397624">
                <a:off x="20279197" y="6324792"/>
                <a:ext cx="1221738" cy="1225826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29" name="Imagen 67">
                <a:extLst>
                  <a:ext uri="{FF2B5EF4-FFF2-40B4-BE49-F238E27FC236}">
                    <a16:creationId xmlns:a16="http://schemas.microsoft.com/office/drawing/2014/main" id="{22C989C7-7194-EBCC-C809-376827B0BF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899452">
                <a:off x="24353444" y="5137621"/>
                <a:ext cx="2174744" cy="2182014"/>
              </a:xfrm>
              <a:prstGeom prst="rect">
                <a:avLst/>
              </a:prstGeom>
              <a:noFill/>
              <a:ln cap="flat">
                <a:noFill/>
              </a:ln>
            </p:spPr>
          </p:pic>
          <p:pic>
            <p:nvPicPr>
              <p:cNvPr id="30" name="Imagen 68">
                <a:extLst>
                  <a:ext uri="{FF2B5EF4-FFF2-40B4-BE49-F238E27FC236}">
                    <a16:creationId xmlns:a16="http://schemas.microsoft.com/office/drawing/2014/main" id="{A88B1D0B-8BB4-41BB-4F16-5AF38EB7C5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99452">
                <a:off x="28949712" y="4354237"/>
                <a:ext cx="1571881" cy="1577138"/>
              </a:xfrm>
              <a:prstGeom prst="rect">
                <a:avLst/>
              </a:prstGeom>
              <a:noFill/>
              <a:ln cap="flat">
                <a:noFill/>
              </a:ln>
            </p:spPr>
          </p:pic>
        </p:grpSp>
        <p:pic>
          <p:nvPicPr>
            <p:cNvPr id="31" name="Imagen 70">
              <a:extLst>
                <a:ext uri="{FF2B5EF4-FFF2-40B4-BE49-F238E27FC236}">
                  <a16:creationId xmlns:a16="http://schemas.microsoft.com/office/drawing/2014/main" id="{736F0B38-7E90-B83E-C379-500887D95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99452">
              <a:off x="22343244" y="-3570656"/>
              <a:ext cx="2137236" cy="2144386"/>
            </a:xfrm>
            <a:prstGeom prst="rect">
              <a:avLst/>
            </a:prstGeom>
            <a:noFill/>
            <a:ln cap="flat">
              <a:noFill/>
            </a:ln>
          </p:spPr>
        </p:pic>
      </p:grpSp>
      <p:pic>
        <p:nvPicPr>
          <p:cNvPr id="32" name="Imagen 1">
            <a:extLst>
              <a:ext uri="{FF2B5EF4-FFF2-40B4-BE49-F238E27FC236}">
                <a16:creationId xmlns:a16="http://schemas.microsoft.com/office/drawing/2014/main" id="{3C53EC77-5989-F86B-17A7-9262D2C31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144234">
            <a:off x="-4193728" y="-128220"/>
            <a:ext cx="7327553" cy="735205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98176EC0-2110-FC43-B8CF-2969355EF674}"/>
              </a:ext>
            </a:extLst>
          </p:cNvPr>
          <p:cNvSpPr txBox="1"/>
          <p:nvPr/>
        </p:nvSpPr>
        <p:spPr>
          <a:xfrm>
            <a:off x="5132831" y="-382448"/>
            <a:ext cx="1926337" cy="22159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66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JWT</a:t>
            </a:r>
            <a:r>
              <a:rPr lang="es-MX" sz="138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 </a:t>
            </a:r>
            <a:endParaRPr lang="es-AR" sz="1800" b="0" i="0" u="none" strike="noStrike" kern="1200" cap="none" spc="0" baseline="0" dirty="0">
              <a:solidFill>
                <a:srgbClr val="FFFFFF"/>
              </a:solidFill>
              <a:uFillTx/>
              <a:latin typeface="Avenir Next LT Pro" pitchFamily="34"/>
            </a:endParaRPr>
          </a:p>
        </p:txBody>
      </p:sp>
      <p:pic>
        <p:nvPicPr>
          <p:cNvPr id="32" name="Imagen 1">
            <a:extLst>
              <a:ext uri="{FF2B5EF4-FFF2-40B4-BE49-F238E27FC236}">
                <a16:creationId xmlns:a16="http://schemas.microsoft.com/office/drawing/2014/main" id="{3C53EC77-5989-F86B-17A7-9262D2C31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144234">
            <a:off x="-8443001" y="-128220"/>
            <a:ext cx="7327553" cy="735205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4" name="CuadroTexto 3">
            <a:extLst>
              <a:ext uri="{FF2B5EF4-FFF2-40B4-BE49-F238E27FC236}">
                <a16:creationId xmlns:a16="http://schemas.microsoft.com/office/drawing/2014/main" id="{5A67CA12-C0CE-9102-233F-82E4C2C63A18}"/>
              </a:ext>
            </a:extLst>
          </p:cNvPr>
          <p:cNvSpPr txBox="1"/>
          <p:nvPr/>
        </p:nvSpPr>
        <p:spPr>
          <a:xfrm>
            <a:off x="4855380" y="179159"/>
            <a:ext cx="2481233" cy="22159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28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ESTRUCTURA</a:t>
            </a:r>
            <a:r>
              <a:rPr lang="es-MX" sz="138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 </a:t>
            </a:r>
            <a:endParaRPr lang="es-AR" sz="1800" b="0" i="0" u="none" strike="noStrike" kern="1200" cap="none" spc="0" baseline="0" dirty="0">
              <a:solidFill>
                <a:srgbClr val="FFFFFF"/>
              </a:solidFill>
              <a:uFillTx/>
              <a:latin typeface="Avenir Next LT Pro" pitchFamily="34"/>
            </a:endParaRP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52E8B141-9CD2-B875-FA25-FFAFD4963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23" y="2587649"/>
            <a:ext cx="7140349" cy="318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85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98176EC0-2110-FC43-B8CF-2969355EF674}"/>
              </a:ext>
            </a:extLst>
          </p:cNvPr>
          <p:cNvSpPr txBox="1"/>
          <p:nvPr/>
        </p:nvSpPr>
        <p:spPr>
          <a:xfrm>
            <a:off x="5132831" y="-382448"/>
            <a:ext cx="1926337" cy="22159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66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JWT</a:t>
            </a:r>
            <a:r>
              <a:rPr lang="es-MX" sz="138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 </a:t>
            </a:r>
            <a:endParaRPr lang="es-AR" sz="1800" b="0" i="0" u="none" strike="noStrike" kern="1200" cap="none" spc="0" baseline="0" dirty="0">
              <a:solidFill>
                <a:srgbClr val="FFFFFF"/>
              </a:solidFill>
              <a:uFillTx/>
              <a:latin typeface="Avenir Next LT Pro" pitchFamily="34"/>
            </a:endParaRPr>
          </a:p>
        </p:txBody>
      </p:sp>
      <p:pic>
        <p:nvPicPr>
          <p:cNvPr id="33" name="Imagen 6">
            <a:extLst>
              <a:ext uri="{FF2B5EF4-FFF2-40B4-BE49-F238E27FC236}">
                <a16:creationId xmlns:a16="http://schemas.microsoft.com/office/drawing/2014/main" id="{70F833DB-AB3F-DE2E-6125-AC2E358F6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865392">
            <a:off x="-4357433" y="1498898"/>
            <a:ext cx="1756498" cy="17564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4" name="CuadroTexto 3">
            <a:extLst>
              <a:ext uri="{FF2B5EF4-FFF2-40B4-BE49-F238E27FC236}">
                <a16:creationId xmlns:a16="http://schemas.microsoft.com/office/drawing/2014/main" id="{5A67CA12-C0CE-9102-233F-82E4C2C63A18}"/>
              </a:ext>
            </a:extLst>
          </p:cNvPr>
          <p:cNvSpPr txBox="1"/>
          <p:nvPr/>
        </p:nvSpPr>
        <p:spPr>
          <a:xfrm>
            <a:off x="4855382" y="193673"/>
            <a:ext cx="2481233" cy="22159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28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ESTRUCTURA</a:t>
            </a:r>
            <a:r>
              <a:rPr lang="es-MX" sz="138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 </a:t>
            </a:r>
            <a:endParaRPr lang="es-AR" sz="1800" b="0" i="0" u="none" strike="noStrike" kern="1200" cap="none" spc="0" baseline="0" dirty="0">
              <a:solidFill>
                <a:srgbClr val="FFFFFF"/>
              </a:solidFill>
              <a:uFillTx/>
              <a:latin typeface="Avenir Next LT Pro" pitchFamily="34"/>
            </a:endParaRP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52878C8F-F92C-2B1F-D8FC-0ED8EAC62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206" y="3432635"/>
            <a:ext cx="9359584" cy="123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29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7AD2900E-A14E-C89F-F517-D2A663AE32BB}"/>
              </a:ext>
            </a:extLst>
          </p:cNvPr>
          <p:cNvSpPr txBox="1"/>
          <p:nvPr/>
        </p:nvSpPr>
        <p:spPr>
          <a:xfrm>
            <a:off x="3456889" y="2321003"/>
            <a:ext cx="5772662" cy="22159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15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PASETO</a:t>
            </a:r>
            <a:r>
              <a:rPr lang="es-MX" sz="138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 </a:t>
            </a:r>
            <a:endParaRPr lang="es-AR" sz="1800" b="0" i="0" u="none" strike="noStrike" kern="1200" cap="none" spc="0" baseline="0" dirty="0">
              <a:solidFill>
                <a:srgbClr val="FFFFFF"/>
              </a:solidFill>
              <a:uFillTx/>
              <a:latin typeface="Avenir Next LT Pro" pitchFamily="34"/>
            </a:endParaRPr>
          </a:p>
        </p:txBody>
      </p:sp>
      <p:pic>
        <p:nvPicPr>
          <p:cNvPr id="33" name="Imagen 6">
            <a:extLst>
              <a:ext uri="{FF2B5EF4-FFF2-40B4-BE49-F238E27FC236}">
                <a16:creationId xmlns:a16="http://schemas.microsoft.com/office/drawing/2014/main" id="{057C85C4-069C-80A4-7081-9B35E19D7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865392">
            <a:off x="5243766" y="1498898"/>
            <a:ext cx="1756498" cy="175649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7AD2900E-A14E-C89F-F517-D2A663AE32BB}"/>
              </a:ext>
            </a:extLst>
          </p:cNvPr>
          <p:cNvSpPr txBox="1"/>
          <p:nvPr/>
        </p:nvSpPr>
        <p:spPr>
          <a:xfrm>
            <a:off x="4560759" y="-568943"/>
            <a:ext cx="3070481" cy="22159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60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PASETO</a:t>
            </a:r>
            <a:r>
              <a:rPr lang="es-MX" sz="138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 </a:t>
            </a:r>
            <a:endParaRPr lang="es-AR" sz="1800" b="0" i="0" u="none" strike="noStrike" kern="1200" cap="none" spc="0" baseline="0" dirty="0">
              <a:solidFill>
                <a:srgbClr val="FFFFFF"/>
              </a:solidFill>
              <a:uFillTx/>
              <a:latin typeface="Avenir Next LT Pro" pitchFamily="34"/>
            </a:endParaRPr>
          </a:p>
        </p:txBody>
      </p:sp>
      <p:pic>
        <p:nvPicPr>
          <p:cNvPr id="33" name="Imagen 6">
            <a:extLst>
              <a:ext uri="{FF2B5EF4-FFF2-40B4-BE49-F238E27FC236}">
                <a16:creationId xmlns:a16="http://schemas.microsoft.com/office/drawing/2014/main" id="{057C85C4-069C-80A4-7081-9B35E19D7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865392">
            <a:off x="14333995" y="1498898"/>
            <a:ext cx="1756498" cy="17564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E011E0BF-F43F-2EAB-BD56-9AC238316C6B}"/>
              </a:ext>
            </a:extLst>
          </p:cNvPr>
          <p:cNvSpPr txBox="1"/>
          <p:nvPr/>
        </p:nvSpPr>
        <p:spPr>
          <a:xfrm>
            <a:off x="4854030" y="1244368"/>
            <a:ext cx="24839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8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ESTRUCTURA</a:t>
            </a:r>
            <a:endParaRPr lang="es-AR" sz="2000" dirty="0"/>
          </a:p>
        </p:txBody>
      </p:sp>
      <p:pic>
        <p:nvPicPr>
          <p:cNvPr id="37" name="Imagen 1">
            <a:extLst>
              <a:ext uri="{FF2B5EF4-FFF2-40B4-BE49-F238E27FC236}">
                <a16:creationId xmlns:a16="http://schemas.microsoft.com/office/drawing/2014/main" id="{848A2ABF-E5FA-9ADB-31F1-8C8CEA3D8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46072">
            <a:off x="13357119" y="505584"/>
            <a:ext cx="1200768" cy="120478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9" name="Imagen 42">
            <a:extLst>
              <a:ext uri="{FF2B5EF4-FFF2-40B4-BE49-F238E27FC236}">
                <a16:creationId xmlns:a16="http://schemas.microsoft.com/office/drawing/2014/main" id="{CE6ECCE3-9268-81D9-6E68-8BB14EAAB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829664">
            <a:off x="-2400315" y="276410"/>
            <a:ext cx="1366797" cy="136679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Google Shape;248;p20">
            <a:extLst>
              <a:ext uri="{FF2B5EF4-FFF2-40B4-BE49-F238E27FC236}">
                <a16:creationId xmlns:a16="http://schemas.microsoft.com/office/drawing/2014/main" id="{72B33966-AFCB-ED4C-AACC-0FE215BCE9D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925" y="1999100"/>
            <a:ext cx="4581525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253;p20">
            <a:extLst>
              <a:ext uri="{FF2B5EF4-FFF2-40B4-BE49-F238E27FC236}">
                <a16:creationId xmlns:a16="http://schemas.microsoft.com/office/drawing/2014/main" id="{7DAFE694-E649-D5CB-39AD-C10CF33E22D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925" y="4049925"/>
            <a:ext cx="4581525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55;p20">
            <a:extLst>
              <a:ext uri="{FF2B5EF4-FFF2-40B4-BE49-F238E27FC236}">
                <a16:creationId xmlns:a16="http://schemas.microsoft.com/office/drawing/2014/main" id="{63CF9751-6422-4AE9-5A4A-77C3DC95F769}"/>
              </a:ext>
            </a:extLst>
          </p:cNvPr>
          <p:cNvSpPr txBox="1"/>
          <p:nvPr/>
        </p:nvSpPr>
        <p:spPr>
          <a:xfrm>
            <a:off x="5365150" y="2269500"/>
            <a:ext cx="6045300" cy="40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●"/>
            </a:pPr>
            <a:r>
              <a:rPr lang="es-MX" sz="2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Crear tokens seguros.</a:t>
            </a:r>
            <a:endParaRPr sz="2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●"/>
            </a:pPr>
            <a:r>
              <a:rPr lang="es-MX" sz="2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Condensar datos JSON en tokens difíciles de manipular.</a:t>
            </a:r>
            <a:endParaRPr sz="2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●"/>
            </a:pPr>
            <a:r>
              <a:rPr lang="es-MX" sz="2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Transmisión segura mediante internet.</a:t>
            </a:r>
            <a:endParaRPr sz="2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●"/>
            </a:pPr>
            <a:r>
              <a:rPr lang="es-MX" sz="2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Probar que la información enviada mediante JWT es confiable.</a:t>
            </a:r>
            <a:endParaRPr sz="2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40362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7AD2900E-A14E-C89F-F517-D2A663AE32BB}"/>
              </a:ext>
            </a:extLst>
          </p:cNvPr>
          <p:cNvSpPr txBox="1"/>
          <p:nvPr/>
        </p:nvSpPr>
        <p:spPr>
          <a:xfrm>
            <a:off x="4560759" y="-568943"/>
            <a:ext cx="3070481" cy="22159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60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PASETO</a:t>
            </a:r>
            <a:r>
              <a:rPr lang="es-MX" sz="138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 </a:t>
            </a:r>
            <a:endParaRPr lang="es-AR" sz="1800" b="0" i="0" u="none" strike="noStrike" kern="1200" cap="none" spc="0" baseline="0" dirty="0">
              <a:solidFill>
                <a:srgbClr val="FFFFFF"/>
              </a:solidFill>
              <a:uFillTx/>
              <a:latin typeface="Avenir Next LT Pro" pitchFamily="34"/>
            </a:endParaRPr>
          </a:p>
        </p:txBody>
      </p:sp>
      <p:pic>
        <p:nvPicPr>
          <p:cNvPr id="33" name="Imagen 6">
            <a:extLst>
              <a:ext uri="{FF2B5EF4-FFF2-40B4-BE49-F238E27FC236}">
                <a16:creationId xmlns:a16="http://schemas.microsoft.com/office/drawing/2014/main" id="{057C85C4-069C-80A4-7081-9B35E19D7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865392">
            <a:off x="14333995" y="1498898"/>
            <a:ext cx="1756498" cy="17564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B6FAA1F-2FEB-3F11-3A6F-BA58D4D2A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454" y="2224372"/>
            <a:ext cx="8427089" cy="382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E011E0BF-F43F-2EAB-BD56-9AC238316C6B}"/>
              </a:ext>
            </a:extLst>
          </p:cNvPr>
          <p:cNvSpPr txBox="1"/>
          <p:nvPr/>
        </p:nvSpPr>
        <p:spPr>
          <a:xfrm>
            <a:off x="4854030" y="1243059"/>
            <a:ext cx="24839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ESTRUCTURA</a:t>
            </a:r>
            <a:endParaRPr lang="es-AR" sz="2000" dirty="0"/>
          </a:p>
        </p:txBody>
      </p:sp>
      <p:pic>
        <p:nvPicPr>
          <p:cNvPr id="37" name="Imagen 1">
            <a:extLst>
              <a:ext uri="{FF2B5EF4-FFF2-40B4-BE49-F238E27FC236}">
                <a16:creationId xmlns:a16="http://schemas.microsoft.com/office/drawing/2014/main" id="{848A2ABF-E5FA-9ADB-31F1-8C8CEA3D8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646072">
            <a:off x="13357119" y="505584"/>
            <a:ext cx="1200768" cy="120478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9" name="Imagen 42">
            <a:extLst>
              <a:ext uri="{FF2B5EF4-FFF2-40B4-BE49-F238E27FC236}">
                <a16:creationId xmlns:a16="http://schemas.microsoft.com/office/drawing/2014/main" id="{CE6ECCE3-9268-81D9-6E68-8BB14EAAB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829664">
            <a:off x="-2400315" y="276410"/>
            <a:ext cx="1366797" cy="136679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367091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7AD2900E-A14E-C89F-F517-D2A663AE32BB}"/>
              </a:ext>
            </a:extLst>
          </p:cNvPr>
          <p:cNvSpPr txBox="1"/>
          <p:nvPr/>
        </p:nvSpPr>
        <p:spPr>
          <a:xfrm>
            <a:off x="4560759" y="-568943"/>
            <a:ext cx="3070481" cy="22159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60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PASETO</a:t>
            </a:r>
            <a:r>
              <a:rPr lang="es-MX" sz="138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 </a:t>
            </a:r>
            <a:endParaRPr lang="es-AR" sz="1800" b="0" i="0" u="none" strike="noStrike" kern="1200" cap="none" spc="0" baseline="0" dirty="0">
              <a:solidFill>
                <a:srgbClr val="FFFFFF"/>
              </a:solidFill>
              <a:uFillTx/>
              <a:latin typeface="Avenir Next LT Pro" pitchFamily="34"/>
            </a:endParaRPr>
          </a:p>
        </p:txBody>
      </p:sp>
      <p:pic>
        <p:nvPicPr>
          <p:cNvPr id="33" name="Imagen 6">
            <a:extLst>
              <a:ext uri="{FF2B5EF4-FFF2-40B4-BE49-F238E27FC236}">
                <a16:creationId xmlns:a16="http://schemas.microsoft.com/office/drawing/2014/main" id="{057C85C4-069C-80A4-7081-9B35E19D7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865392">
            <a:off x="14333995" y="1498898"/>
            <a:ext cx="1756498" cy="17564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E011E0BF-F43F-2EAB-BD56-9AC238316C6B}"/>
              </a:ext>
            </a:extLst>
          </p:cNvPr>
          <p:cNvSpPr txBox="1"/>
          <p:nvPr/>
        </p:nvSpPr>
        <p:spPr>
          <a:xfrm>
            <a:off x="5475013" y="1318836"/>
            <a:ext cx="12419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0" i="0" u="none" strike="noStrike" kern="1200" cap="none" spc="0" baseline="0" dirty="0">
                <a:solidFill>
                  <a:srgbClr val="FFFFFF"/>
                </a:solidFill>
                <a:uFillTx/>
                <a:latin typeface="Avenir Next LT Pro" pitchFamily="34"/>
              </a:rPr>
              <a:t>TIPOS</a:t>
            </a:r>
            <a:endParaRPr lang="es-AR" sz="2000" dirty="0"/>
          </a:p>
        </p:txBody>
      </p:sp>
      <p:pic>
        <p:nvPicPr>
          <p:cNvPr id="37" name="Imagen 1">
            <a:extLst>
              <a:ext uri="{FF2B5EF4-FFF2-40B4-BE49-F238E27FC236}">
                <a16:creationId xmlns:a16="http://schemas.microsoft.com/office/drawing/2014/main" id="{848A2ABF-E5FA-9ADB-31F1-8C8CEA3D8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46072">
            <a:off x="13357119" y="505584"/>
            <a:ext cx="1200768" cy="120478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9" name="Imagen 42">
            <a:extLst>
              <a:ext uri="{FF2B5EF4-FFF2-40B4-BE49-F238E27FC236}">
                <a16:creationId xmlns:a16="http://schemas.microsoft.com/office/drawing/2014/main" id="{CE6ECCE3-9268-81D9-6E68-8BB14EAAB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829664">
            <a:off x="-2400315" y="276410"/>
            <a:ext cx="1366797" cy="136679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Google Shape;275;p22">
            <a:extLst>
              <a:ext uri="{FF2B5EF4-FFF2-40B4-BE49-F238E27FC236}">
                <a16:creationId xmlns:a16="http://schemas.microsoft.com/office/drawing/2014/main" id="{9419DF91-74F0-49F6-C5DF-390BB774AF8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035" y="2377147"/>
            <a:ext cx="10829925" cy="32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4390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61</Words>
  <Application>Microsoft Office PowerPoint</Application>
  <PresentationFormat>Panorámica</PresentationFormat>
  <Paragraphs>30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Avenir</vt:lpstr>
      <vt:lpstr>Avenir Next LT Pro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 Martinez</dc:creator>
  <cp:lastModifiedBy>Sol Soletti</cp:lastModifiedBy>
  <cp:revision>5</cp:revision>
  <dcterms:created xsi:type="dcterms:W3CDTF">2023-10-18T15:11:55Z</dcterms:created>
  <dcterms:modified xsi:type="dcterms:W3CDTF">2023-10-27T02:16:36Z</dcterms:modified>
</cp:coreProperties>
</file>