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9" r:id="rId3"/>
    <p:sldId id="261" r:id="rId4"/>
    <p:sldId id="258" r:id="rId5"/>
    <p:sldId id="257" r:id="rId6"/>
    <p:sldId id="260" r:id="rId7"/>
    <p:sldId id="266" r:id="rId8"/>
    <p:sldId id="265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80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9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13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094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19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77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109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36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152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69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16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08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52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1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2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AF201C-6E0F-4A8A-8F00-B27244D148A4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1C7273-2FBA-41E8-B715-EAA5E9A7A33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71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8779D-3E59-4BE1-AA5F-EDC9E1AA356F}"/>
              </a:ext>
            </a:extLst>
          </p:cNvPr>
          <p:cNvSpPr txBox="1"/>
          <p:nvPr/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i="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GUIA DE DISEÑO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i="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ETAPA IV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b="1" i="0" kern="1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44389F-6EE6-4950-8304-8BBED8E07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9192"/>
          <a:stretch/>
        </p:blipFill>
        <p:spPr>
          <a:xfrm>
            <a:off x="5194607" y="1631381"/>
            <a:ext cx="6391533" cy="3595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879D-41BA-4C64-B5FC-EC12D62F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Integrantes:</a:t>
            </a:r>
          </a:p>
          <a:p>
            <a:r>
              <a:rPr lang="en-US" dirty="0">
                <a:solidFill>
                  <a:srgbClr val="FFFFFF"/>
                </a:solidFill>
              </a:rPr>
              <a:t>Vallejos Romero, Any</a:t>
            </a:r>
          </a:p>
          <a:p>
            <a:r>
              <a:rPr lang="en-US" dirty="0">
                <a:solidFill>
                  <a:srgbClr val="FFFFFF"/>
                </a:solidFill>
              </a:rPr>
              <a:t>Moreno Sánchez, Neisser</a:t>
            </a:r>
          </a:p>
          <a:p>
            <a:r>
              <a:rPr lang="en-US" dirty="0">
                <a:solidFill>
                  <a:srgbClr val="FFFFFF"/>
                </a:solidFill>
              </a:rPr>
              <a:t>Quezada Castillo, Diego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9059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(PROMOCIONES)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03" y="1977952"/>
            <a:ext cx="8896417" cy="46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(ARREGLOS)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47" y="2101223"/>
            <a:ext cx="9221518" cy="44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(CHOCOLATES)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589" y="1888341"/>
            <a:ext cx="8884509" cy="46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(PACKS)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557" y="1702358"/>
            <a:ext cx="10201122" cy="51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(PARA ÉL 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776791"/>
            <a:ext cx="9451364" cy="4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(OCASION)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574" y="1847147"/>
            <a:ext cx="9347555" cy="46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5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(OTROS)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90" y="1783664"/>
            <a:ext cx="7931585" cy="18363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069" y="1783664"/>
            <a:ext cx="392659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32163"/>
          <a:stretch/>
        </p:blipFill>
        <p:spPr>
          <a:xfrm>
            <a:off x="503335" y="3619998"/>
            <a:ext cx="5948980" cy="17040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3562393"/>
            <a:ext cx="5981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335-63F2-46CF-97ED-3CC32318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la información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165A-3266-41E7-88B5-D4681AB3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Cabecera</a:t>
            </a:r>
          </a:p>
          <a:p>
            <a:pPr marL="0" indent="0">
              <a:buNone/>
            </a:pPr>
            <a:r>
              <a:rPr lang="es-MX" dirty="0"/>
              <a:t>-Logotipo</a:t>
            </a:r>
          </a:p>
          <a:p>
            <a:pPr marL="0" indent="0">
              <a:buNone/>
            </a:pPr>
            <a:r>
              <a:rPr lang="es-MX" dirty="0"/>
              <a:t>-Menú de navegación</a:t>
            </a:r>
          </a:p>
          <a:p>
            <a:r>
              <a:rPr lang="es-MX" dirty="0"/>
              <a:t>Contenido</a:t>
            </a:r>
          </a:p>
          <a:p>
            <a:pPr>
              <a:buFontTx/>
              <a:buChar char="-"/>
            </a:pPr>
            <a:r>
              <a:rPr lang="es-MX" dirty="0"/>
              <a:t>Productos </a:t>
            </a:r>
          </a:p>
          <a:p>
            <a:pPr>
              <a:buFontTx/>
              <a:buChar char="-"/>
            </a:pPr>
            <a:r>
              <a:rPr lang="es-MX" dirty="0"/>
              <a:t>Contáctanos</a:t>
            </a:r>
          </a:p>
          <a:p>
            <a:pPr>
              <a:buFontTx/>
              <a:buChar char="-"/>
            </a:pPr>
            <a:r>
              <a:rPr lang="es-MX" dirty="0"/>
              <a:t>Promociones</a:t>
            </a:r>
          </a:p>
          <a:p>
            <a:r>
              <a:rPr lang="es-MX" dirty="0"/>
              <a:t>Pie de página</a:t>
            </a:r>
            <a:r>
              <a:rPr lang="es-PE" dirty="0"/>
              <a:t>a</a:t>
            </a:r>
          </a:p>
          <a:p>
            <a:pPr marL="0" indent="0">
              <a:buNone/>
            </a:pPr>
            <a:r>
              <a:rPr lang="es-PE" dirty="0"/>
              <a:t>-Información de la empresa</a:t>
            </a:r>
          </a:p>
          <a:p>
            <a:pPr marL="0" indent="0">
              <a:buNone/>
            </a:pPr>
            <a:r>
              <a:rPr lang="es-PE" dirty="0"/>
              <a:t>El sitio web va a separar su lista de productos por cada temática.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2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5213-9253-485E-A39E-66564D9F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Imágenes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F93B-0F95-40A9-91B5-7786DE02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04518"/>
            <a:ext cx="8825659" cy="182674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Imágenes de referencia(</a:t>
            </a:r>
            <a:r>
              <a:rPr lang="es-MX" dirty="0" err="1"/>
              <a:t>PagPrincipal</a:t>
            </a:r>
            <a:r>
              <a:rPr lang="es-MX" dirty="0"/>
              <a:t>-Productos) </a:t>
            </a:r>
          </a:p>
          <a:p>
            <a:r>
              <a:rPr lang="es-MX" dirty="0"/>
              <a:t>Tamaño:</a:t>
            </a:r>
            <a:r>
              <a:rPr lang="de-DE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173 × 173 pixels </a:t>
            </a:r>
          </a:p>
          <a:p>
            <a:r>
              <a:rPr lang="de-DE" dirty="0">
                <a:solidFill>
                  <a:srgbClr val="222222"/>
                </a:solidFill>
                <a:latin typeface="Segoe UI" panose="020B0502040204020203" pitchFamily="34" charset="0"/>
              </a:rPr>
              <a:t>Imagenes de referencia(CuadroDeDetalles) es decir cuando ya hiciste click a la opcion de comprar</a:t>
            </a:r>
          </a:p>
          <a:p>
            <a:r>
              <a:rPr lang="de-DE" dirty="0">
                <a:solidFill>
                  <a:srgbClr val="222222"/>
                </a:solidFill>
                <a:latin typeface="Segoe UI" panose="020B0502040204020203" pitchFamily="34" charset="0"/>
              </a:rPr>
              <a:t>Tamaño:527 x 527 pixels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653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EFA0-C9F4-4A0C-BF73-46F1E78B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Estilo Visual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66E3-1D2F-4BFD-8356-C687ADD8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64" y="2421230"/>
            <a:ext cx="4273685" cy="4351338"/>
          </a:xfrm>
        </p:spPr>
        <p:txBody>
          <a:bodyPr>
            <a:normAutofit/>
          </a:bodyPr>
          <a:lstStyle/>
          <a:p>
            <a:r>
              <a:rPr lang="es-MX" dirty="0"/>
              <a:t>Para opciones de navegación: Blanco</a:t>
            </a:r>
          </a:p>
          <a:p>
            <a:r>
              <a:rPr lang="es-MX" dirty="0"/>
              <a:t>Navbar:Azul oscuro</a:t>
            </a:r>
          </a:p>
          <a:p>
            <a:r>
              <a:rPr lang="es-MX" dirty="0"/>
              <a:t>Para títulos de productos: Negro</a:t>
            </a:r>
          </a:p>
          <a:p>
            <a:r>
              <a:rPr lang="es-MX" dirty="0"/>
              <a:t>Para pie de pagina: Azul oscuro</a:t>
            </a:r>
          </a:p>
          <a:p>
            <a:r>
              <a:rPr lang="es-PE" dirty="0"/>
              <a:t>Botones de comprar : Morado</a:t>
            </a:r>
          </a:p>
          <a:p>
            <a:r>
              <a:rPr lang="es-PE" dirty="0"/>
              <a:t>Botones de cancelar: Rojo</a:t>
            </a:r>
          </a:p>
          <a:p>
            <a:r>
              <a:rPr lang="es-PE" dirty="0"/>
              <a:t>Botones para agregar a carrito:  Lila </a:t>
            </a:r>
          </a:p>
          <a:p>
            <a:r>
              <a:rPr lang="es-PE" dirty="0" err="1"/>
              <a:t>Fondo:Blanco</a:t>
            </a:r>
            <a:endParaRPr lang="es-PE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481B55-C8F3-4657-8C4E-F01A85F5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85" y="1177046"/>
            <a:ext cx="6005209" cy="4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77E7-CE8D-4BA8-9047-0A7816C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Tipografía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6C17-E4E1-47B8-B220-7F085A85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8220"/>
            <a:ext cx="6737059" cy="4351338"/>
          </a:xfrm>
        </p:spPr>
        <p:txBody>
          <a:bodyPr/>
          <a:lstStyle/>
          <a:p>
            <a:r>
              <a:rPr lang="es-MX" dirty="0"/>
              <a:t>Estilo de fuente para navegación: Sans-</a:t>
            </a:r>
            <a:r>
              <a:rPr lang="es-MX" dirty="0" err="1"/>
              <a:t>serif</a:t>
            </a:r>
            <a:endParaRPr lang="es-MX" dirty="0"/>
          </a:p>
          <a:p>
            <a:r>
              <a:rPr lang="es-MX" dirty="0"/>
              <a:t>Estilo de fuente para botones: Sans-</a:t>
            </a:r>
            <a:r>
              <a:rPr lang="es-MX" dirty="0" err="1"/>
              <a:t>serif</a:t>
            </a:r>
            <a:endParaRPr lang="es-MX" dirty="0"/>
          </a:p>
          <a:p>
            <a:r>
              <a:rPr lang="es-MX" dirty="0"/>
              <a:t>Estilo carácter: Mayúscula todo</a:t>
            </a:r>
          </a:p>
          <a:p>
            <a:r>
              <a:rPr lang="es-MX" dirty="0"/>
              <a:t>Tamaño 13px (Menú de navegación)</a:t>
            </a:r>
          </a:p>
          <a:p>
            <a:r>
              <a:rPr lang="es-MX" dirty="0"/>
              <a:t>Estilo de fuente para texto normal :Sans-</a:t>
            </a:r>
            <a:r>
              <a:rPr lang="es-MX" dirty="0" err="1"/>
              <a:t>serif</a:t>
            </a:r>
            <a:endParaRPr lang="es-MX" dirty="0"/>
          </a:p>
          <a:p>
            <a:r>
              <a:rPr lang="es-MX" dirty="0"/>
              <a:t>Tamaño:11px</a:t>
            </a:r>
          </a:p>
          <a:p>
            <a:pPr marL="0" indent="0">
              <a:buNone/>
            </a:pPr>
            <a:r>
              <a:rPr lang="es-MX" dirty="0"/>
              <a:t>Ejemplo:</a:t>
            </a:r>
          </a:p>
          <a:p>
            <a:endParaRPr lang="es-MX" dirty="0"/>
          </a:p>
          <a:p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2F920-52C4-4496-A20D-3F9B42567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59668"/>
            <a:ext cx="8194433" cy="484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8ABCC5-F0F7-4B87-94E0-5327907CA2B4}"/>
              </a:ext>
            </a:extLst>
          </p:cNvPr>
          <p:cNvSpPr txBox="1"/>
          <p:nvPr/>
        </p:nvSpPr>
        <p:spPr>
          <a:xfrm>
            <a:off x="6515936" y="2608220"/>
            <a:ext cx="2516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Interlineado:1.5 para textos normales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4664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24BF-C14E-43BE-B4D1-9ED85894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Banners </a:t>
            </a:r>
            <a:endParaRPr lang="es-PE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EDA2-E900-41A5-B67B-93834192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s-MX" sz="1600" dirty="0"/>
              <a:t>Banners de Promoción</a:t>
            </a:r>
          </a:p>
          <a:p>
            <a:r>
              <a:rPr lang="es-MX" sz="1600" dirty="0"/>
              <a:t>Banners de portada: 717 x 300 pixeles</a:t>
            </a:r>
          </a:p>
          <a:p>
            <a:pPr marL="0" indent="0">
              <a:buNone/>
            </a:pPr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PE" sz="1600" dirty="0"/>
          </a:p>
          <a:p>
            <a:pPr marL="0" indent="0">
              <a:buNone/>
            </a:pPr>
            <a:endParaRPr lang="es-PE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0E08D-B45F-4603-AEDD-8DCCFAA1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846817"/>
            <a:ext cx="6158802" cy="29254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76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4F38-14E4-49A3-BD93-AC6088A1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Iconografia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6082-588A-4552-A121-D5B3F20C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95" y="2452052"/>
            <a:ext cx="8825659" cy="2594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/>
              <a:t>Tamaño de icono: 89 x74 pixeles</a:t>
            </a:r>
          </a:p>
          <a:p>
            <a:pPr marL="0" indent="0">
              <a:buNone/>
            </a:pPr>
            <a:r>
              <a:rPr lang="es-MX" sz="1800" dirty="0"/>
              <a:t>Iconos a utilizar: (Se ira añadiendo mas)</a:t>
            </a:r>
          </a:p>
          <a:p>
            <a:r>
              <a:rPr lang="es-MX" sz="1800" dirty="0"/>
              <a:t>Carrito de compras</a:t>
            </a:r>
          </a:p>
          <a:p>
            <a:r>
              <a:rPr lang="es-MX" sz="1800" dirty="0"/>
              <a:t>Teléfono</a:t>
            </a:r>
          </a:p>
          <a:p>
            <a:r>
              <a:rPr lang="es-MX" sz="1800" dirty="0"/>
              <a:t>Redes sociales( </a:t>
            </a:r>
            <a:r>
              <a:rPr lang="es-MX" sz="1800" dirty="0" err="1"/>
              <a:t>Whatsapp</a:t>
            </a:r>
            <a:r>
              <a:rPr lang="es-MX" sz="1800" dirty="0"/>
              <a:t>, Facebook, </a:t>
            </a:r>
            <a:r>
              <a:rPr lang="es-MX" sz="1800" dirty="0" err="1"/>
              <a:t>Instagram,Twiter</a:t>
            </a:r>
            <a:r>
              <a:rPr lang="es-MX" sz="1800" dirty="0"/>
              <a:t> </a:t>
            </a:r>
            <a:r>
              <a:rPr lang="es-MX" sz="1800" dirty="0" err="1"/>
              <a:t>Etc</a:t>
            </a:r>
            <a:r>
              <a:rPr lang="es-MX" sz="1800" dirty="0"/>
              <a:t>)</a:t>
            </a:r>
          </a:p>
          <a:p>
            <a:r>
              <a:rPr lang="es-MX" dirty="0"/>
              <a:t>Favoritos</a:t>
            </a:r>
          </a:p>
          <a:p>
            <a:pPr marL="0" indent="0">
              <a:buNone/>
            </a:pPr>
            <a:r>
              <a:rPr lang="es-MX" dirty="0" err="1"/>
              <a:t>Galeria</a:t>
            </a:r>
            <a:r>
              <a:rPr lang="es-MX" dirty="0"/>
              <a:t>:</a:t>
            </a:r>
          </a:p>
          <a:p>
            <a:endParaRPr lang="es-MX" sz="1800" dirty="0"/>
          </a:p>
          <a:p>
            <a:pPr marL="0" indent="0">
              <a:buNone/>
            </a:pPr>
            <a:endParaRPr lang="es-MX" sz="1800" dirty="0"/>
          </a:p>
          <a:p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A9E25-6806-46D6-88F5-021A59E4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501" y="5924275"/>
            <a:ext cx="495844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1B529-6F29-4099-BDE3-C10CEEAA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97" y="5924275"/>
            <a:ext cx="476250" cy="559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1F91F-4EAA-415D-9BA4-0D27E5011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59" y="5125569"/>
            <a:ext cx="476251" cy="610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9A8AD4-99B8-4675-A8A1-422AFAF0D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678" y="5092271"/>
            <a:ext cx="575728" cy="609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94A94B-3739-4D6F-9F58-A22C5BDFD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229" y="5023015"/>
            <a:ext cx="574735" cy="678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AD76B6-A1D7-403B-B05D-A8694B57A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788" y="5092271"/>
            <a:ext cx="675679" cy="611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DEB114-EB8C-4C89-99C9-A61CC0750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8513" y="5056947"/>
            <a:ext cx="531758" cy="611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FFE9C0-C09E-40DF-828F-B024114022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6791" y="5924275"/>
            <a:ext cx="542925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E5DF6B-BD64-45F8-B230-DF9FFFDBB6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2263" y="5884331"/>
            <a:ext cx="476250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70079D-2059-443C-8AF3-7241C185E1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9276" y="5884332"/>
            <a:ext cx="476250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7310D6-E515-463B-81C9-BE90865974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0317" y="5124528"/>
            <a:ext cx="611328" cy="611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04678F-EAC1-47BC-AB89-1039A3B936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6289" y="5884330"/>
            <a:ext cx="514350" cy="5429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E74683E-3E41-4DDC-8363-2534C5FDFB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04413" y="5158177"/>
            <a:ext cx="658220" cy="5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F675-FB34-4038-9959-F2076583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MX" dirty="0" err="1"/>
              <a:t>Distribucion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D55E-67DC-4278-8A34-287CB9F7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3481054" cy="38464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000" dirty="0"/>
              <a:t>Por cada fila va tener tres columnas, en esas 3 columnas se va a visualizar 3 productos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El producto va a tener: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Su Imagen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Su titulo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Su descripción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Su precio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Su valoración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000" dirty="0"/>
              <a:t> Botones para el producto</a:t>
            </a:r>
            <a:endParaRPr lang="es-PE" sz="1000" dirty="0"/>
          </a:p>
          <a:p>
            <a:pPr>
              <a:lnSpc>
                <a:spcPct val="90000"/>
              </a:lnSpc>
            </a:pPr>
            <a:r>
              <a:rPr lang="es-MX" sz="1000" dirty="0"/>
              <a:t>Añadir al carrito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Comprar 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Añadir a favoritos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Cancelar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7BAFF-B8D9-4C73-B13D-1DAFC41E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83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05F6-4281-4244-811F-922AAA2A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(INICIO)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2" y="1680632"/>
            <a:ext cx="106258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6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Segoe UI</vt:lpstr>
      <vt:lpstr>Wingdings 3</vt:lpstr>
      <vt:lpstr>Ion Boardroom</vt:lpstr>
      <vt:lpstr>PowerPoint Presentation</vt:lpstr>
      <vt:lpstr>Arquitectura de la información</vt:lpstr>
      <vt:lpstr>Imágenes</vt:lpstr>
      <vt:lpstr>Estilo Visual</vt:lpstr>
      <vt:lpstr>Tipografía</vt:lpstr>
      <vt:lpstr>Banners </vt:lpstr>
      <vt:lpstr>Iconografia</vt:lpstr>
      <vt:lpstr>Distribucion</vt:lpstr>
      <vt:lpstr>Galería de imágenes (INICIO)</vt:lpstr>
      <vt:lpstr>Galería de imágenes (PROMOCIONES)</vt:lpstr>
      <vt:lpstr>Galería de imágenes (ARREGLOS)</vt:lpstr>
      <vt:lpstr>Galería de imágenes (CHOCOLATES)</vt:lpstr>
      <vt:lpstr>Galería de imágenes (PACKS)</vt:lpstr>
      <vt:lpstr>Galería de imágenes (PARA ÉL )</vt:lpstr>
      <vt:lpstr>Galería de imágenes (OCASION)</vt:lpstr>
      <vt:lpstr>Galería de imágenes (OTROS)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</cp:lastModifiedBy>
  <cp:revision>1</cp:revision>
  <dcterms:created xsi:type="dcterms:W3CDTF">2020-07-29T06:59:41Z</dcterms:created>
  <dcterms:modified xsi:type="dcterms:W3CDTF">2020-07-29T07:00:35Z</dcterms:modified>
</cp:coreProperties>
</file>