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59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88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28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69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9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4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21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23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4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2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9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4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8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1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43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49DE-EB7C-49DB-8693-159B0964EAB0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6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sWjLN1LTm32BFYquuTlK7Z1tq5RfwG8L2h3bhnc3Eyjq5Bg/viewform?usp=sf_link" TargetMode="External"/><Relationship Id="rId2" Type="http://schemas.openxmlformats.org/officeDocument/2006/relationships/hyperlink" Target="https://www.rosatel.pe/trujill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rendedorestv.pe/sabes-como-iniciar-un-negocio-de-regalos/" TargetMode="External"/><Relationship Id="rId5" Type="http://schemas.openxmlformats.org/officeDocument/2006/relationships/hyperlink" Target="https://www.cuidatudinero.com/13062665/como-abrir-una-tienda-de-regalos" TargetMode="External"/><Relationship Id="rId4" Type="http://schemas.openxmlformats.org/officeDocument/2006/relationships/hyperlink" Target="https://www.okchicas.com/tu/pareja-tu/detalles-chicos-obsequian-san-valentin-dime-que-regala-como-te-quier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B19D0-BCF2-43A7-94EC-1D5BBC2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244699"/>
            <a:ext cx="10238704" cy="1068946"/>
          </a:xfrm>
        </p:spPr>
        <p:txBody>
          <a:bodyPr/>
          <a:lstStyle/>
          <a:p>
            <a:r>
              <a:rPr lang="es-MX" dirty="0"/>
              <a:t>PROYECTO DE FIN DE </a:t>
            </a:r>
            <a:r>
              <a:rPr lang="es-MX" dirty="0" smtClean="0"/>
              <a:t>CURSO (INVESTIGACIÓN)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B87BD-41E1-4DFF-A157-4764993B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4412609"/>
            <a:ext cx="8986783" cy="175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INTEGRANTES:							CURSO</a:t>
            </a:r>
            <a:r>
              <a:rPr lang="es-MX" dirty="0" smtClean="0"/>
              <a:t>: INTERACCIÓN </a:t>
            </a:r>
            <a:r>
              <a:rPr lang="es-MX" dirty="0"/>
              <a:t>HOMBRE MAQUINA				</a:t>
            </a:r>
            <a:endParaRPr lang="es-MX" dirty="0" smtClean="0"/>
          </a:p>
          <a:p>
            <a:r>
              <a:rPr lang="es-MX" dirty="0" smtClean="0"/>
              <a:t>VALLEJOS ROMERO ANY</a:t>
            </a:r>
            <a:r>
              <a:rPr lang="es-MX" dirty="0"/>
              <a:t>					</a:t>
            </a:r>
            <a:r>
              <a:rPr lang="es-MX" dirty="0" smtClean="0"/>
              <a:t>DOCENTE: </a:t>
            </a:r>
            <a:r>
              <a:rPr lang="es-ES" dirty="0" smtClean="0"/>
              <a:t>ING</a:t>
            </a:r>
            <a:r>
              <a:rPr lang="es-ES" dirty="0"/>
              <a:t>. VIGO PEREYRA LILIANA</a:t>
            </a:r>
            <a:endParaRPr lang="es-PE" dirty="0"/>
          </a:p>
          <a:p>
            <a:r>
              <a:rPr lang="es-MX" dirty="0" smtClean="0"/>
              <a:t>MORENO SÁNCHEZ NEISSER</a:t>
            </a:r>
          </a:p>
          <a:p>
            <a:r>
              <a:rPr lang="es-MX" dirty="0" smtClean="0"/>
              <a:t>QUEZADA CASTILLO DIEGO 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7750"/>
            <a:ext cx="6747456" cy="30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5500" y="1771082"/>
            <a:ext cx="4713669" cy="33158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/>
              <a:t>Esta pregunta tiene como finalidad saber que gustos tienen las personas en hacer sus combinaciones y también para poder armar packs para poner a la venta.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4" y="695459"/>
            <a:ext cx="6220496" cy="5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7761" y="2189527"/>
            <a:ext cx="3812146" cy="174431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400" dirty="0"/>
              <a:t>La mayoría de los encuestados respondieron que regalan mas de una vez al año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5" y="365124"/>
            <a:ext cx="7267575" cy="6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8388" y="2147582"/>
            <a:ext cx="3593206" cy="22985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400" dirty="0">
                <a:solidFill>
                  <a:schemeClr val="tx2"/>
                </a:solidFill>
              </a:rPr>
              <a:t>La mayoría de los encuestados respondió que regalaría un regalo en días especiales, y otros que en cualquier día.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398"/>
            <a:ext cx="7315200" cy="62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La mayoría de los encuestados estuvo de acuerdo con los precios que se mostró en la imagen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343"/>
            <a:ext cx="5671935" cy="39408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0" y="2426282"/>
            <a:ext cx="5899810" cy="39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759853"/>
          </a:xfrm>
        </p:spPr>
        <p:txBody>
          <a:bodyPr>
            <a:normAutofit/>
          </a:bodyPr>
          <a:lstStyle/>
          <a:p>
            <a:r>
              <a:rPr lang="es-PE" b="1" dirty="0"/>
              <a:t>Encuesta al empresario (Dueño de una tienda)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1" y="1085492"/>
            <a:ext cx="9287373" cy="54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40" y="579550"/>
            <a:ext cx="9707813" cy="57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02" y="450760"/>
            <a:ext cx="8898789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90" y="584043"/>
            <a:ext cx="9056196" cy="59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5" y="304602"/>
            <a:ext cx="7492150" cy="64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0" y="662986"/>
            <a:ext cx="9948130" cy="56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2428" y="385894"/>
            <a:ext cx="10761372" cy="965914"/>
          </a:xfrm>
        </p:spPr>
        <p:txBody>
          <a:bodyPr/>
          <a:lstStyle/>
          <a:p>
            <a:r>
              <a:rPr lang="es-PE" dirty="0"/>
              <a:t>Etapa 1: Investigación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92428" y="1043778"/>
            <a:ext cx="10061590" cy="5525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PE" sz="2000" b="1" dirty="0"/>
          </a:p>
          <a:p>
            <a:pPr marL="0" indent="0">
              <a:buNone/>
            </a:pPr>
            <a:r>
              <a:rPr lang="es-PE" sz="2000" b="1" dirty="0"/>
              <a:t>1.-Definir escenarios</a:t>
            </a:r>
          </a:p>
          <a:p>
            <a:pPr marL="0" indent="0">
              <a:buNone/>
            </a:pPr>
            <a:r>
              <a:rPr lang="es-PE" sz="2000" dirty="0"/>
              <a:t>	- Política de entrega y devolución</a:t>
            </a:r>
          </a:p>
          <a:p>
            <a:pPr marL="0" indent="0">
              <a:buNone/>
            </a:pPr>
            <a:r>
              <a:rPr lang="es-PE" sz="2000" dirty="0"/>
              <a:t>	- Libro de reclamos</a:t>
            </a:r>
          </a:p>
          <a:p>
            <a:pPr marL="0" indent="0">
              <a:buNone/>
            </a:pPr>
            <a:r>
              <a:rPr lang="es-PE" sz="2000" dirty="0"/>
              <a:t>	- Consultas</a:t>
            </a:r>
          </a:p>
          <a:p>
            <a:pPr marL="0" indent="0">
              <a:buNone/>
            </a:pPr>
            <a:r>
              <a:rPr lang="es-PE" sz="2000" dirty="0"/>
              <a:t>	- Registro de usuarios </a:t>
            </a:r>
            <a:r>
              <a:rPr lang="es-PE" sz="2000" dirty="0" smtClean="0"/>
              <a:t>y ver su perfil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- Box para que pueda elegir si recibir notificaciones de los nuevos productos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y ofertas. 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b="1" dirty="0"/>
              <a:t>2.- Estudio del contexto:</a:t>
            </a:r>
          </a:p>
          <a:p>
            <a:pPr marL="0" indent="0">
              <a:buNone/>
            </a:pPr>
            <a:r>
              <a:rPr lang="es-PE" sz="2000" dirty="0"/>
              <a:t>	-Asesoría personalizada para orientar a los clientes del obsequio que quiere </a:t>
            </a:r>
            <a:r>
              <a:rPr lang="es-PE" sz="2000" dirty="0" smtClean="0"/>
              <a:t>	  	regalar </a:t>
            </a:r>
            <a:r>
              <a:rPr lang="es-PE" sz="2000" dirty="0"/>
              <a:t>en la 	ocasión.</a:t>
            </a:r>
          </a:p>
          <a:p>
            <a:pPr marL="0" indent="0">
              <a:buNone/>
            </a:pPr>
            <a:r>
              <a:rPr lang="es-PE" sz="2000" dirty="0"/>
              <a:t>	-Por la compra del producto la envoltura, tarjeta o la bolsa de regalo es </a:t>
            </a:r>
            <a:r>
              <a:rPr lang="es-PE" sz="2000" dirty="0" smtClean="0"/>
              <a:t> 	  	  	totalmente </a:t>
            </a:r>
            <a:r>
              <a:rPr lang="es-PE" sz="2000" dirty="0"/>
              <a:t>gratis.</a:t>
            </a:r>
          </a:p>
          <a:p>
            <a:pPr marL="0" indent="0">
              <a:buNone/>
            </a:pPr>
            <a:r>
              <a:rPr lang="es-PE" sz="2000" dirty="0"/>
              <a:t>	-Descuentos mensuales en algunos productos y </a:t>
            </a:r>
            <a:r>
              <a:rPr lang="es-PE" sz="2000" dirty="0" smtClean="0"/>
              <a:t>ofertas.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2191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9694" y="134267"/>
            <a:ext cx="11292280" cy="4420956"/>
          </a:xfrm>
        </p:spPr>
        <p:txBody>
          <a:bodyPr>
            <a:normAutofit fontScale="90000"/>
          </a:bodyPr>
          <a:lstStyle/>
          <a:p>
            <a:r>
              <a:rPr lang="es-PE" sz="2000" b="1" dirty="0"/>
              <a:t>3.- Definir perfiles de usuarios.</a:t>
            </a:r>
            <a:br>
              <a:rPr lang="es-PE" sz="2000" b="1" dirty="0"/>
            </a:br>
            <a:r>
              <a:rPr lang="es-PE" sz="2000" b="1" dirty="0"/>
              <a:t/>
            </a:r>
            <a:br>
              <a:rPr lang="es-PE" sz="2000" b="1" dirty="0"/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Son todas las personas de todas las edades, pero lo más potenciales son las personas que están en la etapa de enamoramiento.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sz="2000" dirty="0"/>
              <a:t/>
            </a:r>
            <a:br>
              <a:rPr lang="es-PE" sz="2000" dirty="0"/>
            </a:br>
            <a:r>
              <a:rPr lang="es-PE" sz="2000" b="1" dirty="0"/>
              <a:t>4.- Estudio de los Contenidos:</a:t>
            </a:r>
            <a:br>
              <a:rPr lang="es-PE" sz="2000" b="1" dirty="0"/>
            </a:br>
            <a:r>
              <a:rPr lang="es-PE" sz="2000" b="1" dirty="0"/>
              <a:t/>
            </a:r>
            <a:br>
              <a:rPr lang="es-PE" sz="2000" b="1" dirty="0"/>
            </a:b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Áreas:</a:t>
            </a: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- </a:t>
            </a: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Logística (almacén)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Ventas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Administrativo (financiera)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Marketing</a:t>
            </a: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/>
              <a:t/>
            </a:r>
            <a:br>
              <a:rPr lang="es-PE" sz="2000" dirty="0"/>
            </a:br>
            <a:r>
              <a:rPr lang="es-PE" sz="2000" b="1" dirty="0"/>
              <a:t>5.-Estudio de Usuarios (receptores):</a:t>
            </a:r>
            <a:br>
              <a:rPr lang="es-PE" sz="2000" b="1" dirty="0"/>
            </a:br>
            <a:r>
              <a:rPr lang="es-PE" sz="2000" dirty="0"/>
              <a:t>	</a:t>
            </a:r>
            <a:br>
              <a:rPr lang="es-PE" sz="2000" dirty="0"/>
            </a:br>
            <a:r>
              <a:rPr lang="es-PE" sz="2000" dirty="0"/>
              <a:t>	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68C130-833A-423E-BDC6-AD93DD24CFC3}"/>
              </a:ext>
            </a:extLst>
          </p:cNvPr>
          <p:cNvSpPr txBox="1"/>
          <p:nvPr/>
        </p:nvSpPr>
        <p:spPr>
          <a:xfrm>
            <a:off x="167081" y="4135815"/>
            <a:ext cx="11233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Enfocado a personas enamoradas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quieren obsequiar cuando hay una celebración (Cumpleaños, bautizos</a:t>
            </a:r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P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bodas,etc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han vivido un suceso, ejemplo: cuando un familiar o amigo tiene un accidente se le 	un </a:t>
            </a:r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detalle 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desearle una pronta recuperación.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han vivido un acontecimiento, ejemplo:  cuando es padre por primera vez, si lo han 	ascendido en el trabajo, etc.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agradecidas con otras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quieran regalar algo por las fiestas navideñas, como también en otras ocasiones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475" y="127069"/>
            <a:ext cx="10515600" cy="940157"/>
          </a:xfrm>
        </p:spPr>
        <p:txBody>
          <a:bodyPr>
            <a:normAutofit/>
          </a:bodyPr>
          <a:lstStyle/>
          <a:p>
            <a:r>
              <a:rPr lang="es-PE" sz="2400" b="1" dirty="0"/>
              <a:t>6.-Definir el modelo de negocio.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475" y="766469"/>
            <a:ext cx="10515600" cy="549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Tendrá su tienda física y también contará con su página web para vender virtualmente. </a:t>
            </a:r>
          </a:p>
          <a:p>
            <a:pPr marL="0" indent="0">
              <a:buNone/>
            </a:pPr>
            <a:r>
              <a:rPr lang="es-PE" sz="2000" dirty="0"/>
              <a:t>El pago será anticipado, podrá escoger si quiere delivery para que le lleven el producto o si no el mismo cliente puede ir a recogerlo al local.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b="1" dirty="0">
                <a:solidFill>
                  <a:srgbClr val="92D050"/>
                </a:solidFill>
              </a:rPr>
              <a:t>7.-Investigar sus necesidades. (de información, formación, etc.):</a:t>
            </a:r>
          </a:p>
          <a:p>
            <a:pPr marL="0" indent="0">
              <a:buNone/>
            </a:pPr>
            <a:r>
              <a:rPr lang="es-PE" sz="2000" dirty="0"/>
              <a:t>Para las personas enamoradas tenemos los productos: rosas, peluches, chocolates, </a:t>
            </a:r>
            <a:r>
              <a:rPr lang="es-PE" sz="2000" dirty="0" smtClean="0"/>
              <a:t>tarjetas, </a:t>
            </a:r>
            <a:r>
              <a:rPr lang="es-PE" sz="2000" dirty="0"/>
              <a:t>globos, etc.</a:t>
            </a:r>
          </a:p>
          <a:p>
            <a:pPr marL="0" indent="0">
              <a:buNone/>
            </a:pPr>
            <a:r>
              <a:rPr lang="es-PE" sz="2000" dirty="0"/>
              <a:t>Para las personas que han vivido un suceso tenemos los productos: arreglos florales, chocolates, tarjetas, etc.</a:t>
            </a:r>
          </a:p>
          <a:p>
            <a:pPr marL="0" indent="0">
              <a:buNone/>
            </a:pPr>
            <a:r>
              <a:rPr lang="es-PE" sz="2000" dirty="0"/>
              <a:t>A personas que han vivido un acontecimiento tenemos los productos: bebidas, arreglo, tarjetas, etc.</a:t>
            </a:r>
          </a:p>
          <a:p>
            <a:pPr marL="0" indent="0">
              <a:buNone/>
            </a:pPr>
            <a:r>
              <a:rPr lang="es-PE" sz="2000" dirty="0"/>
              <a:t>Y para todas las personas que quieran regalar algún obsequio por cariño, consideración o amistad.</a:t>
            </a:r>
          </a:p>
          <a:p>
            <a:pPr marL="0" indent="0">
              <a:buNone/>
            </a:pPr>
            <a:endParaRPr lang="es-PE" sz="2000" b="1" dirty="0"/>
          </a:p>
          <a:p>
            <a:pPr marL="0" indent="0">
              <a:buNone/>
            </a:pP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85075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1056067"/>
          </a:xfrm>
        </p:spPr>
        <p:txBody>
          <a:bodyPr>
            <a:normAutofit/>
          </a:bodyPr>
          <a:lstStyle/>
          <a:p>
            <a:r>
              <a:rPr lang="es-PE" sz="2800" b="1" dirty="0"/>
              <a:t>8.- Definir la intensión comunicativa del producto (Informar, entretener, alertar).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146220"/>
            <a:ext cx="10788941" cy="543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sz="1700" dirty="0"/>
              <a:t>El producto sirve para expresar los sentimientos de las personas, y cada uno de ellos tiene un significado diferente, ejemplos:</a:t>
            </a:r>
          </a:p>
          <a:p>
            <a:pPr marL="0" indent="0">
              <a:buNone/>
            </a:pPr>
            <a:r>
              <a:rPr lang="es-PE" sz="1700" dirty="0"/>
              <a:t>Ramo de rosas: significa amor primera vista, o si llevan tiempo en su relación, quiere decir que la persona lo ama mucho.</a:t>
            </a:r>
          </a:p>
          <a:p>
            <a:pPr marL="0" indent="0">
              <a:buNone/>
            </a:pPr>
            <a:r>
              <a:rPr lang="es-PE" sz="1700" dirty="0"/>
              <a:t>Chocolates: Si te regala chocolates es porque te conoce bien y sabe lo que te gusta, y si es un chocolate especifico es mejor porque eso dice que se ha tomado el tiempo de escucharte y poner atención a lo que dices.</a:t>
            </a:r>
          </a:p>
          <a:p>
            <a:pPr marL="0" indent="0">
              <a:buNone/>
            </a:pPr>
            <a:r>
              <a:rPr lang="es-PE" sz="1700" dirty="0"/>
              <a:t> Peluche: Si te regala un peluche es porque quiere que pienses en él, por eso en lugar de flores o chocolates eligió algo más duradero.</a:t>
            </a:r>
          </a:p>
          <a:p>
            <a:pPr marL="0" indent="0">
              <a:buNone/>
            </a:pPr>
            <a:r>
              <a:rPr lang="es-PE" sz="2800" b="1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9</a:t>
            </a: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.- Definir los objetivos de los clientes o emisores con el producto:</a:t>
            </a:r>
            <a:endParaRPr lang="es-PE" sz="2000" dirty="0"/>
          </a:p>
          <a:p>
            <a:pPr marL="0" indent="0">
              <a:buNone/>
            </a:pPr>
            <a:r>
              <a:rPr lang="es-PE" sz="1700" b="1" dirty="0"/>
              <a:t>¿Qué quiere hacer el producto?</a:t>
            </a:r>
          </a:p>
          <a:p>
            <a:pPr marL="0" indent="0">
              <a:buNone/>
            </a:pPr>
            <a:r>
              <a:rPr lang="es-PE" sz="1700" dirty="0"/>
              <a:t>El producto busca expresar lo que siente la persona, puede ser agradecimiento, amor, cortesía, etc., y también hacer feliz a la persona que recibe el regalo.</a:t>
            </a:r>
          </a:p>
          <a:p>
            <a:pPr marL="0" indent="0">
              <a:buNone/>
            </a:pPr>
            <a:r>
              <a:rPr lang="es-PE" sz="1700" b="1" dirty="0"/>
              <a:t>¿Para que se vende?</a:t>
            </a:r>
          </a:p>
          <a:p>
            <a:pPr marL="0" indent="0">
              <a:buNone/>
            </a:pPr>
            <a:r>
              <a:rPr lang="es-PE" sz="1700" dirty="0"/>
              <a:t>Para los dueños es un negocio para generar ingresos monetarios y para los clientes, los productos actúan como un mediador para expresar sus sentimientos.</a:t>
            </a:r>
          </a:p>
          <a:p>
            <a:pPr marL="0" indent="0">
              <a:buNone/>
            </a:pPr>
            <a:r>
              <a:rPr lang="es-PE" sz="1700" b="1" dirty="0"/>
              <a:t>¿Que necesidad cubre?</a:t>
            </a:r>
          </a:p>
          <a:p>
            <a:pPr marL="0" indent="0">
              <a:buNone/>
            </a:pPr>
            <a:r>
              <a:rPr lang="es-PE" sz="1700" dirty="0"/>
              <a:t>Cubre la necesidad de expresarte, de satisfacer lo que sientes en ese momento.</a:t>
            </a:r>
          </a:p>
        </p:txBody>
      </p:sp>
    </p:spTree>
    <p:extLst>
      <p:ext uri="{BB962C8B-B14F-4D97-AF65-F5344CB8AC3E}">
        <p14:creationId xmlns:p14="http://schemas.microsoft.com/office/powerpoint/2010/main" val="253286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95459"/>
          </a:xfrm>
        </p:spPr>
        <p:txBody>
          <a:bodyPr>
            <a:normAutofit/>
          </a:bodyPr>
          <a:lstStyle/>
          <a:p>
            <a:r>
              <a:rPr lang="es-PE" sz="2400" b="1" dirty="0"/>
              <a:t>10.- Definir las necesidades generales del proyecto: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140" y="701131"/>
            <a:ext cx="10515600" cy="5924281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es-PE" sz="1700" dirty="0"/>
              <a:t>Compras online</a:t>
            </a:r>
          </a:p>
          <a:p>
            <a:pPr lvl="1">
              <a:buFontTx/>
              <a:buChar char="-"/>
            </a:pPr>
            <a:r>
              <a:rPr lang="es-PE" sz="1700" dirty="0"/>
              <a:t>Recibir información acerca de promociones, descuentos, nuevos productos, etc.</a:t>
            </a:r>
          </a:p>
          <a:p>
            <a:pPr lvl="1">
              <a:buFontTx/>
              <a:buChar char="-"/>
            </a:pPr>
            <a:r>
              <a:rPr lang="es-PE" sz="1700" dirty="0"/>
              <a:t>Marketing virtual</a:t>
            </a:r>
          </a:p>
          <a:p>
            <a:pPr lvl="1">
              <a:buFontTx/>
              <a:buChar char="-"/>
            </a:pPr>
            <a:r>
              <a:rPr lang="es-PE" sz="1700" dirty="0"/>
              <a:t>Contacto directo con la tienda</a:t>
            </a:r>
          </a:p>
          <a:p>
            <a:pPr marL="457200" lvl="1" indent="0">
              <a:buNone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11.-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Definir la temática general del producto a realizar o rediseñar</a:t>
            </a:r>
          </a:p>
          <a:p>
            <a:pPr marL="457200" lvl="1" indent="0">
              <a:buNone/>
            </a:pPr>
            <a:r>
              <a:rPr lang="es-PE" sz="1700" dirty="0"/>
              <a:t>Son productos variados como: peluches, chocolates, flores, bebidas, globos, tarjetas, que se pueden combinar de diferentes maneras a gusto del cliente.</a:t>
            </a:r>
          </a:p>
          <a:p>
            <a:pPr marL="457200" lvl="1" indent="0">
              <a:buNone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12.-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Realizar un inventario de recursos de información del producto.</a:t>
            </a:r>
          </a:p>
          <a:p>
            <a:pPr marL="457200" lvl="1" indent="0">
              <a:buNone/>
            </a:pPr>
            <a:r>
              <a:rPr lang="es-PE" sz="1700" dirty="0"/>
              <a:t>Pagina web oficial de Rosatel: </a:t>
            </a:r>
            <a:r>
              <a:rPr lang="es-PE" sz="1700" dirty="0">
                <a:hlinkClick r:id="rId2"/>
              </a:rPr>
              <a:t>https://www.rosatel.pe/trujillo/</a:t>
            </a:r>
            <a:endParaRPr lang="es-PE" sz="1700" dirty="0"/>
          </a:p>
          <a:p>
            <a:pPr marL="457200" lvl="1" indent="0">
              <a:buNone/>
            </a:pPr>
            <a:r>
              <a:rPr lang="es-PE" sz="1700" dirty="0"/>
              <a:t>Cuestionario del público: </a:t>
            </a:r>
            <a:r>
              <a:rPr lang="es-PE" sz="1700" u="sng" dirty="0">
                <a:solidFill>
                  <a:srgbClr val="92D050"/>
                </a:solidFill>
              </a:rPr>
              <a:t>https://docs.google.com/forms/d/e/1FAIpQLSemejSWUQn6xKARzJuLMW3RTgVyISlGACUDHOnbRVB6Gt_8cA/viewform?usp=sf_link</a:t>
            </a:r>
          </a:p>
          <a:p>
            <a:pPr marL="457200" lvl="1" indent="0">
              <a:buNone/>
            </a:pPr>
            <a:r>
              <a:rPr lang="es-PE" sz="1700" dirty="0"/>
              <a:t>Entrevista al experto: </a:t>
            </a:r>
            <a:r>
              <a:rPr lang="es-PE" sz="1700" u="sng" dirty="0">
                <a:solidFill>
                  <a:srgbClr val="0070C0"/>
                </a:solidFill>
                <a:hlinkClick r:id="rId3"/>
              </a:rPr>
              <a:t>https://docs.google.com/forms/d/e/1FAIpQLSfsWjLN1LTm32BFYquuTlK7Z1tq5RfwG8L2h3bhnc3Eyjq5Bg/viewform?usp=sf_link</a:t>
            </a:r>
            <a:endParaRPr lang="es-PE" sz="1700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s-PE" dirty="0">
                <a:solidFill>
                  <a:schemeClr val="tx2"/>
                </a:solidFill>
              </a:rPr>
              <a:t>Significados de los regalos: </a:t>
            </a:r>
            <a:r>
              <a:rPr lang="es-PE" u="sng" dirty="0">
                <a:hlinkClick r:id="rId4"/>
              </a:rPr>
              <a:t>https://www.okchicas.com/tu/pareja-tu/detalles-chicos-obsequian-san-valentin-dime-que-regala-como-te-quiere/</a:t>
            </a:r>
            <a:endParaRPr lang="es-PE" u="sng" dirty="0"/>
          </a:p>
          <a:p>
            <a:pPr marL="457200" lvl="1" indent="0">
              <a:buNone/>
            </a:pPr>
            <a:r>
              <a:rPr lang="es-PE" dirty="0"/>
              <a:t>Como abrir una tienda de regalos: </a:t>
            </a:r>
            <a:r>
              <a:rPr lang="es-PE" dirty="0">
                <a:hlinkClick r:id="rId5"/>
              </a:rPr>
              <a:t>https://www.cuidatudinero.com/13062665/como-abrir-una-tienda-de-regalos</a:t>
            </a:r>
            <a:endParaRPr lang="es-PE" dirty="0"/>
          </a:p>
          <a:p>
            <a:pPr marL="457200" lvl="1" indent="0">
              <a:buNone/>
            </a:pPr>
            <a:r>
              <a:rPr lang="es-PE" dirty="0">
                <a:hlinkClick r:id="rId6"/>
              </a:rPr>
              <a:t>https://emprendedorestv.pe/sabes-como-iniciar-un-negocio-de-regalos/</a:t>
            </a:r>
            <a:endParaRPr lang="es-PE" u="sng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>
              <a:buFontTx/>
              <a:buChar char="-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41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Encuesta al público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6" y="1508018"/>
            <a:ext cx="1024058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100986" y="1476462"/>
            <a:ext cx="4051478" cy="363337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/>
              <a:t>-14 personas entre 14 a 18 años</a:t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- 26 personas entre 19 a 25 años.</a:t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- 3 personas entre 25 a más años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6" y="699975"/>
            <a:ext cx="5715000" cy="5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4288" y="1400932"/>
            <a:ext cx="4579512" cy="40561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PE" sz="2700" dirty="0"/>
              <a:t>-7 personas marcaron que pagarían entre 1 a 30 soles</a:t>
            </a:r>
            <a:br>
              <a:rPr lang="es-PE" sz="2700" dirty="0"/>
            </a:br>
            <a:r>
              <a:rPr lang="es-PE" sz="2700" dirty="0"/>
              <a:t/>
            </a:r>
            <a:br>
              <a:rPr lang="es-PE" sz="2700" dirty="0"/>
            </a:br>
            <a:r>
              <a:rPr lang="es-PE" sz="2700" dirty="0"/>
              <a:t>-21 personas marcaron que pagarían entre 30 a 60 soles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sz="2700" dirty="0"/>
              <a:t>- 3 personas marcaron que pagarían entre 60 soles a más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8" y="980538"/>
            <a:ext cx="5695950" cy="50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3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652</Words>
  <Application>Microsoft Office PowerPoint</Application>
  <PresentationFormat>Panorámica</PresentationFormat>
  <Paragraphs>67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PROYECTO DE FIN DE CURSO (INVESTIGACIÓN)</vt:lpstr>
      <vt:lpstr>Etapa 1: Investigación </vt:lpstr>
      <vt:lpstr>3.- Definir perfiles de usuarios.  Son todas las personas de todas las edades, pero lo más potenciales son las personas que están en la etapa de enamoramiento.  4.- Estudio de los Contenidos:   Áreas:   - Logística (almacén)  - Ventas  - Administrativo (financiera)  - Marketing  5.-Estudio de Usuarios (receptores):        </vt:lpstr>
      <vt:lpstr>6.-Definir el modelo de negocio.</vt:lpstr>
      <vt:lpstr>8.- Definir la intensión comunicativa del producto (Informar, entretener, alertar). </vt:lpstr>
      <vt:lpstr>10.- Definir las necesidades generales del proyecto:</vt:lpstr>
      <vt:lpstr>Encuesta al público</vt:lpstr>
      <vt:lpstr>-14 personas entre 14 a 18 años  - 26 personas entre 19 a 25 años.  - 3 personas entre 25 a más años</vt:lpstr>
      <vt:lpstr>-7 personas marcaron que pagarían entre 1 a 30 soles  -21 personas marcaron que pagarían entre 30 a 60 soles  - 3 personas marcaron que pagarían entre 60 soles a más </vt:lpstr>
      <vt:lpstr>Esta pregunta tiene como finalidad saber que gustos tienen las personas en hacer sus combinaciones y también para poder armar packs para poner a la venta.</vt:lpstr>
      <vt:lpstr>La mayoría de los encuestados respondieron que regalan mas de una vez al año</vt:lpstr>
      <vt:lpstr>La mayoría de los encuestados respondió que regalaría un regalo en días especiales, y otros que en cualquier día.</vt:lpstr>
      <vt:lpstr>La mayoría de los encuestados estuvo de acuerdo con los precios que se mostró en la imagen</vt:lpstr>
      <vt:lpstr>Encuesta al empresario (Dueño de una tienda)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1: Investigación</dc:title>
  <dc:creator>NUEVO</dc:creator>
  <cp:lastModifiedBy>NUEVO</cp:lastModifiedBy>
  <cp:revision>30</cp:revision>
  <dcterms:created xsi:type="dcterms:W3CDTF">2020-07-06T01:08:01Z</dcterms:created>
  <dcterms:modified xsi:type="dcterms:W3CDTF">2020-08-06T02:26:59Z</dcterms:modified>
</cp:coreProperties>
</file>