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9" r:id="rId2"/>
    <p:sldId id="260" r:id="rId3"/>
    <p:sldId id="257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3590" autoAdjust="0"/>
  </p:normalViewPr>
  <p:slideViewPr>
    <p:cSldViewPr snapToGrid="0">
      <p:cViewPr varScale="1">
        <p:scale>
          <a:sx n="70" d="100"/>
          <a:sy n="70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884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074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7320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7175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5232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1911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7961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4906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762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837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8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153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313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863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795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184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3612-4281-46A6-A73F-CF8C18F7A332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549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D83612-4281-46A6-A73F-CF8C18F7A332}" type="datetimeFigureOut">
              <a:rPr lang="es-PE" smtClean="0"/>
              <a:t>05/08/2020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3FA6FB-1A6F-4D0B-A81D-8613185084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682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5434" y="45008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s-PE" sz="4000" dirty="0" smtClean="0"/>
              <a:t>UNIVERSIDAD PRIVADA ANTENOR ORREGO </a:t>
            </a:r>
            <a:endParaRPr lang="es-PE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6400" y="1658200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b="1" dirty="0" smtClean="0"/>
              <a:t>TEMA</a:t>
            </a:r>
            <a:r>
              <a:rPr lang="es-PE" b="1" dirty="0"/>
              <a:t>: </a:t>
            </a:r>
            <a:endParaRPr lang="es-PE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s-PE" dirty="0" smtClean="0"/>
              <a:t>         *Matriz </a:t>
            </a:r>
            <a:r>
              <a:rPr lang="es-PE" dirty="0"/>
              <a:t>OTI </a:t>
            </a:r>
            <a:endParaRPr lang="es-PE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s-PE" dirty="0" smtClean="0"/>
              <a:t>          *Mapa </a:t>
            </a:r>
            <a:r>
              <a:rPr lang="es-PE" dirty="0"/>
              <a:t>de arquitectura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PE" dirty="0" smtClean="0"/>
              <a:t>           *Mapa de </a:t>
            </a:r>
            <a:r>
              <a:rPr lang="es-PE" dirty="0"/>
              <a:t>navegación</a:t>
            </a:r>
            <a:r>
              <a:rPr lang="es-PE" dirty="0" smtClean="0"/>
              <a:t>.</a:t>
            </a:r>
          </a:p>
          <a:p>
            <a:pPr marL="0" indent="0">
              <a:buNone/>
            </a:pPr>
            <a:r>
              <a:rPr lang="es-PE" b="1" dirty="0" smtClean="0"/>
              <a:t>DOCENTE:</a:t>
            </a:r>
          </a:p>
          <a:p>
            <a:pPr marL="0" indent="0">
              <a:buNone/>
            </a:pPr>
            <a:r>
              <a:rPr lang="es-PE" dirty="0" smtClean="0"/>
              <a:t>          *Vigo </a:t>
            </a:r>
            <a:r>
              <a:rPr lang="es-PE" dirty="0" err="1" smtClean="0"/>
              <a:t>Perreyra</a:t>
            </a:r>
            <a:r>
              <a:rPr lang="es-PE" dirty="0" smtClean="0"/>
              <a:t> Patricia</a:t>
            </a:r>
          </a:p>
          <a:p>
            <a:pPr marL="0" indent="0">
              <a:buNone/>
            </a:pPr>
            <a:r>
              <a:rPr lang="es-PE" b="1" dirty="0" smtClean="0"/>
              <a:t>INTEGRANTES: </a:t>
            </a:r>
          </a:p>
          <a:p>
            <a:pPr marL="0" indent="0">
              <a:buNone/>
            </a:pPr>
            <a:r>
              <a:rPr lang="es-PE" dirty="0" smtClean="0"/>
              <a:t>           *Moreno </a:t>
            </a:r>
            <a:r>
              <a:rPr lang="es-PE" dirty="0" err="1" smtClean="0"/>
              <a:t>Sanchez</a:t>
            </a:r>
            <a:r>
              <a:rPr lang="es-PE" dirty="0" smtClean="0"/>
              <a:t> </a:t>
            </a:r>
            <a:r>
              <a:rPr lang="es-PE" dirty="0" err="1" smtClean="0"/>
              <a:t>Neisser</a:t>
            </a: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            *Quezada Castillo Diego</a:t>
            </a:r>
          </a:p>
          <a:p>
            <a:pPr marL="0" indent="0">
              <a:buNone/>
            </a:pPr>
            <a:r>
              <a:rPr lang="es-PE" dirty="0"/>
              <a:t> </a:t>
            </a:r>
            <a:r>
              <a:rPr lang="es-PE" dirty="0" smtClean="0"/>
              <a:t>            *Vallejos Romero </a:t>
            </a:r>
            <a:r>
              <a:rPr lang="es-PE" dirty="0" err="1" smtClean="0"/>
              <a:t>Any</a:t>
            </a:r>
            <a:r>
              <a:rPr lang="es-PE" dirty="0" smtClean="0"/>
              <a:t>                  </a:t>
            </a:r>
            <a:r>
              <a:rPr lang="es-PE" sz="2800" b="1" dirty="0" smtClean="0"/>
              <a:t>TRUJILLO – PERÚ </a:t>
            </a:r>
          </a:p>
          <a:p>
            <a:pPr marL="0" indent="0" algn="ctr">
              <a:buNone/>
            </a:pPr>
            <a:r>
              <a:rPr lang="es-PE" sz="2800" b="1" dirty="0" smtClean="0"/>
              <a:t>                 2020 – I </a:t>
            </a:r>
          </a:p>
          <a:p>
            <a:pPr marL="0" indent="0">
              <a:buNone/>
            </a:pPr>
            <a:r>
              <a:rPr lang="es-PE" sz="1400" b="1" dirty="0" smtClean="0"/>
              <a:t> </a:t>
            </a:r>
            <a:endParaRPr lang="es-PE" sz="14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37" l="0" r="994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73" y="-41094"/>
            <a:ext cx="1677227" cy="227685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827" y="2951348"/>
            <a:ext cx="5400938" cy="244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8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7200" b="1" dirty="0" smtClean="0"/>
              <a:t>MATRIZ OTI :</a:t>
            </a:r>
          </a:p>
          <a:p>
            <a:pPr marL="0" indent="0">
              <a:buNone/>
            </a:pPr>
            <a:r>
              <a:rPr lang="es-PE" dirty="0"/>
              <a:t> </a:t>
            </a:r>
            <a:r>
              <a:rPr lang="es-PE" dirty="0" smtClean="0"/>
              <a:t>           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881" y="0"/>
            <a:ext cx="3019228" cy="151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6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456555"/>
              </p:ext>
            </p:extLst>
          </p:nvPr>
        </p:nvGraphicFramePr>
        <p:xfrm>
          <a:off x="154544" y="180305"/>
          <a:ext cx="11771292" cy="674423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923764">
                  <a:extLst>
                    <a:ext uri="{9D8B030D-6E8A-4147-A177-3AD203B41FA5}">
                      <a16:colId xmlns:a16="http://schemas.microsoft.com/office/drawing/2014/main" xmlns="" val="4068600872"/>
                    </a:ext>
                  </a:extLst>
                </a:gridCol>
                <a:gridCol w="3923764">
                  <a:extLst>
                    <a:ext uri="{9D8B030D-6E8A-4147-A177-3AD203B41FA5}">
                      <a16:colId xmlns:a16="http://schemas.microsoft.com/office/drawing/2014/main" xmlns="" val="2762596842"/>
                    </a:ext>
                  </a:extLst>
                </a:gridCol>
                <a:gridCol w="3923764">
                  <a:extLst>
                    <a:ext uri="{9D8B030D-6E8A-4147-A177-3AD203B41FA5}">
                      <a16:colId xmlns:a16="http://schemas.microsoft.com/office/drawing/2014/main" xmlns="" val="4273231484"/>
                    </a:ext>
                  </a:extLst>
                </a:gridCol>
              </a:tblGrid>
              <a:tr h="379957">
                <a:tc>
                  <a:txBody>
                    <a:bodyPr/>
                    <a:lstStyle/>
                    <a:p>
                      <a:r>
                        <a:rPr lang="es-PE" dirty="0" smtClean="0"/>
                        <a:t>OBJETIVO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TAREAS DE USUARIO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INTERFAZ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9547613"/>
                  </a:ext>
                </a:extLst>
              </a:tr>
              <a:tr h="2944666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Vender</a:t>
                      </a:r>
                      <a:r>
                        <a:rPr lang="es-PE" baseline="0" dirty="0" smtClean="0"/>
                        <a:t> Arreglos Florales y Pack por ocasión.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baseline="0" dirty="0" smtClean="0"/>
                        <a:t> Las Ventas de Chocolate, Peluches, Golosinas, etc.</a:t>
                      </a:r>
                      <a:endParaRPr lang="es-PE" dirty="0" smtClean="0"/>
                    </a:p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Elegir</a:t>
                      </a:r>
                      <a:r>
                        <a:rPr lang="es-PE" baseline="0" dirty="0" smtClean="0"/>
                        <a:t> el Pack o Arreglo Floral que desee y para que ocasión lo </a:t>
                      </a:r>
                      <a:r>
                        <a:rPr lang="es-PE" baseline="0" dirty="0" err="1" smtClean="0"/>
                        <a:t>eligirá</a:t>
                      </a:r>
                      <a:r>
                        <a:rPr lang="es-PE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 Los </a:t>
                      </a:r>
                      <a:r>
                        <a:rPr lang="es-PE" dirty="0" err="1" smtClean="0"/>
                        <a:t>ususarios</a:t>
                      </a:r>
                      <a:r>
                        <a:rPr lang="es-PE" dirty="0" smtClean="0"/>
                        <a:t> pueden</a:t>
                      </a:r>
                      <a:r>
                        <a:rPr lang="es-PE" baseline="0" dirty="0" smtClean="0"/>
                        <a:t> hacer sus compras de estos productos  individualmente y/o unirlos al pack.</a:t>
                      </a:r>
                      <a:endParaRPr lang="es-PE" dirty="0" smtClean="0"/>
                    </a:p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Listados</a:t>
                      </a:r>
                      <a:r>
                        <a:rPr lang="es-PE" baseline="0" dirty="0" smtClean="0"/>
                        <a:t> de los productos bien sea de los Packs o Arreglos.</a:t>
                      </a:r>
                    </a:p>
                    <a:p>
                      <a:r>
                        <a:rPr lang="es-PE" baseline="0" dirty="0" smtClean="0"/>
                        <a:t>Listado de Peluches: Musicales, variados.</a:t>
                      </a:r>
                    </a:p>
                    <a:p>
                      <a:r>
                        <a:rPr lang="es-PE" baseline="0" dirty="0" smtClean="0"/>
                        <a:t>Packs: Pequeños, medianos, grandes.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6438730"/>
                  </a:ext>
                </a:extLst>
              </a:tr>
              <a:tr h="94989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Realizar</a:t>
                      </a:r>
                      <a:r>
                        <a:rPr lang="es-PE" baseline="0" dirty="0" smtClean="0"/>
                        <a:t> su Compra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Carrito de Compras</a:t>
                      </a:r>
                    </a:p>
                    <a:p>
                      <a:r>
                        <a:rPr lang="es-PE" dirty="0" smtClean="0"/>
                        <a:t>Formulario</a:t>
                      </a:r>
                      <a:r>
                        <a:rPr lang="es-PE" baseline="0" dirty="0" smtClean="0"/>
                        <a:t> de </a:t>
                      </a:r>
                      <a:r>
                        <a:rPr lang="es-PE" baseline="0" dirty="0" err="1" smtClean="0"/>
                        <a:t>Envio</a:t>
                      </a:r>
                      <a:endParaRPr lang="es-PE" baseline="0" dirty="0" smtClean="0"/>
                    </a:p>
                    <a:p>
                      <a:r>
                        <a:rPr lang="es-PE" baseline="0" dirty="0" smtClean="0"/>
                        <a:t>Formulario de Pago 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6308295"/>
                  </a:ext>
                </a:extLst>
              </a:tr>
              <a:tr h="949892">
                <a:tc>
                  <a:txBody>
                    <a:bodyPr/>
                    <a:lstStyle/>
                    <a:p>
                      <a:r>
                        <a:rPr lang="es-PE" dirty="0" smtClean="0"/>
                        <a:t>Registrar 25 usuarios</a:t>
                      </a:r>
                      <a:r>
                        <a:rPr lang="es-PE" baseline="0" dirty="0" smtClean="0"/>
                        <a:t> por cada semana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Enviar datos (Nombres,</a:t>
                      </a:r>
                      <a:r>
                        <a:rPr lang="es-PE" baseline="0" dirty="0" smtClean="0"/>
                        <a:t> celular, correo y contraseña)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Formulario</a:t>
                      </a:r>
                      <a:r>
                        <a:rPr lang="es-PE" baseline="0" dirty="0" smtClean="0"/>
                        <a:t> de Registro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512908"/>
                  </a:ext>
                </a:extLst>
              </a:tr>
              <a:tr h="1519828">
                <a:tc>
                  <a:txBody>
                    <a:bodyPr/>
                    <a:lstStyle/>
                    <a:p>
                      <a:r>
                        <a:rPr lang="es-PE" dirty="0" smtClean="0"/>
                        <a:t>Brindar las promociones </a:t>
                      </a:r>
                      <a:r>
                        <a:rPr lang="es-PE" baseline="0" dirty="0" smtClean="0"/>
                        <a:t>, ofertas y descuentos  a nuestros clientes.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aseline="0" dirty="0" smtClean="0"/>
                        <a:t>Los usuarios y clientes podrán visualizar los productos que están en ofertas, promociones y descuentos.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Listado</a:t>
                      </a:r>
                      <a:r>
                        <a:rPr lang="es-PE" baseline="0" dirty="0" smtClean="0"/>
                        <a:t> de Productos que están en Promociones, Ofertas y Descuentos.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1129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47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792251"/>
              </p:ext>
            </p:extLst>
          </p:nvPr>
        </p:nvGraphicFramePr>
        <p:xfrm>
          <a:off x="115911" y="90152"/>
          <a:ext cx="11925837" cy="605953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75279">
                  <a:extLst>
                    <a:ext uri="{9D8B030D-6E8A-4147-A177-3AD203B41FA5}">
                      <a16:colId xmlns:a16="http://schemas.microsoft.com/office/drawing/2014/main" xmlns="" val="3081638762"/>
                    </a:ext>
                  </a:extLst>
                </a:gridCol>
                <a:gridCol w="3975279">
                  <a:extLst>
                    <a:ext uri="{9D8B030D-6E8A-4147-A177-3AD203B41FA5}">
                      <a16:colId xmlns:a16="http://schemas.microsoft.com/office/drawing/2014/main" xmlns="" val="2769808233"/>
                    </a:ext>
                  </a:extLst>
                </a:gridCol>
                <a:gridCol w="3975279">
                  <a:extLst>
                    <a:ext uri="{9D8B030D-6E8A-4147-A177-3AD203B41FA5}">
                      <a16:colId xmlns:a16="http://schemas.microsoft.com/office/drawing/2014/main" xmlns="" val="3574625214"/>
                    </a:ext>
                  </a:extLst>
                </a:gridCol>
              </a:tblGrid>
              <a:tr h="414674">
                <a:tc>
                  <a:txBody>
                    <a:bodyPr/>
                    <a:lstStyle/>
                    <a:p>
                      <a:r>
                        <a:rPr lang="es-PE" dirty="0" smtClean="0"/>
                        <a:t>OBJETIVO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TAREA DE USUARIOS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INTERFAZ</a:t>
                      </a:r>
                      <a:r>
                        <a:rPr lang="es-PE" baseline="0" dirty="0" smtClean="0"/>
                        <a:t> 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8025600"/>
                  </a:ext>
                </a:extLst>
              </a:tr>
              <a:tr h="10366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/>
                        <a:t>Promover la marca</a:t>
                      </a:r>
                      <a:r>
                        <a:rPr lang="es-PE" baseline="0" dirty="0" smtClean="0"/>
                        <a:t> de la tienda (Publicidad)</a:t>
                      </a:r>
                      <a:endParaRPr lang="es-PE" dirty="0" smtClean="0"/>
                    </a:p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Visualizar la Pagina</a:t>
                      </a:r>
                      <a:r>
                        <a:rPr lang="es-PE" baseline="0" dirty="0" smtClean="0"/>
                        <a:t> Web.</a:t>
                      </a:r>
                    </a:p>
                    <a:p>
                      <a:r>
                        <a:rPr lang="es-PE" baseline="0" dirty="0" smtClean="0"/>
                        <a:t>Compartir </a:t>
                      </a:r>
                      <a:r>
                        <a:rPr lang="es-PE" dirty="0" smtClean="0"/>
                        <a:t>la Pagina</a:t>
                      </a:r>
                      <a:r>
                        <a:rPr lang="es-PE" baseline="0" dirty="0" smtClean="0"/>
                        <a:t> Web.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Visualizar la pagina web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7187605"/>
                  </a:ext>
                </a:extLst>
              </a:tr>
              <a:tr h="414674">
                <a:tc>
                  <a:txBody>
                    <a:bodyPr/>
                    <a:lstStyle/>
                    <a:p>
                      <a:r>
                        <a:rPr lang="es-PE" dirty="0" smtClean="0"/>
                        <a:t>Satisfacción al cliente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El usuario quedara satisfecho</a:t>
                      </a:r>
                      <a:r>
                        <a:rPr lang="es-PE" baseline="0" dirty="0" smtClean="0"/>
                        <a:t> con su pedido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Indicar</a:t>
                      </a:r>
                      <a:r>
                        <a:rPr lang="es-PE" baseline="0" dirty="0" smtClean="0"/>
                        <a:t> las tres estrellitas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0983513"/>
                  </a:ext>
                </a:extLst>
              </a:tr>
              <a:tr h="1036685">
                <a:tc>
                  <a:txBody>
                    <a:bodyPr/>
                    <a:lstStyle/>
                    <a:p>
                      <a:r>
                        <a:rPr lang="es-PE" sz="1800" kern="1200" dirty="0" smtClean="0">
                          <a:effectLst/>
                        </a:rPr>
                        <a:t>El Usuario puede</a:t>
                      </a:r>
                      <a:r>
                        <a:rPr lang="es-PE" sz="1800" kern="1200" baseline="0" dirty="0" smtClean="0">
                          <a:effectLst/>
                        </a:rPr>
                        <a:t> armar su pack </a:t>
                      </a:r>
                      <a:endParaRPr lang="es-P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Tendrá</a:t>
                      </a:r>
                      <a:r>
                        <a:rPr lang="es-PE" baseline="0" dirty="0" smtClean="0"/>
                        <a:t> la oportunidad escoger sus productos para armar su pack.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Listado de los Productos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7194344"/>
                  </a:ext>
                </a:extLst>
              </a:tr>
              <a:tr h="858043">
                <a:tc>
                  <a:txBody>
                    <a:bodyPr/>
                    <a:lstStyle/>
                    <a:p>
                      <a:r>
                        <a:rPr lang="es-PE" baseline="0" dirty="0" smtClean="0"/>
                        <a:t>Incentivar  comprar un detalle mediante las ofertas y descuentos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Revisar notificaciones de descuentos y ofertas solo para clientes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Listado de productos en ofertas y descuentos.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090980"/>
                  </a:ext>
                </a:extLst>
              </a:tr>
              <a:tr h="725679">
                <a:tc>
                  <a:txBody>
                    <a:bodyPr/>
                    <a:lstStyle/>
                    <a:p>
                      <a:r>
                        <a:rPr lang="es-PE" baseline="0" dirty="0" smtClean="0"/>
                        <a:t>Asesorar al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Interactuar por con</a:t>
                      </a:r>
                      <a:r>
                        <a:rPr lang="es-PE" baseline="0" dirty="0" smtClean="0"/>
                        <a:t> la empresa por algún servicio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Visualizar</a:t>
                      </a:r>
                      <a:r>
                        <a:rPr lang="es-PE" baseline="0" dirty="0" smtClean="0"/>
                        <a:t> el interfaz del chat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1476971"/>
                  </a:ext>
                </a:extLst>
              </a:tr>
              <a:tr h="1347690">
                <a:tc>
                  <a:txBody>
                    <a:bodyPr/>
                    <a:lstStyle/>
                    <a:p>
                      <a:r>
                        <a:rPr lang="es-PE" sz="1800" kern="1200" dirty="0" smtClean="0">
                          <a:effectLst/>
                        </a:rPr>
                        <a:t>Realizar los más naturales y frescos arreglos florales para los clientes de acuerdo al evento que soliciten.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Elegir los</a:t>
                      </a:r>
                      <a:r>
                        <a:rPr lang="es-PE" baseline="0" dirty="0" smtClean="0"/>
                        <a:t> arreglos florales.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Listado</a:t>
                      </a:r>
                      <a:r>
                        <a:rPr lang="es-PE" baseline="0" dirty="0" smtClean="0"/>
                        <a:t> de Arreglos: Rosas, Tulipanes, Girasoles, </a:t>
                      </a:r>
                      <a:r>
                        <a:rPr lang="es-PE" baseline="0" dirty="0" err="1" smtClean="0"/>
                        <a:t>etc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895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46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59308" y="2241996"/>
            <a:ext cx="10018713" cy="3124201"/>
          </a:xfrm>
        </p:spPr>
        <p:txBody>
          <a:bodyPr>
            <a:normAutofit/>
          </a:bodyPr>
          <a:lstStyle/>
          <a:p>
            <a:r>
              <a:rPr lang="es-PE" sz="4800" b="1" dirty="0" smtClean="0"/>
              <a:t>MAPA DE ARQUITECTURA</a:t>
            </a:r>
            <a:endParaRPr lang="es-PE" sz="48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407" y="206062"/>
            <a:ext cx="3019228" cy="151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8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5C555B2-7880-4308-9D4B-60D00CAAE755}"/>
              </a:ext>
            </a:extLst>
          </p:cNvPr>
          <p:cNvSpPr/>
          <p:nvPr/>
        </p:nvSpPr>
        <p:spPr>
          <a:xfrm>
            <a:off x="4716842" y="442505"/>
            <a:ext cx="1083076" cy="52378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es-P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8AADB4B-DE6D-4117-B631-BDCB5AB78CFC}"/>
              </a:ext>
            </a:extLst>
          </p:cNvPr>
          <p:cNvSpPr/>
          <p:nvPr/>
        </p:nvSpPr>
        <p:spPr>
          <a:xfrm>
            <a:off x="5022348" y="3813070"/>
            <a:ext cx="1555140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Combinados</a:t>
            </a:r>
            <a:endParaRPr lang="es-PE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B2DD005-62CD-4346-8DD1-017F93413B18}"/>
              </a:ext>
            </a:extLst>
          </p:cNvPr>
          <p:cNvSpPr/>
          <p:nvPr/>
        </p:nvSpPr>
        <p:spPr>
          <a:xfrm>
            <a:off x="6746977" y="2353016"/>
            <a:ext cx="860688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Pequeño</a:t>
            </a:r>
            <a:endParaRPr lang="es-PE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501E71E-AFA5-473D-BAAA-8C890FB50E42}"/>
              </a:ext>
            </a:extLst>
          </p:cNvPr>
          <p:cNvSpPr/>
          <p:nvPr/>
        </p:nvSpPr>
        <p:spPr>
          <a:xfrm>
            <a:off x="6644050" y="1340582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Packs</a:t>
            </a:r>
            <a:endParaRPr lang="es-P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E52021F-DCE9-46B2-9945-E4B2E3DC4E1A}"/>
              </a:ext>
            </a:extLst>
          </p:cNvPr>
          <p:cNvSpPr/>
          <p:nvPr/>
        </p:nvSpPr>
        <p:spPr>
          <a:xfrm>
            <a:off x="597104" y="1340582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Inicio</a:t>
            </a:r>
            <a:endParaRPr lang="es-PE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239DE62-EDBA-4025-83BC-BBB060097393}"/>
              </a:ext>
            </a:extLst>
          </p:cNvPr>
          <p:cNvSpPr/>
          <p:nvPr/>
        </p:nvSpPr>
        <p:spPr>
          <a:xfrm>
            <a:off x="5205953" y="1340582"/>
            <a:ext cx="1142013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Chocolates</a:t>
            </a:r>
            <a:endParaRPr lang="es-PE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788C703-5C33-4A51-857C-219E63060A67}"/>
              </a:ext>
            </a:extLst>
          </p:cNvPr>
          <p:cNvSpPr/>
          <p:nvPr/>
        </p:nvSpPr>
        <p:spPr>
          <a:xfrm>
            <a:off x="5022349" y="2348275"/>
            <a:ext cx="1555138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Blancos</a:t>
            </a:r>
            <a:endParaRPr lang="es-PE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AC7A531-E750-4967-A99E-38B625F20A35}"/>
              </a:ext>
            </a:extLst>
          </p:cNvPr>
          <p:cNvSpPr/>
          <p:nvPr/>
        </p:nvSpPr>
        <p:spPr>
          <a:xfrm>
            <a:off x="5022349" y="3054204"/>
            <a:ext cx="1555139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Negros</a:t>
            </a:r>
            <a:endParaRPr lang="es-PE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23A943F-56FA-4D57-A950-EAE6D2E83162}"/>
              </a:ext>
            </a:extLst>
          </p:cNvPr>
          <p:cNvSpPr/>
          <p:nvPr/>
        </p:nvSpPr>
        <p:spPr>
          <a:xfrm>
            <a:off x="8630992" y="1368071"/>
            <a:ext cx="978774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Ocasión</a:t>
            </a:r>
            <a:endParaRPr lang="es-PE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5F6D58D-71D8-435B-9D0B-E580CC7B40B6}"/>
              </a:ext>
            </a:extLst>
          </p:cNvPr>
          <p:cNvSpPr/>
          <p:nvPr/>
        </p:nvSpPr>
        <p:spPr>
          <a:xfrm>
            <a:off x="7587203" y="1340582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Para El</a:t>
            </a:r>
            <a:endParaRPr lang="es-PE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BF2D19F-B813-45CB-828E-00484C5A46F9}"/>
              </a:ext>
            </a:extLst>
          </p:cNvPr>
          <p:cNvSpPr/>
          <p:nvPr/>
        </p:nvSpPr>
        <p:spPr>
          <a:xfrm>
            <a:off x="10658473" y="1365152"/>
            <a:ext cx="1353922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Quienes Somos</a:t>
            </a:r>
            <a:endParaRPr lang="es-PE" dirty="0"/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xmlns="" id="{63336157-299C-4AFE-B071-0BB1F2DB8AFA}"/>
              </a:ext>
            </a:extLst>
          </p:cNvPr>
          <p:cNvSpPr/>
          <p:nvPr/>
        </p:nvSpPr>
        <p:spPr>
          <a:xfrm>
            <a:off x="166345" y="2563081"/>
            <a:ext cx="1638462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Productos  Mas</a:t>
            </a:r>
            <a:r>
              <a:rPr lang="es-MX" sz="1400" b="1" dirty="0"/>
              <a:t> </a:t>
            </a:r>
            <a:r>
              <a:rPr lang="es-MX" sz="1400" dirty="0"/>
              <a:t>Vendidos</a:t>
            </a:r>
            <a:endParaRPr lang="es-PE" sz="1400" dirty="0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xmlns="" id="{79C610CF-4666-4727-914F-41A32EAF534F}"/>
              </a:ext>
            </a:extLst>
          </p:cNvPr>
          <p:cNvSpPr/>
          <p:nvPr/>
        </p:nvSpPr>
        <p:spPr>
          <a:xfrm>
            <a:off x="1804807" y="1459649"/>
            <a:ext cx="1638462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Promociones</a:t>
            </a:r>
            <a:endParaRPr lang="es-PE" sz="1400" dirty="0"/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xmlns="" id="{54ECBDAF-51D1-4838-9B0A-58CFCAB6AE01}"/>
              </a:ext>
            </a:extLst>
          </p:cNvPr>
          <p:cNvSpPr/>
          <p:nvPr/>
        </p:nvSpPr>
        <p:spPr>
          <a:xfrm>
            <a:off x="196503" y="3300727"/>
            <a:ext cx="1638462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Buscador</a:t>
            </a:r>
            <a:endParaRPr lang="es-PE" sz="1400" dirty="0"/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xmlns="" id="{8BD6161E-FE46-4EF5-8FB1-27F771CA873C}"/>
              </a:ext>
            </a:extLst>
          </p:cNvPr>
          <p:cNvSpPr/>
          <p:nvPr/>
        </p:nvSpPr>
        <p:spPr>
          <a:xfrm>
            <a:off x="3733850" y="1369976"/>
            <a:ext cx="1055938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Arreglos</a:t>
            </a:r>
            <a:endParaRPr lang="es-PE" sz="1400" dirty="0"/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xmlns="" id="{B473B1AC-8205-4ED1-A4C2-512A5D84B958}"/>
              </a:ext>
            </a:extLst>
          </p:cNvPr>
          <p:cNvSpPr/>
          <p:nvPr/>
        </p:nvSpPr>
        <p:spPr>
          <a:xfrm>
            <a:off x="3602053" y="5816978"/>
            <a:ext cx="1319531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Artificiales</a:t>
            </a:r>
            <a:endParaRPr lang="es-PE" sz="1400" dirty="0"/>
          </a:p>
        </p:txBody>
      </p:sp>
      <p:sp>
        <p:nvSpPr>
          <p:cNvPr id="20" name="Rectangle 26">
            <a:extLst>
              <a:ext uri="{FF2B5EF4-FFF2-40B4-BE49-F238E27FC236}">
                <a16:creationId xmlns:a16="http://schemas.microsoft.com/office/drawing/2014/main" xmlns="" id="{86A7CE3E-CD03-4A1B-A16A-2B8EFFAF19EE}"/>
              </a:ext>
            </a:extLst>
          </p:cNvPr>
          <p:cNvSpPr/>
          <p:nvPr/>
        </p:nvSpPr>
        <p:spPr>
          <a:xfrm>
            <a:off x="3607575" y="5118322"/>
            <a:ext cx="1319531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Variados</a:t>
            </a:r>
            <a:endParaRPr lang="es-PE" sz="1400" dirty="0"/>
          </a:p>
        </p:txBody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xmlns="" id="{B211EC7C-BFEA-4104-BA2C-AB15E14A80AE}"/>
              </a:ext>
            </a:extLst>
          </p:cNvPr>
          <p:cNvSpPr/>
          <p:nvPr/>
        </p:nvSpPr>
        <p:spPr>
          <a:xfrm>
            <a:off x="3607170" y="4372363"/>
            <a:ext cx="1319531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Ramos</a:t>
            </a:r>
            <a:endParaRPr lang="es-PE" sz="1400" dirty="0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xmlns="" id="{92C738DF-3029-469F-8087-E17E826244A2}"/>
              </a:ext>
            </a:extLst>
          </p:cNvPr>
          <p:cNvSpPr/>
          <p:nvPr/>
        </p:nvSpPr>
        <p:spPr>
          <a:xfrm>
            <a:off x="3607170" y="3719737"/>
            <a:ext cx="1319531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Girasoles</a:t>
            </a:r>
            <a:endParaRPr lang="es-PE" sz="1400" dirty="0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xmlns="" id="{D5362FEE-47CD-4A23-93AD-5BF20454E009}"/>
              </a:ext>
            </a:extLst>
          </p:cNvPr>
          <p:cNvSpPr/>
          <p:nvPr/>
        </p:nvSpPr>
        <p:spPr>
          <a:xfrm>
            <a:off x="3615516" y="3021081"/>
            <a:ext cx="1319531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Tulipanes</a:t>
            </a:r>
            <a:endParaRPr lang="es-PE" sz="1400" dirty="0"/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xmlns="" id="{B7A8614D-7540-4147-AE05-AE7CF90F6E94}"/>
              </a:ext>
            </a:extLst>
          </p:cNvPr>
          <p:cNvSpPr/>
          <p:nvPr/>
        </p:nvSpPr>
        <p:spPr>
          <a:xfrm>
            <a:off x="3607169" y="2283435"/>
            <a:ext cx="1319531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Rosas</a:t>
            </a:r>
            <a:endParaRPr lang="es-PE" sz="1400" dirty="0"/>
          </a:p>
        </p:txBody>
      </p:sp>
      <p:sp>
        <p:nvSpPr>
          <p:cNvPr id="25" name="Rectangle 31">
            <a:extLst>
              <a:ext uri="{FF2B5EF4-FFF2-40B4-BE49-F238E27FC236}">
                <a16:creationId xmlns:a16="http://schemas.microsoft.com/office/drawing/2014/main" xmlns="" id="{AB1474D4-9712-41B2-A2F7-1F134AA85743}"/>
              </a:ext>
            </a:extLst>
          </p:cNvPr>
          <p:cNvSpPr/>
          <p:nvPr/>
        </p:nvSpPr>
        <p:spPr>
          <a:xfrm>
            <a:off x="6746978" y="3054203"/>
            <a:ext cx="860688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Mediano</a:t>
            </a:r>
            <a:endParaRPr lang="es-PE" sz="1400" dirty="0"/>
          </a:p>
        </p:txBody>
      </p:sp>
      <p:sp>
        <p:nvSpPr>
          <p:cNvPr id="26" name="Rectangle 32">
            <a:extLst>
              <a:ext uri="{FF2B5EF4-FFF2-40B4-BE49-F238E27FC236}">
                <a16:creationId xmlns:a16="http://schemas.microsoft.com/office/drawing/2014/main" xmlns="" id="{D78E6283-5B03-461B-80AD-0AB9AFFACF97}"/>
              </a:ext>
            </a:extLst>
          </p:cNvPr>
          <p:cNvSpPr/>
          <p:nvPr/>
        </p:nvSpPr>
        <p:spPr>
          <a:xfrm>
            <a:off x="6746977" y="3756278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Grande</a:t>
            </a:r>
            <a:endParaRPr lang="es-PE" sz="1400" dirty="0"/>
          </a:p>
        </p:txBody>
      </p:sp>
      <p:sp>
        <p:nvSpPr>
          <p:cNvPr id="27" name="Rectangle 33">
            <a:extLst>
              <a:ext uri="{FF2B5EF4-FFF2-40B4-BE49-F238E27FC236}">
                <a16:creationId xmlns:a16="http://schemas.microsoft.com/office/drawing/2014/main" xmlns="" id="{9D1750EE-AABC-46A3-BE86-54EAF337BFA0}"/>
              </a:ext>
            </a:extLst>
          </p:cNvPr>
          <p:cNvSpPr/>
          <p:nvPr/>
        </p:nvSpPr>
        <p:spPr>
          <a:xfrm>
            <a:off x="443653" y="5776033"/>
            <a:ext cx="1127220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Contáctenos</a:t>
            </a:r>
            <a:endParaRPr lang="es-PE" sz="1100" dirty="0"/>
          </a:p>
        </p:txBody>
      </p:sp>
      <p:sp>
        <p:nvSpPr>
          <p:cNvPr id="28" name="Rectangle 34">
            <a:extLst>
              <a:ext uri="{FF2B5EF4-FFF2-40B4-BE49-F238E27FC236}">
                <a16:creationId xmlns:a16="http://schemas.microsoft.com/office/drawing/2014/main" xmlns="" id="{E9871737-3CF0-4998-917A-C603EBF65F64}"/>
              </a:ext>
            </a:extLst>
          </p:cNvPr>
          <p:cNvSpPr/>
          <p:nvPr/>
        </p:nvSpPr>
        <p:spPr>
          <a:xfrm>
            <a:off x="7817317" y="2997959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Packs</a:t>
            </a:r>
            <a:endParaRPr lang="es-PE" sz="1400" dirty="0"/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xmlns="" id="{B0D6B55A-B032-4793-B51D-F68C43EFB207}"/>
              </a:ext>
            </a:extLst>
          </p:cNvPr>
          <p:cNvSpPr/>
          <p:nvPr/>
        </p:nvSpPr>
        <p:spPr>
          <a:xfrm>
            <a:off x="7817318" y="2328045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Bebidas</a:t>
            </a:r>
            <a:endParaRPr lang="es-PE" sz="1400" dirty="0"/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xmlns="" id="{6815B63F-AB36-4B8E-8F35-CBFDA3922A11}"/>
              </a:ext>
            </a:extLst>
          </p:cNvPr>
          <p:cNvSpPr/>
          <p:nvPr/>
        </p:nvSpPr>
        <p:spPr>
          <a:xfrm>
            <a:off x="8803910" y="5142688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Matrimonio</a:t>
            </a:r>
            <a:endParaRPr lang="es-PE" sz="1400" dirty="0"/>
          </a:p>
        </p:txBody>
      </p:sp>
      <p:sp>
        <p:nvSpPr>
          <p:cNvPr id="31" name="Rectangle 38">
            <a:extLst>
              <a:ext uri="{FF2B5EF4-FFF2-40B4-BE49-F238E27FC236}">
                <a16:creationId xmlns:a16="http://schemas.microsoft.com/office/drawing/2014/main" xmlns="" id="{5ABEAC69-6293-42C7-9C54-8B6E51E339ED}"/>
              </a:ext>
            </a:extLst>
          </p:cNvPr>
          <p:cNvSpPr/>
          <p:nvPr/>
        </p:nvSpPr>
        <p:spPr>
          <a:xfrm>
            <a:off x="8803912" y="4449483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Cumpleaños</a:t>
            </a:r>
            <a:endParaRPr lang="es-PE" sz="900" dirty="0"/>
          </a:p>
        </p:txBody>
      </p:sp>
      <p:sp>
        <p:nvSpPr>
          <p:cNvPr id="32" name="Rectangle 39">
            <a:extLst>
              <a:ext uri="{FF2B5EF4-FFF2-40B4-BE49-F238E27FC236}">
                <a16:creationId xmlns:a16="http://schemas.microsoft.com/office/drawing/2014/main" xmlns="" id="{9E6ABB86-A459-4BE5-B5CB-D65754D04E47}"/>
              </a:ext>
            </a:extLst>
          </p:cNvPr>
          <p:cNvSpPr/>
          <p:nvPr/>
        </p:nvSpPr>
        <p:spPr>
          <a:xfrm>
            <a:off x="8803912" y="3756278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Amistad</a:t>
            </a:r>
            <a:endParaRPr lang="es-PE" sz="1400" dirty="0"/>
          </a:p>
        </p:txBody>
      </p:sp>
      <p:sp>
        <p:nvSpPr>
          <p:cNvPr id="33" name="Rectangle 40">
            <a:extLst>
              <a:ext uri="{FF2B5EF4-FFF2-40B4-BE49-F238E27FC236}">
                <a16:creationId xmlns:a16="http://schemas.microsoft.com/office/drawing/2014/main" xmlns="" id="{39F6AA36-03DC-4D60-B061-647A2BFF7452}"/>
              </a:ext>
            </a:extLst>
          </p:cNvPr>
          <p:cNvSpPr/>
          <p:nvPr/>
        </p:nvSpPr>
        <p:spPr>
          <a:xfrm>
            <a:off x="8779243" y="3028562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Amor</a:t>
            </a:r>
            <a:endParaRPr lang="es-PE" sz="1400" dirty="0"/>
          </a:p>
        </p:txBody>
      </p:sp>
      <p:sp>
        <p:nvSpPr>
          <p:cNvPr id="34" name="Rectangle 41">
            <a:extLst>
              <a:ext uri="{FF2B5EF4-FFF2-40B4-BE49-F238E27FC236}">
                <a16:creationId xmlns:a16="http://schemas.microsoft.com/office/drawing/2014/main" xmlns="" id="{71FCF624-9A4E-4A1D-B02A-90ED12AA0D27}"/>
              </a:ext>
            </a:extLst>
          </p:cNvPr>
          <p:cNvSpPr/>
          <p:nvPr/>
        </p:nvSpPr>
        <p:spPr>
          <a:xfrm>
            <a:off x="8656020" y="2338140"/>
            <a:ext cx="1023390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Agradecimientos</a:t>
            </a:r>
            <a:endParaRPr lang="es-PE" sz="900" dirty="0"/>
          </a:p>
        </p:txBody>
      </p:sp>
      <p:sp>
        <p:nvSpPr>
          <p:cNvPr id="35" name="Rectangle 42">
            <a:extLst>
              <a:ext uri="{FF2B5EF4-FFF2-40B4-BE49-F238E27FC236}">
                <a16:creationId xmlns:a16="http://schemas.microsoft.com/office/drawing/2014/main" xmlns="" id="{EBE17158-AE59-42FC-B0AF-F59973ACD124}"/>
              </a:ext>
            </a:extLst>
          </p:cNvPr>
          <p:cNvSpPr/>
          <p:nvPr/>
        </p:nvSpPr>
        <p:spPr>
          <a:xfrm>
            <a:off x="9741169" y="5122920"/>
            <a:ext cx="91730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Tortas</a:t>
            </a:r>
            <a:endParaRPr lang="es-PE" sz="1400" dirty="0"/>
          </a:p>
        </p:txBody>
      </p:sp>
      <p:sp>
        <p:nvSpPr>
          <p:cNvPr id="36" name="Rectangle 43">
            <a:extLst>
              <a:ext uri="{FF2B5EF4-FFF2-40B4-BE49-F238E27FC236}">
                <a16:creationId xmlns:a16="http://schemas.microsoft.com/office/drawing/2014/main" xmlns="" id="{35B97DC2-9B4E-447C-B565-18D471E8E1CA}"/>
              </a:ext>
            </a:extLst>
          </p:cNvPr>
          <p:cNvSpPr/>
          <p:nvPr/>
        </p:nvSpPr>
        <p:spPr>
          <a:xfrm>
            <a:off x="9741171" y="4429715"/>
            <a:ext cx="91730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Juguetes</a:t>
            </a:r>
          </a:p>
        </p:txBody>
      </p:sp>
      <p:sp>
        <p:nvSpPr>
          <p:cNvPr id="37" name="Rectangle 44">
            <a:extLst>
              <a:ext uri="{FF2B5EF4-FFF2-40B4-BE49-F238E27FC236}">
                <a16:creationId xmlns:a16="http://schemas.microsoft.com/office/drawing/2014/main" xmlns="" id="{0B047454-8820-40EC-B34D-0FF6A2FF6748}"/>
              </a:ext>
            </a:extLst>
          </p:cNvPr>
          <p:cNvSpPr/>
          <p:nvPr/>
        </p:nvSpPr>
        <p:spPr>
          <a:xfrm>
            <a:off x="9741171" y="3736510"/>
            <a:ext cx="91730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Golosinas</a:t>
            </a:r>
            <a:endParaRPr lang="es-PE" sz="1400" dirty="0"/>
          </a:p>
        </p:txBody>
      </p:sp>
      <p:sp>
        <p:nvSpPr>
          <p:cNvPr id="38" name="Rectangle 45">
            <a:extLst>
              <a:ext uri="{FF2B5EF4-FFF2-40B4-BE49-F238E27FC236}">
                <a16:creationId xmlns:a16="http://schemas.microsoft.com/office/drawing/2014/main" xmlns="" id="{BF7DEC1B-FDBF-4031-ADF1-AD480B006CBB}"/>
              </a:ext>
            </a:extLst>
          </p:cNvPr>
          <p:cNvSpPr/>
          <p:nvPr/>
        </p:nvSpPr>
        <p:spPr>
          <a:xfrm>
            <a:off x="9741171" y="3043305"/>
            <a:ext cx="91730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Tarjetas</a:t>
            </a:r>
            <a:endParaRPr lang="es-PE" sz="1400" dirty="0"/>
          </a:p>
        </p:txBody>
      </p:sp>
      <p:sp>
        <p:nvSpPr>
          <p:cNvPr id="39" name="Rectangle 46">
            <a:extLst>
              <a:ext uri="{FF2B5EF4-FFF2-40B4-BE49-F238E27FC236}">
                <a16:creationId xmlns:a16="http://schemas.microsoft.com/office/drawing/2014/main" xmlns="" id="{67F734B2-CF8E-4C21-803A-CE97E17A0579}"/>
              </a:ext>
            </a:extLst>
          </p:cNvPr>
          <p:cNvSpPr/>
          <p:nvPr/>
        </p:nvSpPr>
        <p:spPr>
          <a:xfrm>
            <a:off x="9741169" y="2325908"/>
            <a:ext cx="91730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Globos</a:t>
            </a:r>
            <a:endParaRPr lang="es-PE" sz="1400" dirty="0"/>
          </a:p>
        </p:txBody>
      </p:sp>
      <p:sp>
        <p:nvSpPr>
          <p:cNvPr id="40" name="Rectangle 52">
            <a:extLst>
              <a:ext uri="{FF2B5EF4-FFF2-40B4-BE49-F238E27FC236}">
                <a16:creationId xmlns:a16="http://schemas.microsoft.com/office/drawing/2014/main" xmlns="" id="{9A4693F1-A3A5-4935-AC90-0A92F85CA4BE}"/>
              </a:ext>
            </a:extLst>
          </p:cNvPr>
          <p:cNvSpPr/>
          <p:nvPr/>
        </p:nvSpPr>
        <p:spPr>
          <a:xfrm>
            <a:off x="510965" y="4150068"/>
            <a:ext cx="1035969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Regístrese</a:t>
            </a:r>
            <a:endParaRPr lang="es-PE" sz="1400" dirty="0"/>
          </a:p>
        </p:txBody>
      </p:sp>
      <p:sp>
        <p:nvSpPr>
          <p:cNvPr id="41" name="Rectangle 53">
            <a:extLst>
              <a:ext uri="{FF2B5EF4-FFF2-40B4-BE49-F238E27FC236}">
                <a16:creationId xmlns:a16="http://schemas.microsoft.com/office/drawing/2014/main" xmlns="" id="{AC3E6D0A-60B8-4C59-A7D6-22D797366B89}"/>
              </a:ext>
            </a:extLst>
          </p:cNvPr>
          <p:cNvSpPr/>
          <p:nvPr/>
        </p:nvSpPr>
        <p:spPr>
          <a:xfrm>
            <a:off x="9741169" y="1365152"/>
            <a:ext cx="845426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Otros</a:t>
            </a:r>
            <a:endParaRPr lang="es-PE" sz="1400" dirty="0"/>
          </a:p>
        </p:txBody>
      </p:sp>
      <p:sp>
        <p:nvSpPr>
          <p:cNvPr id="42" name="Rectangle 54">
            <a:extLst>
              <a:ext uri="{FF2B5EF4-FFF2-40B4-BE49-F238E27FC236}">
                <a16:creationId xmlns:a16="http://schemas.microsoft.com/office/drawing/2014/main" xmlns="" id="{AC1FEF86-A5A6-41D1-92DA-7F101550FCC4}"/>
              </a:ext>
            </a:extLst>
          </p:cNvPr>
          <p:cNvSpPr/>
          <p:nvPr/>
        </p:nvSpPr>
        <p:spPr>
          <a:xfrm>
            <a:off x="526347" y="4989008"/>
            <a:ext cx="97877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Perfil de usuario</a:t>
            </a:r>
            <a:endParaRPr lang="es-PE" dirty="0"/>
          </a:p>
        </p:txBody>
      </p:sp>
      <p:cxnSp>
        <p:nvCxnSpPr>
          <p:cNvPr id="43" name="Straight Connector 57">
            <a:extLst>
              <a:ext uri="{FF2B5EF4-FFF2-40B4-BE49-F238E27FC236}">
                <a16:creationId xmlns:a16="http://schemas.microsoft.com/office/drawing/2014/main" xmlns="" id="{EF7E12EB-B8E7-4D04-A367-0AF9B4C8AE84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V="1">
            <a:off x="985576" y="966287"/>
            <a:ext cx="4272804" cy="37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59">
            <a:extLst>
              <a:ext uri="{FF2B5EF4-FFF2-40B4-BE49-F238E27FC236}">
                <a16:creationId xmlns:a16="http://schemas.microsoft.com/office/drawing/2014/main" xmlns="" id="{3F1E440E-FA26-4A3E-A2B8-6771CDB63742}"/>
              </a:ext>
            </a:extLst>
          </p:cNvPr>
          <p:cNvCxnSpPr>
            <a:stCxn id="16" idx="0"/>
            <a:endCxn id="4" idx="2"/>
          </p:cNvCxnSpPr>
          <p:nvPr/>
        </p:nvCxnSpPr>
        <p:spPr>
          <a:xfrm flipV="1">
            <a:off x="2624038" y="966287"/>
            <a:ext cx="2634342" cy="493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61">
            <a:extLst>
              <a:ext uri="{FF2B5EF4-FFF2-40B4-BE49-F238E27FC236}">
                <a16:creationId xmlns:a16="http://schemas.microsoft.com/office/drawing/2014/main" xmlns="" id="{5CE997A0-023A-4269-AA3E-0EA18A5DD5D1}"/>
              </a:ext>
            </a:extLst>
          </p:cNvPr>
          <p:cNvCxnSpPr>
            <a:stCxn id="18" idx="0"/>
            <a:endCxn id="4" idx="2"/>
          </p:cNvCxnSpPr>
          <p:nvPr/>
        </p:nvCxnSpPr>
        <p:spPr>
          <a:xfrm flipV="1">
            <a:off x="4261819" y="966287"/>
            <a:ext cx="996561" cy="40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63">
            <a:extLst>
              <a:ext uri="{FF2B5EF4-FFF2-40B4-BE49-F238E27FC236}">
                <a16:creationId xmlns:a16="http://schemas.microsoft.com/office/drawing/2014/main" xmlns="" id="{BD7E8F9F-A92E-47EA-9964-088A3CD4D7A2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5258380" y="966287"/>
            <a:ext cx="518580" cy="37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65">
            <a:extLst>
              <a:ext uri="{FF2B5EF4-FFF2-40B4-BE49-F238E27FC236}">
                <a16:creationId xmlns:a16="http://schemas.microsoft.com/office/drawing/2014/main" xmlns="" id="{6D9E1E84-3D72-408F-96C2-150227E50787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258380" y="966287"/>
            <a:ext cx="1774142" cy="37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67">
            <a:extLst>
              <a:ext uri="{FF2B5EF4-FFF2-40B4-BE49-F238E27FC236}">
                <a16:creationId xmlns:a16="http://schemas.microsoft.com/office/drawing/2014/main" xmlns="" id="{A74620C5-23BF-40B8-89EA-D66A747C3D3C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5258380" y="966287"/>
            <a:ext cx="2717295" cy="37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9">
            <a:extLst>
              <a:ext uri="{FF2B5EF4-FFF2-40B4-BE49-F238E27FC236}">
                <a16:creationId xmlns:a16="http://schemas.microsoft.com/office/drawing/2014/main" xmlns="" id="{32713120-BE31-472D-BDD5-55769AE4AA72}"/>
              </a:ext>
            </a:extLst>
          </p:cNvPr>
          <p:cNvCxnSpPr>
            <a:stCxn id="4" idx="2"/>
            <a:endCxn id="41" idx="0"/>
          </p:cNvCxnSpPr>
          <p:nvPr/>
        </p:nvCxnSpPr>
        <p:spPr>
          <a:xfrm>
            <a:off x="5258380" y="966287"/>
            <a:ext cx="4905502" cy="39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71">
            <a:extLst>
              <a:ext uri="{FF2B5EF4-FFF2-40B4-BE49-F238E27FC236}">
                <a16:creationId xmlns:a16="http://schemas.microsoft.com/office/drawing/2014/main" xmlns="" id="{8B1CED3E-2223-488F-850C-8AD4D0D5CD86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5258380" y="966287"/>
            <a:ext cx="3861999" cy="40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73">
            <a:extLst>
              <a:ext uri="{FF2B5EF4-FFF2-40B4-BE49-F238E27FC236}">
                <a16:creationId xmlns:a16="http://schemas.microsoft.com/office/drawing/2014/main" xmlns="" id="{062D7010-E259-4159-9029-4538F0BD7CF8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5258380" y="966287"/>
            <a:ext cx="6077054" cy="39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5">
            <a:extLst>
              <a:ext uri="{FF2B5EF4-FFF2-40B4-BE49-F238E27FC236}">
                <a16:creationId xmlns:a16="http://schemas.microsoft.com/office/drawing/2014/main" xmlns="" id="{A8983A04-F6D3-4981-8B26-33D4024AC66D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985576" y="1899875"/>
            <a:ext cx="0" cy="66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48">
            <a:extLst>
              <a:ext uri="{FF2B5EF4-FFF2-40B4-BE49-F238E27FC236}">
                <a16:creationId xmlns:a16="http://schemas.microsoft.com/office/drawing/2014/main" xmlns="" id="{82CFAE9F-6054-46ED-9324-16A39F98BC95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985576" y="3122374"/>
            <a:ext cx="30158" cy="178353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54" name="Straight Connector 64">
            <a:extLst>
              <a:ext uri="{FF2B5EF4-FFF2-40B4-BE49-F238E27FC236}">
                <a16:creationId xmlns:a16="http://schemas.microsoft.com/office/drawing/2014/main" xmlns="" id="{4D27C821-3584-4EA5-98F3-D4670F4F7CF3}"/>
              </a:ext>
            </a:extLst>
          </p:cNvPr>
          <p:cNvCxnSpPr>
            <a:stCxn id="18" idx="2"/>
            <a:endCxn id="24" idx="0"/>
          </p:cNvCxnSpPr>
          <p:nvPr/>
        </p:nvCxnSpPr>
        <p:spPr>
          <a:xfrm>
            <a:off x="4261819" y="1929269"/>
            <a:ext cx="5116" cy="354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8">
            <a:extLst>
              <a:ext uri="{FF2B5EF4-FFF2-40B4-BE49-F238E27FC236}">
                <a16:creationId xmlns:a16="http://schemas.microsoft.com/office/drawing/2014/main" xmlns="" id="{577767F2-874C-4C37-BFD5-31047E2F3E7B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>
            <a:off x="4266935" y="2842728"/>
            <a:ext cx="8347" cy="178353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56" name="Straight Connector 72">
            <a:extLst>
              <a:ext uri="{FF2B5EF4-FFF2-40B4-BE49-F238E27FC236}">
                <a16:creationId xmlns:a16="http://schemas.microsoft.com/office/drawing/2014/main" xmlns="" id="{10E69EC9-4AA0-47BD-BF0B-ED9D52AAB174}"/>
              </a:ext>
            </a:extLst>
          </p:cNvPr>
          <p:cNvCxnSpPr>
            <a:stCxn id="22" idx="0"/>
            <a:endCxn id="23" idx="2"/>
          </p:cNvCxnSpPr>
          <p:nvPr/>
        </p:nvCxnSpPr>
        <p:spPr>
          <a:xfrm flipV="1">
            <a:off x="4266936" y="3580374"/>
            <a:ext cx="8346" cy="139363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57" name="Straight Connector 76">
            <a:extLst>
              <a:ext uri="{FF2B5EF4-FFF2-40B4-BE49-F238E27FC236}">
                <a16:creationId xmlns:a16="http://schemas.microsoft.com/office/drawing/2014/main" xmlns="" id="{A1283CB3-DE40-4CA2-9F42-1FC646267606}"/>
              </a:ext>
            </a:extLst>
          </p:cNvPr>
          <p:cNvCxnSpPr>
            <a:stCxn id="21" idx="0"/>
            <a:endCxn id="22" idx="2"/>
          </p:cNvCxnSpPr>
          <p:nvPr/>
        </p:nvCxnSpPr>
        <p:spPr>
          <a:xfrm flipV="1">
            <a:off x="4266936" y="4279030"/>
            <a:ext cx="0" cy="93333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58" name="Straight Connector 80">
            <a:extLst>
              <a:ext uri="{FF2B5EF4-FFF2-40B4-BE49-F238E27FC236}">
                <a16:creationId xmlns:a16="http://schemas.microsoft.com/office/drawing/2014/main" xmlns="" id="{1EFBDB9A-21B0-4574-B399-97250A717186}"/>
              </a:ext>
            </a:extLst>
          </p:cNvPr>
          <p:cNvCxnSpPr>
            <a:stCxn id="20" idx="0"/>
            <a:endCxn id="21" idx="2"/>
          </p:cNvCxnSpPr>
          <p:nvPr/>
        </p:nvCxnSpPr>
        <p:spPr>
          <a:xfrm flipH="1" flipV="1">
            <a:off x="4266936" y="4931656"/>
            <a:ext cx="405" cy="186666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59" name="Straight Connector 84">
            <a:extLst>
              <a:ext uri="{FF2B5EF4-FFF2-40B4-BE49-F238E27FC236}">
                <a16:creationId xmlns:a16="http://schemas.microsoft.com/office/drawing/2014/main" xmlns="" id="{B3130125-A896-4DC1-B7F8-E31AFA73365C}"/>
              </a:ext>
            </a:extLst>
          </p:cNvPr>
          <p:cNvCxnSpPr>
            <a:stCxn id="19" idx="0"/>
            <a:endCxn id="20" idx="2"/>
          </p:cNvCxnSpPr>
          <p:nvPr/>
        </p:nvCxnSpPr>
        <p:spPr>
          <a:xfrm flipV="1">
            <a:off x="4261819" y="5677615"/>
            <a:ext cx="5522" cy="139363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60" name="Straight Connector 117">
            <a:extLst>
              <a:ext uri="{FF2B5EF4-FFF2-40B4-BE49-F238E27FC236}">
                <a16:creationId xmlns:a16="http://schemas.microsoft.com/office/drawing/2014/main" xmlns="" id="{3BEB7B9C-E3D7-4FFE-AC3C-BA6F6D413114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5799918" y="2907568"/>
            <a:ext cx="1" cy="146636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61" name="Straight Connector 119">
            <a:extLst>
              <a:ext uri="{FF2B5EF4-FFF2-40B4-BE49-F238E27FC236}">
                <a16:creationId xmlns:a16="http://schemas.microsoft.com/office/drawing/2014/main" xmlns="" id="{5AFA9171-7FD5-4C1F-BE8E-57E5049884EB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V="1">
            <a:off x="5799918" y="3613497"/>
            <a:ext cx="1" cy="199573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62" name="Straight Connector 121">
            <a:extLst>
              <a:ext uri="{FF2B5EF4-FFF2-40B4-BE49-F238E27FC236}">
                <a16:creationId xmlns:a16="http://schemas.microsoft.com/office/drawing/2014/main" xmlns="" id="{0F9E7A03-58A0-44EA-8B17-5623D03AAB2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776960" y="1899875"/>
            <a:ext cx="22958" cy="44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123">
            <a:extLst>
              <a:ext uri="{FF2B5EF4-FFF2-40B4-BE49-F238E27FC236}">
                <a16:creationId xmlns:a16="http://schemas.microsoft.com/office/drawing/2014/main" xmlns="" id="{218BFD68-36BA-49A2-916A-E701E1CB4F5B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7032522" y="1899875"/>
            <a:ext cx="0" cy="453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125">
            <a:extLst>
              <a:ext uri="{FF2B5EF4-FFF2-40B4-BE49-F238E27FC236}">
                <a16:creationId xmlns:a16="http://schemas.microsoft.com/office/drawing/2014/main" xmlns="" id="{65C5F7E7-4EE2-4A95-BAA8-417EF612B6B4}"/>
              </a:ext>
            </a:extLst>
          </p:cNvPr>
          <p:cNvCxnSpPr>
            <a:stCxn id="6" idx="2"/>
            <a:endCxn id="25" idx="0"/>
          </p:cNvCxnSpPr>
          <p:nvPr/>
        </p:nvCxnSpPr>
        <p:spPr>
          <a:xfrm>
            <a:off x="7177321" y="2912309"/>
            <a:ext cx="1" cy="141894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65" name="Straight Connector 127">
            <a:extLst>
              <a:ext uri="{FF2B5EF4-FFF2-40B4-BE49-F238E27FC236}">
                <a16:creationId xmlns:a16="http://schemas.microsoft.com/office/drawing/2014/main" xmlns="" id="{9ACC3DF1-7A67-48A0-9EE3-EDF9C6A6A015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7135449" y="3613496"/>
            <a:ext cx="41873" cy="142782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66" name="Straight Connector 129">
            <a:extLst>
              <a:ext uri="{FF2B5EF4-FFF2-40B4-BE49-F238E27FC236}">
                <a16:creationId xmlns:a16="http://schemas.microsoft.com/office/drawing/2014/main" xmlns="" id="{4B26A86B-B6BD-40E7-B6C4-CD2CECC4C580}"/>
              </a:ext>
            </a:extLst>
          </p:cNvPr>
          <p:cNvCxnSpPr>
            <a:stCxn id="29" idx="2"/>
            <a:endCxn id="28" idx="0"/>
          </p:cNvCxnSpPr>
          <p:nvPr/>
        </p:nvCxnSpPr>
        <p:spPr>
          <a:xfrm flipH="1">
            <a:off x="8205789" y="2887338"/>
            <a:ext cx="1" cy="110621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67" name="Straight Connector 131">
            <a:extLst>
              <a:ext uri="{FF2B5EF4-FFF2-40B4-BE49-F238E27FC236}">
                <a16:creationId xmlns:a16="http://schemas.microsoft.com/office/drawing/2014/main" xmlns="" id="{A64775A6-ED01-49A5-807C-1F56C0A99123}"/>
              </a:ext>
            </a:extLst>
          </p:cNvPr>
          <p:cNvCxnSpPr>
            <a:stCxn id="13" idx="2"/>
            <a:endCxn id="29" idx="0"/>
          </p:cNvCxnSpPr>
          <p:nvPr/>
        </p:nvCxnSpPr>
        <p:spPr>
          <a:xfrm>
            <a:off x="7975675" y="1899875"/>
            <a:ext cx="0" cy="42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133">
            <a:extLst>
              <a:ext uri="{FF2B5EF4-FFF2-40B4-BE49-F238E27FC236}">
                <a16:creationId xmlns:a16="http://schemas.microsoft.com/office/drawing/2014/main" xmlns="" id="{F76C6613-AA3B-4BC5-A5B3-B863ECDE3215}"/>
              </a:ext>
            </a:extLst>
          </p:cNvPr>
          <p:cNvCxnSpPr>
            <a:cxnSpLocks/>
            <a:stCxn id="12" idx="2"/>
            <a:endCxn id="34" idx="0"/>
          </p:cNvCxnSpPr>
          <p:nvPr/>
        </p:nvCxnSpPr>
        <p:spPr>
          <a:xfrm>
            <a:off x="9120379" y="1927364"/>
            <a:ext cx="0" cy="410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135">
            <a:extLst>
              <a:ext uri="{FF2B5EF4-FFF2-40B4-BE49-F238E27FC236}">
                <a16:creationId xmlns:a16="http://schemas.microsoft.com/office/drawing/2014/main" xmlns="" id="{FA11EA6F-C9B3-45AD-9E2E-494E73A09A0C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>
            <a:off x="9167715" y="2897433"/>
            <a:ext cx="0" cy="131129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70" name="Straight Connector 137">
            <a:extLst>
              <a:ext uri="{FF2B5EF4-FFF2-40B4-BE49-F238E27FC236}">
                <a16:creationId xmlns:a16="http://schemas.microsoft.com/office/drawing/2014/main" xmlns="" id="{2AA90069-C26F-420B-81B1-159153186C7E}"/>
              </a:ext>
            </a:extLst>
          </p:cNvPr>
          <p:cNvCxnSpPr>
            <a:stCxn id="33" idx="2"/>
            <a:endCxn id="32" idx="0"/>
          </p:cNvCxnSpPr>
          <p:nvPr/>
        </p:nvCxnSpPr>
        <p:spPr>
          <a:xfrm>
            <a:off x="9167715" y="3587855"/>
            <a:ext cx="24669" cy="168423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71" name="Straight Connector 139">
            <a:extLst>
              <a:ext uri="{FF2B5EF4-FFF2-40B4-BE49-F238E27FC236}">
                <a16:creationId xmlns:a16="http://schemas.microsoft.com/office/drawing/2014/main" xmlns="" id="{07EF7002-5C95-4C57-8CFE-A8082A5DF75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9192384" y="4315571"/>
            <a:ext cx="0" cy="133912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72" name="Straight Connector 141">
            <a:extLst>
              <a:ext uri="{FF2B5EF4-FFF2-40B4-BE49-F238E27FC236}">
                <a16:creationId xmlns:a16="http://schemas.microsoft.com/office/drawing/2014/main" xmlns="" id="{3C26E216-5563-4867-983A-14A0408FFCA4}"/>
              </a:ext>
            </a:extLst>
          </p:cNvPr>
          <p:cNvCxnSpPr>
            <a:stCxn id="31" idx="2"/>
            <a:endCxn id="30" idx="0"/>
          </p:cNvCxnSpPr>
          <p:nvPr/>
        </p:nvCxnSpPr>
        <p:spPr>
          <a:xfrm flipH="1">
            <a:off x="9192382" y="5008776"/>
            <a:ext cx="2" cy="133912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73" name="Straight Connector 143">
            <a:extLst>
              <a:ext uri="{FF2B5EF4-FFF2-40B4-BE49-F238E27FC236}">
                <a16:creationId xmlns:a16="http://schemas.microsoft.com/office/drawing/2014/main" xmlns="" id="{5E4403D3-31F9-40DB-8F19-1801139040F6}"/>
              </a:ext>
            </a:extLst>
          </p:cNvPr>
          <p:cNvCxnSpPr>
            <a:stCxn id="41" idx="2"/>
            <a:endCxn id="39" idx="0"/>
          </p:cNvCxnSpPr>
          <p:nvPr/>
        </p:nvCxnSpPr>
        <p:spPr>
          <a:xfrm>
            <a:off x="10163881" y="1924445"/>
            <a:ext cx="0" cy="401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45">
            <a:extLst>
              <a:ext uri="{FF2B5EF4-FFF2-40B4-BE49-F238E27FC236}">
                <a16:creationId xmlns:a16="http://schemas.microsoft.com/office/drawing/2014/main" xmlns="" id="{D3840A6D-5C5B-415D-B47A-F5270AE0E33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>
            <a:off x="10199821" y="2885201"/>
            <a:ext cx="2" cy="158104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75" name="Straight Connector 147">
            <a:extLst>
              <a:ext uri="{FF2B5EF4-FFF2-40B4-BE49-F238E27FC236}">
                <a16:creationId xmlns:a16="http://schemas.microsoft.com/office/drawing/2014/main" xmlns="" id="{15BB872B-C730-48C3-A4E9-4A609544CDA6}"/>
              </a:ext>
            </a:extLst>
          </p:cNvPr>
          <p:cNvCxnSpPr>
            <a:stCxn id="38" idx="2"/>
            <a:endCxn id="37" idx="0"/>
          </p:cNvCxnSpPr>
          <p:nvPr/>
        </p:nvCxnSpPr>
        <p:spPr>
          <a:xfrm>
            <a:off x="10199823" y="3602598"/>
            <a:ext cx="0" cy="133912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76" name="Straight Connector 149">
            <a:extLst>
              <a:ext uri="{FF2B5EF4-FFF2-40B4-BE49-F238E27FC236}">
                <a16:creationId xmlns:a16="http://schemas.microsoft.com/office/drawing/2014/main" xmlns="" id="{36D7B0E2-6F56-4AD2-B64C-C050414B9AB5}"/>
              </a:ext>
            </a:extLst>
          </p:cNvPr>
          <p:cNvCxnSpPr>
            <a:stCxn id="37" idx="2"/>
            <a:endCxn id="36" idx="0"/>
          </p:cNvCxnSpPr>
          <p:nvPr/>
        </p:nvCxnSpPr>
        <p:spPr>
          <a:xfrm>
            <a:off x="10199823" y="4295803"/>
            <a:ext cx="0" cy="133912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77" name="Straight Connector 151">
            <a:extLst>
              <a:ext uri="{FF2B5EF4-FFF2-40B4-BE49-F238E27FC236}">
                <a16:creationId xmlns:a16="http://schemas.microsoft.com/office/drawing/2014/main" xmlns="" id="{06FF8AB8-2227-4E9A-8A38-561263223FA0}"/>
              </a:ext>
            </a:extLst>
          </p:cNvPr>
          <p:cNvCxnSpPr>
            <a:stCxn id="36" idx="2"/>
            <a:endCxn id="35" idx="0"/>
          </p:cNvCxnSpPr>
          <p:nvPr/>
        </p:nvCxnSpPr>
        <p:spPr>
          <a:xfrm flipH="1">
            <a:off x="10199821" y="4989008"/>
            <a:ext cx="2" cy="133912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sp>
        <p:nvSpPr>
          <p:cNvPr id="78" name="Rectangle 152">
            <a:extLst>
              <a:ext uri="{FF2B5EF4-FFF2-40B4-BE49-F238E27FC236}">
                <a16:creationId xmlns:a16="http://schemas.microsoft.com/office/drawing/2014/main" xmlns="" id="{ED9F1047-EC27-4DA3-9FD5-989305DCD168}"/>
              </a:ext>
            </a:extLst>
          </p:cNvPr>
          <p:cNvSpPr/>
          <p:nvPr/>
        </p:nvSpPr>
        <p:spPr>
          <a:xfrm>
            <a:off x="10863566" y="2345675"/>
            <a:ext cx="1118715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Información</a:t>
            </a:r>
            <a:endParaRPr lang="es-PE" sz="1400" dirty="0"/>
          </a:p>
        </p:txBody>
      </p:sp>
      <p:cxnSp>
        <p:nvCxnSpPr>
          <p:cNvPr id="80" name="Straight Connector 157">
            <a:extLst>
              <a:ext uri="{FF2B5EF4-FFF2-40B4-BE49-F238E27FC236}">
                <a16:creationId xmlns:a16="http://schemas.microsoft.com/office/drawing/2014/main" xmlns="" id="{B7DB9D4B-692D-4953-932C-26DFAADF01FE}"/>
              </a:ext>
            </a:extLst>
          </p:cNvPr>
          <p:cNvCxnSpPr>
            <a:stCxn id="78" idx="0"/>
            <a:endCxn id="14" idx="2"/>
          </p:cNvCxnSpPr>
          <p:nvPr/>
        </p:nvCxnSpPr>
        <p:spPr>
          <a:xfrm flipH="1" flipV="1">
            <a:off x="11335434" y="1924445"/>
            <a:ext cx="0" cy="421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159">
            <a:extLst>
              <a:ext uri="{FF2B5EF4-FFF2-40B4-BE49-F238E27FC236}">
                <a16:creationId xmlns:a16="http://schemas.microsoft.com/office/drawing/2014/main" xmlns="" id="{258D964B-429B-42F0-BBD3-65606AAEB0C9}"/>
              </a:ext>
            </a:extLst>
          </p:cNvPr>
          <p:cNvCxnSpPr>
            <a:stCxn id="78" idx="2"/>
          </p:cNvCxnSpPr>
          <p:nvPr/>
        </p:nvCxnSpPr>
        <p:spPr>
          <a:xfrm flipH="1">
            <a:off x="11412696" y="2904968"/>
            <a:ext cx="10228" cy="149512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82" name="Straight Connector 169">
            <a:extLst>
              <a:ext uri="{FF2B5EF4-FFF2-40B4-BE49-F238E27FC236}">
                <a16:creationId xmlns:a16="http://schemas.microsoft.com/office/drawing/2014/main" xmlns="" id="{DFE871E3-05A2-4F31-9094-F57EA8558C12}"/>
              </a:ext>
            </a:extLst>
          </p:cNvPr>
          <p:cNvCxnSpPr>
            <a:stCxn id="17" idx="2"/>
            <a:endCxn id="40" idx="0"/>
          </p:cNvCxnSpPr>
          <p:nvPr/>
        </p:nvCxnSpPr>
        <p:spPr>
          <a:xfrm>
            <a:off x="1015734" y="3860020"/>
            <a:ext cx="13216" cy="29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171">
            <a:extLst>
              <a:ext uri="{FF2B5EF4-FFF2-40B4-BE49-F238E27FC236}">
                <a16:creationId xmlns:a16="http://schemas.microsoft.com/office/drawing/2014/main" xmlns="" id="{297B54A4-F870-419F-BD0A-561A52312606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 flipH="1">
            <a:off x="1015734" y="4709361"/>
            <a:ext cx="13216" cy="279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193">
            <a:extLst>
              <a:ext uri="{FF2B5EF4-FFF2-40B4-BE49-F238E27FC236}">
                <a16:creationId xmlns:a16="http://schemas.microsoft.com/office/drawing/2014/main" xmlns="" id="{B65F2910-CFDC-4E45-93DB-56F858F589A1}"/>
              </a:ext>
            </a:extLst>
          </p:cNvPr>
          <p:cNvCxnSpPr>
            <a:stCxn id="27" idx="0"/>
            <a:endCxn id="42" idx="2"/>
          </p:cNvCxnSpPr>
          <p:nvPr/>
        </p:nvCxnSpPr>
        <p:spPr>
          <a:xfrm flipV="1">
            <a:off x="1007263" y="5548301"/>
            <a:ext cx="8471" cy="227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6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94158" y="1108655"/>
            <a:ext cx="10018713" cy="3124201"/>
          </a:xfrm>
        </p:spPr>
        <p:txBody>
          <a:bodyPr>
            <a:normAutofit/>
          </a:bodyPr>
          <a:lstStyle/>
          <a:p>
            <a:r>
              <a:rPr lang="es-PE" sz="4400" b="1" dirty="0" smtClean="0"/>
              <a:t>MAPA DE NAVEGACIÓN</a:t>
            </a:r>
            <a:endParaRPr lang="es-PE" sz="44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407" y="206062"/>
            <a:ext cx="3019228" cy="151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2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lob:https://web.whatsapp.com/be358f3f-aae7-4b86-bf05-8f5ac4c2a11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45C555B2-7880-4308-9D4B-60D00CAAE755}"/>
              </a:ext>
            </a:extLst>
          </p:cNvPr>
          <p:cNvSpPr/>
          <p:nvPr/>
        </p:nvSpPr>
        <p:spPr>
          <a:xfrm>
            <a:off x="4716842" y="442505"/>
            <a:ext cx="1083076" cy="52378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es-P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1B2DD005-62CD-4346-8DD1-017F93413B18}"/>
              </a:ext>
            </a:extLst>
          </p:cNvPr>
          <p:cNvSpPr/>
          <p:nvPr/>
        </p:nvSpPr>
        <p:spPr>
          <a:xfrm>
            <a:off x="6717567" y="2335562"/>
            <a:ext cx="860688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Pequeño</a:t>
            </a:r>
            <a:endParaRPr lang="es-PE" sz="140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501E71E-AFA5-473D-BAAA-8C890FB50E42}"/>
              </a:ext>
            </a:extLst>
          </p:cNvPr>
          <p:cNvSpPr/>
          <p:nvPr/>
        </p:nvSpPr>
        <p:spPr>
          <a:xfrm>
            <a:off x="6689294" y="1558930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Packs</a:t>
            </a:r>
            <a:endParaRPr lang="es-PE" sz="1400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1239DE62-EDBA-4025-83BC-BBB060097393}"/>
              </a:ext>
            </a:extLst>
          </p:cNvPr>
          <p:cNvSpPr/>
          <p:nvPr/>
        </p:nvSpPr>
        <p:spPr>
          <a:xfrm>
            <a:off x="5426316" y="1544330"/>
            <a:ext cx="1142013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Chocolates</a:t>
            </a:r>
            <a:endParaRPr lang="es-PE" sz="1400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A23A943F-56FA-4D57-A950-EAE6D2E83162}"/>
              </a:ext>
            </a:extLst>
          </p:cNvPr>
          <p:cNvSpPr/>
          <p:nvPr/>
        </p:nvSpPr>
        <p:spPr>
          <a:xfrm>
            <a:off x="8668559" y="1499914"/>
            <a:ext cx="978774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Ocasión</a:t>
            </a:r>
            <a:endParaRPr lang="es-PE" sz="1400" dirty="0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xmlns="" id="{05F6D58D-71D8-435B-9D0B-E580CC7B40B6}"/>
              </a:ext>
            </a:extLst>
          </p:cNvPr>
          <p:cNvSpPr/>
          <p:nvPr/>
        </p:nvSpPr>
        <p:spPr>
          <a:xfrm>
            <a:off x="7718033" y="1499915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Para El</a:t>
            </a:r>
            <a:endParaRPr lang="es-PE" sz="1400" dirty="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xmlns="" id="{2BF2D19F-B813-45CB-828E-00484C5A46F9}"/>
              </a:ext>
            </a:extLst>
          </p:cNvPr>
          <p:cNvSpPr/>
          <p:nvPr/>
        </p:nvSpPr>
        <p:spPr>
          <a:xfrm>
            <a:off x="10754805" y="1519619"/>
            <a:ext cx="1353922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Quienes Somos</a:t>
            </a:r>
            <a:endParaRPr lang="es-PE" dirty="0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xmlns="" id="{79C610CF-4666-4727-914F-41A32EAF534F}"/>
              </a:ext>
            </a:extLst>
          </p:cNvPr>
          <p:cNvSpPr/>
          <p:nvPr/>
        </p:nvSpPr>
        <p:spPr>
          <a:xfrm>
            <a:off x="1441510" y="1602532"/>
            <a:ext cx="1638462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Promociones</a:t>
            </a:r>
            <a:endParaRPr lang="es-PE" sz="1400" dirty="0"/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xmlns="" id="{8BD6161E-FE46-4EF5-8FB1-27F771CA873C}"/>
              </a:ext>
            </a:extLst>
          </p:cNvPr>
          <p:cNvSpPr/>
          <p:nvPr/>
        </p:nvSpPr>
        <p:spPr>
          <a:xfrm>
            <a:off x="3135238" y="1558931"/>
            <a:ext cx="1055938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Arreglos</a:t>
            </a:r>
            <a:endParaRPr lang="es-PE" sz="1400" dirty="0"/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xmlns="" id="{B473B1AC-8205-4ED1-A4C2-512A5D84B958}"/>
              </a:ext>
            </a:extLst>
          </p:cNvPr>
          <p:cNvSpPr/>
          <p:nvPr/>
        </p:nvSpPr>
        <p:spPr>
          <a:xfrm>
            <a:off x="3003441" y="5864782"/>
            <a:ext cx="1319531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Artificiales</a:t>
            </a:r>
            <a:endParaRPr lang="es-PE" sz="1400" dirty="0"/>
          </a:p>
        </p:txBody>
      </p:sp>
      <p:sp>
        <p:nvSpPr>
          <p:cNvPr id="20" name="Rectangle 26">
            <a:extLst>
              <a:ext uri="{FF2B5EF4-FFF2-40B4-BE49-F238E27FC236}">
                <a16:creationId xmlns:a16="http://schemas.microsoft.com/office/drawing/2014/main" xmlns="" id="{86A7CE3E-CD03-4A1B-A16A-2B8EFFAF19EE}"/>
              </a:ext>
            </a:extLst>
          </p:cNvPr>
          <p:cNvSpPr/>
          <p:nvPr/>
        </p:nvSpPr>
        <p:spPr>
          <a:xfrm>
            <a:off x="3008963" y="5166126"/>
            <a:ext cx="1319531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Variados</a:t>
            </a:r>
            <a:endParaRPr lang="es-PE" sz="1400" dirty="0"/>
          </a:p>
        </p:txBody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xmlns="" id="{B211EC7C-BFEA-4104-BA2C-AB15E14A80AE}"/>
              </a:ext>
            </a:extLst>
          </p:cNvPr>
          <p:cNvSpPr/>
          <p:nvPr/>
        </p:nvSpPr>
        <p:spPr>
          <a:xfrm>
            <a:off x="3008558" y="4420167"/>
            <a:ext cx="1319531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Ramos</a:t>
            </a:r>
            <a:endParaRPr lang="es-PE" sz="1400" dirty="0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xmlns="" id="{92C738DF-3029-469F-8087-E17E826244A2}"/>
              </a:ext>
            </a:extLst>
          </p:cNvPr>
          <p:cNvSpPr/>
          <p:nvPr/>
        </p:nvSpPr>
        <p:spPr>
          <a:xfrm>
            <a:off x="3008558" y="3767541"/>
            <a:ext cx="1319531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Girasoles</a:t>
            </a:r>
            <a:endParaRPr lang="es-PE" sz="1400" dirty="0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xmlns="" id="{D5362FEE-47CD-4A23-93AD-5BF20454E009}"/>
              </a:ext>
            </a:extLst>
          </p:cNvPr>
          <p:cNvSpPr/>
          <p:nvPr/>
        </p:nvSpPr>
        <p:spPr>
          <a:xfrm>
            <a:off x="3016904" y="3068885"/>
            <a:ext cx="1319531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Tulipanes</a:t>
            </a:r>
            <a:endParaRPr lang="es-PE" sz="1400" dirty="0"/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xmlns="" id="{B7A8614D-7540-4147-AE05-AE7CF90F6E94}"/>
              </a:ext>
            </a:extLst>
          </p:cNvPr>
          <p:cNvSpPr/>
          <p:nvPr/>
        </p:nvSpPr>
        <p:spPr>
          <a:xfrm>
            <a:off x="3036571" y="2359952"/>
            <a:ext cx="1319531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Rosas</a:t>
            </a:r>
            <a:endParaRPr lang="es-PE" sz="1400" dirty="0"/>
          </a:p>
        </p:txBody>
      </p:sp>
      <p:sp>
        <p:nvSpPr>
          <p:cNvPr id="25" name="Rectangle 31">
            <a:extLst>
              <a:ext uri="{FF2B5EF4-FFF2-40B4-BE49-F238E27FC236}">
                <a16:creationId xmlns:a16="http://schemas.microsoft.com/office/drawing/2014/main" xmlns="" id="{AB1474D4-9712-41B2-A2F7-1F134AA85743}"/>
              </a:ext>
            </a:extLst>
          </p:cNvPr>
          <p:cNvSpPr/>
          <p:nvPr/>
        </p:nvSpPr>
        <p:spPr>
          <a:xfrm>
            <a:off x="6717568" y="3036749"/>
            <a:ext cx="860688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Mediano</a:t>
            </a:r>
            <a:endParaRPr lang="es-PE" sz="1400" dirty="0"/>
          </a:p>
        </p:txBody>
      </p:sp>
      <p:sp>
        <p:nvSpPr>
          <p:cNvPr id="26" name="Rectangle 32">
            <a:extLst>
              <a:ext uri="{FF2B5EF4-FFF2-40B4-BE49-F238E27FC236}">
                <a16:creationId xmlns:a16="http://schemas.microsoft.com/office/drawing/2014/main" xmlns="" id="{D78E6283-5B03-461B-80AD-0AB9AFFACF97}"/>
              </a:ext>
            </a:extLst>
          </p:cNvPr>
          <p:cNvSpPr/>
          <p:nvPr/>
        </p:nvSpPr>
        <p:spPr>
          <a:xfrm>
            <a:off x="6717567" y="3738824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Grande</a:t>
            </a:r>
            <a:endParaRPr lang="es-PE" sz="1400" dirty="0"/>
          </a:p>
        </p:txBody>
      </p:sp>
      <p:sp>
        <p:nvSpPr>
          <p:cNvPr id="28" name="Rectangle 34">
            <a:extLst>
              <a:ext uri="{FF2B5EF4-FFF2-40B4-BE49-F238E27FC236}">
                <a16:creationId xmlns:a16="http://schemas.microsoft.com/office/drawing/2014/main" xmlns="" id="{E9871737-3CF0-4998-917A-C603EBF65F64}"/>
              </a:ext>
            </a:extLst>
          </p:cNvPr>
          <p:cNvSpPr/>
          <p:nvPr/>
        </p:nvSpPr>
        <p:spPr>
          <a:xfrm>
            <a:off x="7817317" y="2997959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Packs</a:t>
            </a:r>
            <a:endParaRPr lang="es-PE" sz="1400" dirty="0"/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xmlns="" id="{B0D6B55A-B032-4793-B51D-F68C43EFB207}"/>
              </a:ext>
            </a:extLst>
          </p:cNvPr>
          <p:cNvSpPr/>
          <p:nvPr/>
        </p:nvSpPr>
        <p:spPr>
          <a:xfrm>
            <a:off x="7817318" y="2328045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Bebidas</a:t>
            </a:r>
            <a:endParaRPr lang="es-PE" sz="1400" dirty="0"/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xmlns="" id="{6815B63F-AB36-4B8E-8F35-CBFDA3922A11}"/>
              </a:ext>
            </a:extLst>
          </p:cNvPr>
          <p:cNvSpPr/>
          <p:nvPr/>
        </p:nvSpPr>
        <p:spPr>
          <a:xfrm>
            <a:off x="8803910" y="5142688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Matrimonio</a:t>
            </a:r>
            <a:endParaRPr lang="es-PE" sz="1400" dirty="0"/>
          </a:p>
        </p:txBody>
      </p:sp>
      <p:sp>
        <p:nvSpPr>
          <p:cNvPr id="31" name="Rectangle 38">
            <a:extLst>
              <a:ext uri="{FF2B5EF4-FFF2-40B4-BE49-F238E27FC236}">
                <a16:creationId xmlns:a16="http://schemas.microsoft.com/office/drawing/2014/main" xmlns="" id="{5ABEAC69-6293-42C7-9C54-8B6E51E339ED}"/>
              </a:ext>
            </a:extLst>
          </p:cNvPr>
          <p:cNvSpPr/>
          <p:nvPr/>
        </p:nvSpPr>
        <p:spPr>
          <a:xfrm>
            <a:off x="8803912" y="4449483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Cumpleaños</a:t>
            </a:r>
            <a:endParaRPr lang="es-PE" sz="900" dirty="0"/>
          </a:p>
        </p:txBody>
      </p:sp>
      <p:sp>
        <p:nvSpPr>
          <p:cNvPr id="32" name="Rectangle 39">
            <a:extLst>
              <a:ext uri="{FF2B5EF4-FFF2-40B4-BE49-F238E27FC236}">
                <a16:creationId xmlns:a16="http://schemas.microsoft.com/office/drawing/2014/main" xmlns="" id="{9E6ABB86-A459-4BE5-B5CB-D65754D04E47}"/>
              </a:ext>
            </a:extLst>
          </p:cNvPr>
          <p:cNvSpPr/>
          <p:nvPr/>
        </p:nvSpPr>
        <p:spPr>
          <a:xfrm>
            <a:off x="8803912" y="3756278"/>
            <a:ext cx="752276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Amistad</a:t>
            </a:r>
            <a:endParaRPr lang="es-PE" sz="1400" dirty="0"/>
          </a:p>
        </p:txBody>
      </p:sp>
      <p:sp>
        <p:nvSpPr>
          <p:cNvPr id="33" name="Rectangle 40">
            <a:extLst>
              <a:ext uri="{FF2B5EF4-FFF2-40B4-BE49-F238E27FC236}">
                <a16:creationId xmlns:a16="http://schemas.microsoft.com/office/drawing/2014/main" xmlns="" id="{39F6AA36-03DC-4D60-B061-647A2BFF7452}"/>
              </a:ext>
            </a:extLst>
          </p:cNvPr>
          <p:cNvSpPr/>
          <p:nvPr/>
        </p:nvSpPr>
        <p:spPr>
          <a:xfrm>
            <a:off x="8779243" y="3028562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Amor</a:t>
            </a:r>
            <a:endParaRPr lang="es-PE" sz="1400" dirty="0"/>
          </a:p>
        </p:txBody>
      </p:sp>
      <p:sp>
        <p:nvSpPr>
          <p:cNvPr id="34" name="Rectangle 41">
            <a:extLst>
              <a:ext uri="{FF2B5EF4-FFF2-40B4-BE49-F238E27FC236}">
                <a16:creationId xmlns:a16="http://schemas.microsoft.com/office/drawing/2014/main" xmlns="" id="{71FCF624-9A4E-4A1D-B02A-90ED12AA0D27}"/>
              </a:ext>
            </a:extLst>
          </p:cNvPr>
          <p:cNvSpPr/>
          <p:nvPr/>
        </p:nvSpPr>
        <p:spPr>
          <a:xfrm>
            <a:off x="8656020" y="2338140"/>
            <a:ext cx="1023390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Agradecimientos</a:t>
            </a:r>
            <a:endParaRPr lang="es-PE" sz="900" dirty="0"/>
          </a:p>
        </p:txBody>
      </p:sp>
      <p:sp>
        <p:nvSpPr>
          <p:cNvPr id="35" name="Rectangle 42">
            <a:extLst>
              <a:ext uri="{FF2B5EF4-FFF2-40B4-BE49-F238E27FC236}">
                <a16:creationId xmlns:a16="http://schemas.microsoft.com/office/drawing/2014/main" xmlns="" id="{EBE17158-AE59-42FC-B0AF-F59973ACD124}"/>
              </a:ext>
            </a:extLst>
          </p:cNvPr>
          <p:cNvSpPr/>
          <p:nvPr/>
        </p:nvSpPr>
        <p:spPr>
          <a:xfrm>
            <a:off x="9741169" y="5122920"/>
            <a:ext cx="91730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Tortas</a:t>
            </a:r>
            <a:endParaRPr lang="es-PE" sz="1400" dirty="0"/>
          </a:p>
        </p:txBody>
      </p:sp>
      <p:sp>
        <p:nvSpPr>
          <p:cNvPr id="36" name="Rectangle 43">
            <a:extLst>
              <a:ext uri="{FF2B5EF4-FFF2-40B4-BE49-F238E27FC236}">
                <a16:creationId xmlns:a16="http://schemas.microsoft.com/office/drawing/2014/main" xmlns="" id="{35B97DC2-9B4E-447C-B565-18D471E8E1CA}"/>
              </a:ext>
            </a:extLst>
          </p:cNvPr>
          <p:cNvSpPr/>
          <p:nvPr/>
        </p:nvSpPr>
        <p:spPr>
          <a:xfrm>
            <a:off x="9741171" y="4429715"/>
            <a:ext cx="91730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Juguetes</a:t>
            </a:r>
          </a:p>
        </p:txBody>
      </p:sp>
      <p:sp>
        <p:nvSpPr>
          <p:cNvPr id="37" name="Rectangle 44">
            <a:extLst>
              <a:ext uri="{FF2B5EF4-FFF2-40B4-BE49-F238E27FC236}">
                <a16:creationId xmlns:a16="http://schemas.microsoft.com/office/drawing/2014/main" xmlns="" id="{0B047454-8820-40EC-B34D-0FF6A2FF6748}"/>
              </a:ext>
            </a:extLst>
          </p:cNvPr>
          <p:cNvSpPr/>
          <p:nvPr/>
        </p:nvSpPr>
        <p:spPr>
          <a:xfrm>
            <a:off x="9741171" y="3736510"/>
            <a:ext cx="91730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Golosinas</a:t>
            </a:r>
            <a:endParaRPr lang="es-PE" sz="1400" dirty="0"/>
          </a:p>
        </p:txBody>
      </p:sp>
      <p:sp>
        <p:nvSpPr>
          <p:cNvPr id="38" name="Rectangle 45">
            <a:extLst>
              <a:ext uri="{FF2B5EF4-FFF2-40B4-BE49-F238E27FC236}">
                <a16:creationId xmlns:a16="http://schemas.microsoft.com/office/drawing/2014/main" xmlns="" id="{BF7DEC1B-FDBF-4031-ADF1-AD480B006CBB}"/>
              </a:ext>
            </a:extLst>
          </p:cNvPr>
          <p:cNvSpPr/>
          <p:nvPr/>
        </p:nvSpPr>
        <p:spPr>
          <a:xfrm>
            <a:off x="9741171" y="3043305"/>
            <a:ext cx="91730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Tarjetas</a:t>
            </a:r>
            <a:endParaRPr lang="es-PE" sz="1400" dirty="0"/>
          </a:p>
        </p:txBody>
      </p:sp>
      <p:sp>
        <p:nvSpPr>
          <p:cNvPr id="39" name="Rectangle 46">
            <a:extLst>
              <a:ext uri="{FF2B5EF4-FFF2-40B4-BE49-F238E27FC236}">
                <a16:creationId xmlns:a16="http://schemas.microsoft.com/office/drawing/2014/main" xmlns="" id="{67F734B2-CF8E-4C21-803A-CE97E17A0579}"/>
              </a:ext>
            </a:extLst>
          </p:cNvPr>
          <p:cNvSpPr/>
          <p:nvPr/>
        </p:nvSpPr>
        <p:spPr>
          <a:xfrm>
            <a:off x="9741169" y="2325908"/>
            <a:ext cx="917304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Globos</a:t>
            </a:r>
            <a:endParaRPr lang="es-PE" sz="1400" dirty="0"/>
          </a:p>
        </p:txBody>
      </p:sp>
      <p:sp>
        <p:nvSpPr>
          <p:cNvPr id="41" name="Rectangle 53">
            <a:extLst>
              <a:ext uri="{FF2B5EF4-FFF2-40B4-BE49-F238E27FC236}">
                <a16:creationId xmlns:a16="http://schemas.microsoft.com/office/drawing/2014/main" xmlns="" id="{AC3E6D0A-60B8-4C59-A7D6-22D797366B89}"/>
              </a:ext>
            </a:extLst>
          </p:cNvPr>
          <p:cNvSpPr/>
          <p:nvPr/>
        </p:nvSpPr>
        <p:spPr>
          <a:xfrm>
            <a:off x="9815947" y="1497102"/>
            <a:ext cx="845426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Otros</a:t>
            </a:r>
            <a:endParaRPr lang="es-PE" sz="1400" dirty="0"/>
          </a:p>
        </p:txBody>
      </p:sp>
      <p:cxnSp>
        <p:nvCxnSpPr>
          <p:cNvPr id="44" name="Straight Connector 59">
            <a:extLst>
              <a:ext uri="{FF2B5EF4-FFF2-40B4-BE49-F238E27FC236}">
                <a16:creationId xmlns:a16="http://schemas.microsoft.com/office/drawing/2014/main" xmlns="" id="{3F1E440E-FA26-4A3E-A2B8-6771CDB63742}"/>
              </a:ext>
            </a:extLst>
          </p:cNvPr>
          <p:cNvCxnSpPr>
            <a:stCxn id="17" idx="0"/>
          </p:cNvCxnSpPr>
          <p:nvPr/>
        </p:nvCxnSpPr>
        <p:spPr>
          <a:xfrm flipV="1">
            <a:off x="2260741" y="835089"/>
            <a:ext cx="2481206" cy="76744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61">
            <a:extLst>
              <a:ext uri="{FF2B5EF4-FFF2-40B4-BE49-F238E27FC236}">
                <a16:creationId xmlns:a16="http://schemas.microsoft.com/office/drawing/2014/main" xmlns="" id="{5CE997A0-023A-4269-AA3E-0EA18A5DD5D1}"/>
              </a:ext>
            </a:extLst>
          </p:cNvPr>
          <p:cNvCxnSpPr>
            <a:stCxn id="18" idx="0"/>
          </p:cNvCxnSpPr>
          <p:nvPr/>
        </p:nvCxnSpPr>
        <p:spPr>
          <a:xfrm flipV="1">
            <a:off x="3663207" y="974780"/>
            <a:ext cx="1292070" cy="58415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63">
            <a:extLst>
              <a:ext uri="{FF2B5EF4-FFF2-40B4-BE49-F238E27FC236}">
                <a16:creationId xmlns:a16="http://schemas.microsoft.com/office/drawing/2014/main" xmlns="" id="{BD7E8F9F-A92E-47EA-9964-088A3CD4D7A2}"/>
              </a:ext>
            </a:extLst>
          </p:cNvPr>
          <p:cNvCxnSpPr>
            <a:stCxn id="6" idx="2"/>
          </p:cNvCxnSpPr>
          <p:nvPr/>
        </p:nvCxnSpPr>
        <p:spPr>
          <a:xfrm>
            <a:off x="5258380" y="966287"/>
            <a:ext cx="475169" cy="51615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65">
            <a:extLst>
              <a:ext uri="{FF2B5EF4-FFF2-40B4-BE49-F238E27FC236}">
                <a16:creationId xmlns:a16="http://schemas.microsoft.com/office/drawing/2014/main" xmlns="" id="{6D9E1E84-3D72-408F-96C2-150227E50787}"/>
              </a:ext>
            </a:extLst>
          </p:cNvPr>
          <p:cNvCxnSpPr>
            <a:endCxn id="9" idx="0"/>
          </p:cNvCxnSpPr>
          <p:nvPr/>
        </p:nvCxnSpPr>
        <p:spPr>
          <a:xfrm>
            <a:off x="5521248" y="1019229"/>
            <a:ext cx="1556518" cy="53970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67">
            <a:extLst>
              <a:ext uri="{FF2B5EF4-FFF2-40B4-BE49-F238E27FC236}">
                <a16:creationId xmlns:a16="http://schemas.microsoft.com/office/drawing/2014/main" xmlns="" id="{A74620C5-23BF-40B8-89EA-D66A747C3D3C}"/>
              </a:ext>
            </a:extLst>
          </p:cNvPr>
          <p:cNvCxnSpPr>
            <a:endCxn id="15" idx="0"/>
          </p:cNvCxnSpPr>
          <p:nvPr/>
        </p:nvCxnSpPr>
        <p:spPr>
          <a:xfrm>
            <a:off x="5668021" y="990998"/>
            <a:ext cx="2438484" cy="50891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69">
            <a:extLst>
              <a:ext uri="{FF2B5EF4-FFF2-40B4-BE49-F238E27FC236}">
                <a16:creationId xmlns:a16="http://schemas.microsoft.com/office/drawing/2014/main" xmlns="" id="{32713120-BE31-472D-BDD5-55769AE4AA72}"/>
              </a:ext>
            </a:extLst>
          </p:cNvPr>
          <p:cNvCxnSpPr>
            <a:stCxn id="6" idx="3"/>
            <a:endCxn id="41" idx="0"/>
          </p:cNvCxnSpPr>
          <p:nvPr/>
        </p:nvCxnSpPr>
        <p:spPr>
          <a:xfrm>
            <a:off x="5799918" y="704396"/>
            <a:ext cx="4438742" cy="79270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71">
            <a:extLst>
              <a:ext uri="{FF2B5EF4-FFF2-40B4-BE49-F238E27FC236}">
                <a16:creationId xmlns:a16="http://schemas.microsoft.com/office/drawing/2014/main" xmlns="" id="{8B1CED3E-2223-488F-850C-8AD4D0D5CD86}"/>
              </a:ext>
            </a:extLst>
          </p:cNvPr>
          <p:cNvCxnSpPr>
            <a:endCxn id="14" idx="0"/>
          </p:cNvCxnSpPr>
          <p:nvPr/>
        </p:nvCxnSpPr>
        <p:spPr>
          <a:xfrm>
            <a:off x="5761453" y="851803"/>
            <a:ext cx="3396493" cy="64811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73">
            <a:extLst>
              <a:ext uri="{FF2B5EF4-FFF2-40B4-BE49-F238E27FC236}">
                <a16:creationId xmlns:a16="http://schemas.microsoft.com/office/drawing/2014/main" xmlns="" id="{062D7010-E259-4159-9029-4538F0BD7CF8}"/>
              </a:ext>
            </a:extLst>
          </p:cNvPr>
          <p:cNvCxnSpPr>
            <a:endCxn id="16" idx="0"/>
          </p:cNvCxnSpPr>
          <p:nvPr/>
        </p:nvCxnSpPr>
        <p:spPr>
          <a:xfrm>
            <a:off x="5799918" y="530992"/>
            <a:ext cx="5631848" cy="98862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64">
            <a:extLst>
              <a:ext uri="{FF2B5EF4-FFF2-40B4-BE49-F238E27FC236}">
                <a16:creationId xmlns:a16="http://schemas.microsoft.com/office/drawing/2014/main" xmlns="" id="{4D27C821-3584-4EA5-98F3-D4670F4F7CF3}"/>
              </a:ext>
            </a:extLst>
          </p:cNvPr>
          <p:cNvCxnSpPr>
            <a:stCxn id="18" idx="2"/>
            <a:endCxn id="24" idx="0"/>
          </p:cNvCxnSpPr>
          <p:nvPr/>
        </p:nvCxnSpPr>
        <p:spPr>
          <a:xfrm>
            <a:off x="3663207" y="2118224"/>
            <a:ext cx="0" cy="241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8">
            <a:extLst>
              <a:ext uri="{FF2B5EF4-FFF2-40B4-BE49-F238E27FC236}">
                <a16:creationId xmlns:a16="http://schemas.microsoft.com/office/drawing/2014/main" xmlns="" id="{577767F2-874C-4C37-BFD5-31047E2F3E7B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 flipH="1">
            <a:off x="3676670" y="2919245"/>
            <a:ext cx="0" cy="149640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56" name="Straight Connector 72">
            <a:extLst>
              <a:ext uri="{FF2B5EF4-FFF2-40B4-BE49-F238E27FC236}">
                <a16:creationId xmlns:a16="http://schemas.microsoft.com/office/drawing/2014/main" xmlns="" id="{10E69EC9-4AA0-47BD-BF0B-ED9D52AAB174}"/>
              </a:ext>
            </a:extLst>
          </p:cNvPr>
          <p:cNvCxnSpPr>
            <a:stCxn id="22" idx="0"/>
            <a:endCxn id="23" idx="2"/>
          </p:cNvCxnSpPr>
          <p:nvPr/>
        </p:nvCxnSpPr>
        <p:spPr>
          <a:xfrm flipV="1">
            <a:off x="3668324" y="3628178"/>
            <a:ext cx="8346" cy="139363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57" name="Straight Connector 76">
            <a:extLst>
              <a:ext uri="{FF2B5EF4-FFF2-40B4-BE49-F238E27FC236}">
                <a16:creationId xmlns:a16="http://schemas.microsoft.com/office/drawing/2014/main" xmlns="" id="{A1283CB3-DE40-4CA2-9F42-1FC646267606}"/>
              </a:ext>
            </a:extLst>
          </p:cNvPr>
          <p:cNvCxnSpPr>
            <a:stCxn id="21" idx="0"/>
            <a:endCxn id="22" idx="2"/>
          </p:cNvCxnSpPr>
          <p:nvPr/>
        </p:nvCxnSpPr>
        <p:spPr>
          <a:xfrm flipV="1">
            <a:off x="3668324" y="4326834"/>
            <a:ext cx="0" cy="93333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43" name="Straight Connector 57">
            <a:extLst>
              <a:ext uri="{FF2B5EF4-FFF2-40B4-BE49-F238E27FC236}">
                <a16:creationId xmlns:a16="http://schemas.microsoft.com/office/drawing/2014/main" xmlns="" id="{EF7E12EB-B8E7-4D04-A367-0AF9B4C8AE84}"/>
              </a:ext>
            </a:extLst>
          </p:cNvPr>
          <p:cNvCxnSpPr/>
          <p:nvPr/>
        </p:nvCxnSpPr>
        <p:spPr>
          <a:xfrm flipV="1">
            <a:off x="985956" y="555691"/>
            <a:ext cx="3717526" cy="102091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80">
            <a:extLst>
              <a:ext uri="{FF2B5EF4-FFF2-40B4-BE49-F238E27FC236}">
                <a16:creationId xmlns:a16="http://schemas.microsoft.com/office/drawing/2014/main" xmlns="" id="{1EFBDB9A-21B0-4574-B399-97250A717186}"/>
              </a:ext>
            </a:extLst>
          </p:cNvPr>
          <p:cNvCxnSpPr>
            <a:stCxn id="20" idx="0"/>
            <a:endCxn id="21" idx="2"/>
          </p:cNvCxnSpPr>
          <p:nvPr/>
        </p:nvCxnSpPr>
        <p:spPr>
          <a:xfrm flipH="1" flipV="1">
            <a:off x="3668324" y="4979460"/>
            <a:ext cx="405" cy="186666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59" name="Straight Connector 84">
            <a:extLst>
              <a:ext uri="{FF2B5EF4-FFF2-40B4-BE49-F238E27FC236}">
                <a16:creationId xmlns:a16="http://schemas.microsoft.com/office/drawing/2014/main" xmlns="" id="{B3130125-A896-4DC1-B7F8-E31AFA73365C}"/>
              </a:ext>
            </a:extLst>
          </p:cNvPr>
          <p:cNvCxnSpPr>
            <a:stCxn id="19" idx="0"/>
            <a:endCxn id="20" idx="2"/>
          </p:cNvCxnSpPr>
          <p:nvPr/>
        </p:nvCxnSpPr>
        <p:spPr>
          <a:xfrm flipV="1">
            <a:off x="3663207" y="5725419"/>
            <a:ext cx="5522" cy="139363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63" name="Straight Connector 123">
            <a:extLst>
              <a:ext uri="{FF2B5EF4-FFF2-40B4-BE49-F238E27FC236}">
                <a16:creationId xmlns:a16="http://schemas.microsoft.com/office/drawing/2014/main" xmlns="" id="{218BFD68-36BA-49A2-916A-E701E1CB4F5B}"/>
              </a:ext>
            </a:extLst>
          </p:cNvPr>
          <p:cNvCxnSpPr>
            <a:endCxn id="8" idx="0"/>
          </p:cNvCxnSpPr>
          <p:nvPr/>
        </p:nvCxnSpPr>
        <p:spPr>
          <a:xfrm>
            <a:off x="7048356" y="2085825"/>
            <a:ext cx="0" cy="249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125">
            <a:extLst>
              <a:ext uri="{FF2B5EF4-FFF2-40B4-BE49-F238E27FC236}">
                <a16:creationId xmlns:a16="http://schemas.microsoft.com/office/drawing/2014/main" xmlns="" id="{65C5F7E7-4EE2-4A95-BAA8-417EF612B6B4}"/>
              </a:ext>
            </a:extLst>
          </p:cNvPr>
          <p:cNvCxnSpPr>
            <a:stCxn id="8" idx="2"/>
            <a:endCxn id="25" idx="0"/>
          </p:cNvCxnSpPr>
          <p:nvPr/>
        </p:nvCxnSpPr>
        <p:spPr>
          <a:xfrm>
            <a:off x="7147911" y="2894855"/>
            <a:ext cx="1" cy="141894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65" name="Straight Connector 127">
            <a:extLst>
              <a:ext uri="{FF2B5EF4-FFF2-40B4-BE49-F238E27FC236}">
                <a16:creationId xmlns:a16="http://schemas.microsoft.com/office/drawing/2014/main" xmlns="" id="{9ACC3DF1-7A67-48A0-9EE3-EDF9C6A6A015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7106039" y="3596042"/>
            <a:ext cx="41873" cy="142782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66" name="Straight Connector 129">
            <a:extLst>
              <a:ext uri="{FF2B5EF4-FFF2-40B4-BE49-F238E27FC236}">
                <a16:creationId xmlns:a16="http://schemas.microsoft.com/office/drawing/2014/main" xmlns="" id="{4B26A86B-B6BD-40E7-B6C4-CD2CECC4C580}"/>
              </a:ext>
            </a:extLst>
          </p:cNvPr>
          <p:cNvCxnSpPr>
            <a:stCxn id="29" idx="2"/>
            <a:endCxn id="28" idx="0"/>
          </p:cNvCxnSpPr>
          <p:nvPr/>
        </p:nvCxnSpPr>
        <p:spPr>
          <a:xfrm flipH="1">
            <a:off x="8205789" y="2887338"/>
            <a:ext cx="1" cy="110621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67" name="Straight Connector 131">
            <a:extLst>
              <a:ext uri="{FF2B5EF4-FFF2-40B4-BE49-F238E27FC236}">
                <a16:creationId xmlns:a16="http://schemas.microsoft.com/office/drawing/2014/main" xmlns="" id="{A64775A6-ED01-49A5-807C-1F56C0A99123}"/>
              </a:ext>
            </a:extLst>
          </p:cNvPr>
          <p:cNvCxnSpPr>
            <a:stCxn id="15" idx="2"/>
            <a:endCxn id="29" idx="0"/>
          </p:cNvCxnSpPr>
          <p:nvPr/>
        </p:nvCxnSpPr>
        <p:spPr>
          <a:xfrm>
            <a:off x="8106505" y="2059208"/>
            <a:ext cx="99285" cy="268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133">
            <a:extLst>
              <a:ext uri="{FF2B5EF4-FFF2-40B4-BE49-F238E27FC236}">
                <a16:creationId xmlns:a16="http://schemas.microsoft.com/office/drawing/2014/main" xmlns="" id="{F76C6613-AA3B-4BC5-A5B3-B863ECDE321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9157946" y="2059207"/>
            <a:ext cx="9769" cy="278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135">
            <a:extLst>
              <a:ext uri="{FF2B5EF4-FFF2-40B4-BE49-F238E27FC236}">
                <a16:creationId xmlns:a16="http://schemas.microsoft.com/office/drawing/2014/main" xmlns="" id="{FA11EA6F-C9B3-45AD-9E2E-494E73A09A0C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>
            <a:off x="9167715" y="2897433"/>
            <a:ext cx="0" cy="131129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70" name="Straight Connector 137">
            <a:extLst>
              <a:ext uri="{FF2B5EF4-FFF2-40B4-BE49-F238E27FC236}">
                <a16:creationId xmlns:a16="http://schemas.microsoft.com/office/drawing/2014/main" xmlns="" id="{2AA90069-C26F-420B-81B1-159153186C7E}"/>
              </a:ext>
            </a:extLst>
          </p:cNvPr>
          <p:cNvCxnSpPr>
            <a:stCxn id="33" idx="2"/>
            <a:endCxn id="32" idx="0"/>
          </p:cNvCxnSpPr>
          <p:nvPr/>
        </p:nvCxnSpPr>
        <p:spPr>
          <a:xfrm>
            <a:off x="9167715" y="3587855"/>
            <a:ext cx="12335" cy="168423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71" name="Straight Connector 139">
            <a:extLst>
              <a:ext uri="{FF2B5EF4-FFF2-40B4-BE49-F238E27FC236}">
                <a16:creationId xmlns:a16="http://schemas.microsoft.com/office/drawing/2014/main" xmlns="" id="{07EF7002-5C95-4C57-8CFE-A8082A5DF75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9180050" y="4315571"/>
            <a:ext cx="12334" cy="133912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72" name="Straight Connector 141">
            <a:extLst>
              <a:ext uri="{FF2B5EF4-FFF2-40B4-BE49-F238E27FC236}">
                <a16:creationId xmlns:a16="http://schemas.microsoft.com/office/drawing/2014/main" xmlns="" id="{3C26E216-5563-4867-983A-14A0408FFCA4}"/>
              </a:ext>
            </a:extLst>
          </p:cNvPr>
          <p:cNvCxnSpPr>
            <a:stCxn id="31" idx="2"/>
            <a:endCxn id="30" idx="0"/>
          </p:cNvCxnSpPr>
          <p:nvPr/>
        </p:nvCxnSpPr>
        <p:spPr>
          <a:xfrm flipH="1">
            <a:off x="9192382" y="5008776"/>
            <a:ext cx="2" cy="133912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73" name="Straight Connector 143">
            <a:extLst>
              <a:ext uri="{FF2B5EF4-FFF2-40B4-BE49-F238E27FC236}">
                <a16:creationId xmlns:a16="http://schemas.microsoft.com/office/drawing/2014/main" xmlns="" id="{5E4403D3-31F9-40DB-8F19-1801139040F6}"/>
              </a:ext>
            </a:extLst>
          </p:cNvPr>
          <p:cNvCxnSpPr>
            <a:stCxn id="41" idx="2"/>
            <a:endCxn id="39" idx="0"/>
          </p:cNvCxnSpPr>
          <p:nvPr/>
        </p:nvCxnSpPr>
        <p:spPr>
          <a:xfrm flipH="1">
            <a:off x="10199821" y="2056395"/>
            <a:ext cx="38839" cy="269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45">
            <a:extLst>
              <a:ext uri="{FF2B5EF4-FFF2-40B4-BE49-F238E27FC236}">
                <a16:creationId xmlns:a16="http://schemas.microsoft.com/office/drawing/2014/main" xmlns="" id="{D3840A6D-5C5B-415D-B47A-F5270AE0E33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>
            <a:off x="10199821" y="2885201"/>
            <a:ext cx="2" cy="158104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75" name="Straight Connector 147">
            <a:extLst>
              <a:ext uri="{FF2B5EF4-FFF2-40B4-BE49-F238E27FC236}">
                <a16:creationId xmlns:a16="http://schemas.microsoft.com/office/drawing/2014/main" xmlns="" id="{15BB872B-C730-48C3-A4E9-4A609544CDA6}"/>
              </a:ext>
            </a:extLst>
          </p:cNvPr>
          <p:cNvCxnSpPr>
            <a:stCxn id="38" idx="2"/>
            <a:endCxn id="37" idx="0"/>
          </p:cNvCxnSpPr>
          <p:nvPr/>
        </p:nvCxnSpPr>
        <p:spPr>
          <a:xfrm>
            <a:off x="10199823" y="3602598"/>
            <a:ext cx="0" cy="133912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76" name="Straight Connector 149">
            <a:extLst>
              <a:ext uri="{FF2B5EF4-FFF2-40B4-BE49-F238E27FC236}">
                <a16:creationId xmlns:a16="http://schemas.microsoft.com/office/drawing/2014/main" xmlns="" id="{36D7B0E2-6F56-4AD2-B64C-C050414B9AB5}"/>
              </a:ext>
            </a:extLst>
          </p:cNvPr>
          <p:cNvCxnSpPr>
            <a:stCxn id="37" idx="2"/>
            <a:endCxn id="36" idx="0"/>
          </p:cNvCxnSpPr>
          <p:nvPr/>
        </p:nvCxnSpPr>
        <p:spPr>
          <a:xfrm>
            <a:off x="10199823" y="4295803"/>
            <a:ext cx="0" cy="133912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77" name="Straight Connector 151">
            <a:extLst>
              <a:ext uri="{FF2B5EF4-FFF2-40B4-BE49-F238E27FC236}">
                <a16:creationId xmlns:a16="http://schemas.microsoft.com/office/drawing/2014/main" xmlns="" id="{06FF8AB8-2227-4E9A-8A38-561263223FA0}"/>
              </a:ext>
            </a:extLst>
          </p:cNvPr>
          <p:cNvCxnSpPr>
            <a:stCxn id="36" idx="2"/>
            <a:endCxn id="35" idx="0"/>
          </p:cNvCxnSpPr>
          <p:nvPr/>
        </p:nvCxnSpPr>
        <p:spPr>
          <a:xfrm flipH="1">
            <a:off x="10199821" y="4989008"/>
            <a:ext cx="2" cy="133912"/>
          </a:xfrm>
          <a:prstGeom prst="line">
            <a:avLst/>
          </a:prstGeom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sp>
        <p:nvSpPr>
          <p:cNvPr id="78" name="Rectangle 152">
            <a:extLst>
              <a:ext uri="{FF2B5EF4-FFF2-40B4-BE49-F238E27FC236}">
                <a16:creationId xmlns:a16="http://schemas.microsoft.com/office/drawing/2014/main" xmlns="" id="{ED9F1047-EC27-4DA3-9FD5-989305DCD168}"/>
              </a:ext>
            </a:extLst>
          </p:cNvPr>
          <p:cNvSpPr/>
          <p:nvPr/>
        </p:nvSpPr>
        <p:spPr>
          <a:xfrm>
            <a:off x="10863566" y="2345675"/>
            <a:ext cx="1118715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Información</a:t>
            </a:r>
            <a:endParaRPr lang="es-PE" sz="1400" dirty="0"/>
          </a:p>
        </p:txBody>
      </p:sp>
      <p:cxnSp>
        <p:nvCxnSpPr>
          <p:cNvPr id="80" name="Straight Connector 157">
            <a:extLst>
              <a:ext uri="{FF2B5EF4-FFF2-40B4-BE49-F238E27FC236}">
                <a16:creationId xmlns:a16="http://schemas.microsoft.com/office/drawing/2014/main" xmlns="" id="{B7DB9D4B-692D-4953-932C-26DFAADF01FE}"/>
              </a:ext>
            </a:extLst>
          </p:cNvPr>
          <p:cNvCxnSpPr>
            <a:stCxn id="78" idx="0"/>
            <a:endCxn id="16" idx="2"/>
          </p:cNvCxnSpPr>
          <p:nvPr/>
        </p:nvCxnSpPr>
        <p:spPr>
          <a:xfrm flipV="1">
            <a:off x="11422924" y="2078912"/>
            <a:ext cx="8842" cy="26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angular 92"/>
          <p:cNvCxnSpPr/>
          <p:nvPr/>
        </p:nvCxnSpPr>
        <p:spPr>
          <a:xfrm rot="5400000" flipH="1">
            <a:off x="5499767" y="-3226017"/>
            <a:ext cx="1005093" cy="10853716"/>
          </a:xfrm>
          <a:prstGeom prst="bentConnector4">
            <a:avLst>
              <a:gd name="adj1" fmla="val -414644"/>
              <a:gd name="adj2" fmla="val 102106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Conector angular 97"/>
          <p:cNvCxnSpPr>
            <a:stCxn id="35" idx="2"/>
          </p:cNvCxnSpPr>
          <p:nvPr/>
        </p:nvCxnSpPr>
        <p:spPr>
          <a:xfrm rot="5400000" flipH="1">
            <a:off x="3463738" y="-1053870"/>
            <a:ext cx="3844780" cy="9627386"/>
          </a:xfrm>
          <a:prstGeom prst="bentConnector4">
            <a:avLst>
              <a:gd name="adj1" fmla="val -28509"/>
              <a:gd name="adj2" fmla="val 100846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r 112"/>
          <p:cNvCxnSpPr>
            <a:stCxn id="30" idx="2"/>
          </p:cNvCxnSpPr>
          <p:nvPr/>
        </p:nvCxnSpPr>
        <p:spPr>
          <a:xfrm rot="5400000" flipH="1">
            <a:off x="3092578" y="-397823"/>
            <a:ext cx="3637948" cy="8561661"/>
          </a:xfrm>
          <a:prstGeom prst="bentConnector4">
            <a:avLst>
              <a:gd name="adj1" fmla="val -26908"/>
              <a:gd name="adj2" fmla="val 99919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7">
            <a:extLst>
              <a:ext uri="{FF2B5EF4-FFF2-40B4-BE49-F238E27FC236}">
                <a16:creationId xmlns:a16="http://schemas.microsoft.com/office/drawing/2014/main" xmlns="" id="{1E52021F-DCE9-46B2-9945-E4B2E3DC4E1A}"/>
              </a:ext>
            </a:extLst>
          </p:cNvPr>
          <p:cNvSpPr/>
          <p:nvPr/>
        </p:nvSpPr>
        <p:spPr>
          <a:xfrm>
            <a:off x="569208" y="1620228"/>
            <a:ext cx="776944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Inicio</a:t>
            </a:r>
            <a:endParaRPr lang="es-PE" sz="1400" dirty="0"/>
          </a:p>
        </p:txBody>
      </p:sp>
      <p:cxnSp>
        <p:nvCxnSpPr>
          <p:cNvPr id="173" name="Conector angular 172"/>
          <p:cNvCxnSpPr>
            <a:stCxn id="26" idx="2"/>
          </p:cNvCxnSpPr>
          <p:nvPr/>
        </p:nvCxnSpPr>
        <p:spPr>
          <a:xfrm rot="5400000" flipH="1">
            <a:off x="2900466" y="92544"/>
            <a:ext cx="2078248" cy="6332898"/>
          </a:xfrm>
          <a:prstGeom prst="bentConnector4">
            <a:avLst>
              <a:gd name="adj1" fmla="val -110913"/>
              <a:gd name="adj2" fmla="val 9999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angular 187"/>
          <p:cNvCxnSpPr/>
          <p:nvPr/>
        </p:nvCxnSpPr>
        <p:spPr>
          <a:xfrm rot="5400000">
            <a:off x="3364380" y="-433881"/>
            <a:ext cx="177010" cy="5054140"/>
          </a:xfrm>
          <a:prstGeom prst="bentConnector3">
            <a:avLst>
              <a:gd name="adj1" fmla="val 2566059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61">
            <a:extLst>
              <a:ext uri="{FF2B5EF4-FFF2-40B4-BE49-F238E27FC236}">
                <a16:creationId xmlns:a16="http://schemas.microsoft.com/office/drawing/2014/main" xmlns="" id="{5CE997A0-023A-4269-AA3E-0EA18A5DD5D1}"/>
              </a:ext>
            </a:extLst>
          </p:cNvPr>
          <p:cNvCxnSpPr>
            <a:stCxn id="207" idx="0"/>
          </p:cNvCxnSpPr>
          <p:nvPr/>
        </p:nvCxnSpPr>
        <p:spPr>
          <a:xfrm flipV="1">
            <a:off x="4800648" y="1006635"/>
            <a:ext cx="310959" cy="52874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7" name="Rectangle 8">
            <a:extLst>
              <a:ext uri="{FF2B5EF4-FFF2-40B4-BE49-F238E27FC236}">
                <a16:creationId xmlns:a16="http://schemas.microsoft.com/office/drawing/2014/main" xmlns="" id="{1239DE62-EDBA-4025-83BC-BBB060097393}"/>
              </a:ext>
            </a:extLst>
          </p:cNvPr>
          <p:cNvSpPr/>
          <p:nvPr/>
        </p:nvSpPr>
        <p:spPr>
          <a:xfrm>
            <a:off x="4229641" y="1535379"/>
            <a:ext cx="1142013" cy="55929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Peluches</a:t>
            </a:r>
            <a:endParaRPr lang="es-PE" sz="1400" dirty="0"/>
          </a:p>
        </p:txBody>
      </p:sp>
      <p:cxnSp>
        <p:nvCxnSpPr>
          <p:cNvPr id="235" name="Straight Connector 64">
            <a:extLst>
              <a:ext uri="{FF2B5EF4-FFF2-40B4-BE49-F238E27FC236}">
                <a16:creationId xmlns:a16="http://schemas.microsoft.com/office/drawing/2014/main" xmlns="" id="{4D27C821-3584-4EA5-98F3-D4670F4F7CF3}"/>
              </a:ext>
            </a:extLst>
          </p:cNvPr>
          <p:cNvCxnSpPr/>
          <p:nvPr/>
        </p:nvCxnSpPr>
        <p:spPr>
          <a:xfrm flipH="1">
            <a:off x="4911552" y="2924885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64">
            <a:extLst>
              <a:ext uri="{FF2B5EF4-FFF2-40B4-BE49-F238E27FC236}">
                <a16:creationId xmlns:a16="http://schemas.microsoft.com/office/drawing/2014/main" xmlns="" id="{4D27C821-3584-4EA5-98F3-D4670F4F7CF3}"/>
              </a:ext>
            </a:extLst>
          </p:cNvPr>
          <p:cNvCxnSpPr/>
          <p:nvPr/>
        </p:nvCxnSpPr>
        <p:spPr>
          <a:xfrm flipH="1">
            <a:off x="4911552" y="210362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30">
            <a:extLst>
              <a:ext uri="{FF2B5EF4-FFF2-40B4-BE49-F238E27FC236}">
                <a16:creationId xmlns:a16="http://schemas.microsoft.com/office/drawing/2014/main" xmlns="" id="{B7A8614D-7540-4147-AE05-AE7CF90F6E94}"/>
              </a:ext>
            </a:extLst>
          </p:cNvPr>
          <p:cNvSpPr/>
          <p:nvPr/>
        </p:nvSpPr>
        <p:spPr>
          <a:xfrm>
            <a:off x="4397608" y="2423741"/>
            <a:ext cx="1319531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Musical</a:t>
            </a:r>
            <a:endParaRPr lang="es-PE" sz="1400" dirty="0"/>
          </a:p>
        </p:txBody>
      </p:sp>
      <p:sp>
        <p:nvSpPr>
          <p:cNvPr id="233" name="Rectangle 30">
            <a:extLst>
              <a:ext uri="{FF2B5EF4-FFF2-40B4-BE49-F238E27FC236}">
                <a16:creationId xmlns:a16="http://schemas.microsoft.com/office/drawing/2014/main" xmlns="" id="{B7A8614D-7540-4147-AE05-AE7CF90F6E94}"/>
              </a:ext>
            </a:extLst>
          </p:cNvPr>
          <p:cNvSpPr/>
          <p:nvPr/>
        </p:nvSpPr>
        <p:spPr>
          <a:xfrm>
            <a:off x="4414018" y="3214205"/>
            <a:ext cx="1319531" cy="5592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Variados</a:t>
            </a:r>
            <a:endParaRPr lang="es-PE" sz="1400" dirty="0"/>
          </a:p>
        </p:txBody>
      </p:sp>
      <p:cxnSp>
        <p:nvCxnSpPr>
          <p:cNvPr id="237" name="Conector angular 236"/>
          <p:cNvCxnSpPr/>
          <p:nvPr/>
        </p:nvCxnSpPr>
        <p:spPr>
          <a:xfrm rot="5400000" flipH="1">
            <a:off x="2268942" y="1059587"/>
            <a:ext cx="1553629" cy="3872828"/>
          </a:xfrm>
          <a:prstGeom prst="bentConnector4">
            <a:avLst>
              <a:gd name="adj1" fmla="val -171662"/>
              <a:gd name="adj2" fmla="val 1001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Conector angular 242"/>
          <p:cNvCxnSpPr/>
          <p:nvPr/>
        </p:nvCxnSpPr>
        <p:spPr>
          <a:xfrm rot="10800000">
            <a:off x="1206899" y="2210693"/>
            <a:ext cx="1723156" cy="39337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1" name="Conector angular 280"/>
          <p:cNvCxnSpPr/>
          <p:nvPr/>
        </p:nvCxnSpPr>
        <p:spPr>
          <a:xfrm rot="5400000" flipH="1">
            <a:off x="1769654" y="1714439"/>
            <a:ext cx="10174" cy="972000"/>
          </a:xfrm>
          <a:prstGeom prst="bentConnector4">
            <a:avLst>
              <a:gd name="adj1" fmla="val -36485433"/>
              <a:gd name="adj2" fmla="val 9214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3" name="Conector recto de flecha 292"/>
          <p:cNvCxnSpPr/>
          <p:nvPr/>
        </p:nvCxnSpPr>
        <p:spPr>
          <a:xfrm>
            <a:off x="1206898" y="1881634"/>
            <a:ext cx="396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recto de flecha 295"/>
          <p:cNvCxnSpPr/>
          <p:nvPr/>
        </p:nvCxnSpPr>
        <p:spPr>
          <a:xfrm>
            <a:off x="2864470" y="1881634"/>
            <a:ext cx="396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recto de flecha 296"/>
          <p:cNvCxnSpPr/>
          <p:nvPr/>
        </p:nvCxnSpPr>
        <p:spPr>
          <a:xfrm>
            <a:off x="4058811" y="1881634"/>
            <a:ext cx="396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recto de flecha 297"/>
          <p:cNvCxnSpPr/>
          <p:nvPr/>
        </p:nvCxnSpPr>
        <p:spPr>
          <a:xfrm>
            <a:off x="5228316" y="1837433"/>
            <a:ext cx="396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1" name="Conector recto de flecha 300"/>
          <p:cNvCxnSpPr/>
          <p:nvPr/>
        </p:nvCxnSpPr>
        <p:spPr>
          <a:xfrm>
            <a:off x="6419102" y="1815025"/>
            <a:ext cx="396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Conector recto de flecha 301"/>
          <p:cNvCxnSpPr/>
          <p:nvPr/>
        </p:nvCxnSpPr>
        <p:spPr>
          <a:xfrm>
            <a:off x="7421317" y="1837433"/>
            <a:ext cx="396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5" name="Conector recto de flecha 304"/>
          <p:cNvCxnSpPr/>
          <p:nvPr/>
        </p:nvCxnSpPr>
        <p:spPr>
          <a:xfrm>
            <a:off x="8407910" y="1766423"/>
            <a:ext cx="396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9" name="Conector recto de flecha 308"/>
          <p:cNvCxnSpPr/>
          <p:nvPr/>
        </p:nvCxnSpPr>
        <p:spPr>
          <a:xfrm>
            <a:off x="9483465" y="1766423"/>
            <a:ext cx="396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6" name="Conector recto de flecha 315"/>
          <p:cNvCxnSpPr/>
          <p:nvPr/>
        </p:nvCxnSpPr>
        <p:spPr>
          <a:xfrm>
            <a:off x="10505570" y="1799136"/>
            <a:ext cx="396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793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1188</TotalTime>
  <Words>441</Words>
  <Application>Microsoft Office PowerPoint</Application>
  <PresentationFormat>Panorámica</PresentationFormat>
  <Paragraphs>137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UNIVERSIDAD PRIVADA ANTENOR ORREGO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NUEVO</cp:lastModifiedBy>
  <cp:revision>24</cp:revision>
  <dcterms:created xsi:type="dcterms:W3CDTF">2020-07-13T15:00:17Z</dcterms:created>
  <dcterms:modified xsi:type="dcterms:W3CDTF">2020-08-06T02:27:33Z</dcterms:modified>
</cp:coreProperties>
</file>