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9" r:id="rId3"/>
    <p:sldId id="261" r:id="rId4"/>
    <p:sldId id="258" r:id="rId5"/>
    <p:sldId id="257" r:id="rId6"/>
    <p:sldId id="260" r:id="rId7"/>
    <p:sldId id="266" r:id="rId8"/>
    <p:sldId id="265" r:id="rId9"/>
    <p:sldId id="262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EAF201C-6E0F-4A8A-8F00-B27244D148A4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01C7273-2FBA-41E8-B715-EAA5E9A7A3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380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98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13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094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6198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8774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1093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EAF201C-6E0F-4A8A-8F00-B27244D148A4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367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EAF201C-6E0F-4A8A-8F00-B27244D148A4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152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669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15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316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080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52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811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7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01C-6E0F-4A8A-8F00-B27244D148A4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7273-2FBA-41E8-B715-EAA5E9A7A3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625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EAF201C-6E0F-4A8A-8F00-B27244D148A4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01C7273-2FBA-41E8-B715-EAA5E9A7A3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371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43780CE-2BE5-46F6-97B2-60DF30217E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61A87A49-68E6-459E-A5A6-46229FF421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F6ACD5FC-CAFE-48EB-B765-60EED2E0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C08779D-3E59-4BE1-AA5F-EDC9E1AA356F}"/>
              </a:ext>
            </a:extLst>
          </p:cNvPr>
          <p:cNvSpPr txBox="1"/>
          <p:nvPr/>
        </p:nvSpPr>
        <p:spPr>
          <a:xfrm>
            <a:off x="1154955" y="973668"/>
            <a:ext cx="2942210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i="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GUIA DE DISEÑO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i="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ETAPA IV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b="1" i="0" kern="1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F33B405-D785-4738-B1C0-6A0AA5E98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4233DC0E-DE6C-4FB6-A529-51B162641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870477F-E451-4BC3-863F-0E2FC57288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7F879D-41BA-4C64-B5FC-EC12D62F6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Integrantes:</a:t>
            </a:r>
          </a:p>
          <a:p>
            <a:r>
              <a:rPr lang="en-US" dirty="0">
                <a:solidFill>
                  <a:srgbClr val="FFFFFF"/>
                </a:solidFill>
              </a:rPr>
              <a:t>Vallejos Romero, Any</a:t>
            </a:r>
          </a:p>
          <a:p>
            <a:r>
              <a:rPr lang="en-US" dirty="0">
                <a:solidFill>
                  <a:srgbClr val="FFFFFF"/>
                </a:solidFill>
              </a:rPr>
              <a:t>Moreno Sánchez, Neisser</a:t>
            </a:r>
          </a:p>
          <a:p>
            <a:r>
              <a:rPr lang="en-US" dirty="0">
                <a:solidFill>
                  <a:srgbClr val="FFFFFF"/>
                </a:solidFill>
              </a:rPr>
              <a:t>Quezada Castillo, Diego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xmlns="" id="{B4A81DE1-E2BC-4A31-99EE-71350421B0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55" y="1825499"/>
            <a:ext cx="6718315" cy="30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59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Galería de imágenes (PROMOCIONES)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803" y="1977952"/>
            <a:ext cx="8896417" cy="469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6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Galería de imágenes (ARREGLOS)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947" y="2101223"/>
            <a:ext cx="9221518" cy="44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0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Galería de imágenes (CHOCOLATES)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589" y="1888341"/>
            <a:ext cx="8884509" cy="46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8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Galería de imágenes (PACKS)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557" y="1702358"/>
            <a:ext cx="10201122" cy="515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8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Galería de imágenes (PARA ÉL )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1776791"/>
            <a:ext cx="9451364" cy="49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5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Galería de imágenes (OCASION)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574" y="1847147"/>
            <a:ext cx="9347555" cy="462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56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Galería de imágenes (OTROS)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890" y="1783664"/>
            <a:ext cx="7931585" cy="18363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069" y="1783664"/>
            <a:ext cx="3926595" cy="1914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r="32163"/>
          <a:stretch/>
        </p:blipFill>
        <p:spPr>
          <a:xfrm>
            <a:off x="503335" y="3619998"/>
            <a:ext cx="5948980" cy="17040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300" y="3562393"/>
            <a:ext cx="59817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5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6F9335-63F2-46CF-97ED-3CC32318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 la información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38165A-3266-41E7-88B5-D4681AB3B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168" y="2150772"/>
            <a:ext cx="10178455" cy="4707227"/>
          </a:xfrm>
        </p:spPr>
        <p:txBody>
          <a:bodyPr>
            <a:normAutofit lnSpcReduction="10000"/>
          </a:bodyPr>
          <a:lstStyle/>
          <a:p>
            <a:r>
              <a:rPr lang="es-MX" dirty="0"/>
              <a:t>Cabecera</a:t>
            </a:r>
          </a:p>
          <a:p>
            <a:pPr marL="0" indent="0">
              <a:buNone/>
            </a:pPr>
            <a:r>
              <a:rPr lang="es-MX" dirty="0" smtClean="0"/>
              <a:t>- Logotipo</a:t>
            </a:r>
          </a:p>
          <a:p>
            <a:pPr marL="0" indent="0">
              <a:buNone/>
            </a:pPr>
            <a:r>
              <a:rPr lang="es-MX" dirty="0" smtClean="0"/>
              <a:t>- Registrar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- Barra </a:t>
            </a:r>
            <a:r>
              <a:rPr lang="es-MX" dirty="0" smtClean="0"/>
              <a:t> </a:t>
            </a:r>
            <a:r>
              <a:rPr lang="es-MX" dirty="0"/>
              <a:t>de </a:t>
            </a:r>
            <a:r>
              <a:rPr lang="es-MX" dirty="0" smtClean="0"/>
              <a:t>navegación</a:t>
            </a:r>
          </a:p>
          <a:p>
            <a:pPr marL="0" indent="0">
              <a:buNone/>
            </a:pPr>
            <a:r>
              <a:rPr lang="es-MX" dirty="0" smtClean="0"/>
              <a:t>- </a:t>
            </a:r>
            <a:r>
              <a:rPr lang="es-MX" dirty="0" err="1" smtClean="0"/>
              <a:t>Delivery</a:t>
            </a:r>
            <a:endParaRPr lang="es-MX" dirty="0"/>
          </a:p>
          <a:p>
            <a:r>
              <a:rPr lang="es-MX" dirty="0"/>
              <a:t>Contenido</a:t>
            </a:r>
          </a:p>
          <a:p>
            <a:pPr marL="0" indent="0">
              <a:buNone/>
            </a:pPr>
            <a:r>
              <a:rPr lang="es-MX" dirty="0" smtClean="0"/>
              <a:t>-    Carrusel</a:t>
            </a:r>
            <a:endParaRPr lang="es-MX" dirty="0"/>
          </a:p>
          <a:p>
            <a:pPr>
              <a:buFontTx/>
              <a:buChar char="-"/>
            </a:pPr>
            <a:r>
              <a:rPr lang="es-MX" dirty="0" smtClean="0"/>
              <a:t>Productos Más vendidos</a:t>
            </a:r>
            <a:endParaRPr lang="es-MX" dirty="0"/>
          </a:p>
          <a:p>
            <a:pPr>
              <a:buFontTx/>
              <a:buChar char="-"/>
            </a:pPr>
            <a:r>
              <a:rPr lang="es-MX" dirty="0" smtClean="0"/>
              <a:t>Productos en promociones</a:t>
            </a:r>
          </a:p>
          <a:p>
            <a:pPr>
              <a:buFontTx/>
              <a:buChar char="-"/>
            </a:pPr>
            <a:r>
              <a:rPr lang="es-MX" dirty="0" smtClean="0"/>
              <a:t>Valoraciones</a:t>
            </a:r>
            <a:endParaRPr lang="es-MX" dirty="0"/>
          </a:p>
          <a:p>
            <a:r>
              <a:rPr lang="es-MX" dirty="0"/>
              <a:t>Pie de página</a:t>
            </a:r>
            <a:r>
              <a:rPr lang="es-PE" dirty="0"/>
              <a:t>a</a:t>
            </a:r>
          </a:p>
          <a:p>
            <a:pPr marL="0" indent="0">
              <a:buNone/>
            </a:pPr>
            <a:r>
              <a:rPr lang="es-PE" dirty="0"/>
              <a:t>-Información de </a:t>
            </a:r>
            <a:r>
              <a:rPr lang="es-PE" dirty="0" smtClean="0"/>
              <a:t>la Tienda, mi perfil, políticas y libro de reclamaciones.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524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D55213-9253-485E-A39E-66564D9F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Imágenes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35F93B-0F95-40A9-91B5-7786DE020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204518"/>
            <a:ext cx="8825659" cy="1826740"/>
          </a:xfrm>
        </p:spPr>
        <p:txBody>
          <a:bodyPr>
            <a:normAutofit/>
          </a:bodyPr>
          <a:lstStyle/>
          <a:p>
            <a:r>
              <a:rPr lang="es-MX" dirty="0"/>
              <a:t>Imágenes </a:t>
            </a:r>
            <a:r>
              <a:rPr lang="es-MX" dirty="0" smtClean="0"/>
              <a:t>de los productos 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	Tamaño:</a:t>
            </a:r>
            <a:r>
              <a:rPr lang="de-DE" dirty="0">
                <a:solidFill>
                  <a:srgbClr val="222222"/>
                </a:solidFill>
                <a:latin typeface="Segoe UI" panose="020B0502040204020203" pitchFamily="34" charset="0"/>
              </a:rPr>
              <a:t> </a:t>
            </a:r>
            <a:r>
              <a:rPr lang="de-DE" dirty="0" smtClean="0">
                <a:solidFill>
                  <a:srgbClr val="222222"/>
                </a:solidFill>
                <a:latin typeface="Segoe UI" panose="020B0502040204020203" pitchFamily="34" charset="0"/>
              </a:rPr>
              <a:t>146 x 150</a:t>
            </a:r>
            <a:r>
              <a:rPr lang="de-DE" b="0" i="0" dirty="0" smtClean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 pixeles </a:t>
            </a:r>
            <a:endParaRPr lang="de-DE" b="0" i="0" dirty="0">
              <a:solidFill>
                <a:srgbClr val="222222"/>
              </a:solidFill>
              <a:effectLst/>
              <a:latin typeface="Segoe UI" panose="020B0502040204020203" pitchFamily="34" charset="0"/>
            </a:endParaRPr>
          </a:p>
          <a:p>
            <a:r>
              <a:rPr lang="de-DE" dirty="0" smtClean="0">
                <a:solidFill>
                  <a:srgbClr val="222222"/>
                </a:solidFill>
                <a:latin typeface="Segoe UI" panose="020B0502040204020203" pitchFamily="34" charset="0"/>
              </a:rPr>
              <a:t>Imágenes cuando ya se aplicó el efecto zoom</a:t>
            </a:r>
          </a:p>
          <a:p>
            <a:pPr marL="0" indent="0">
              <a:buNone/>
            </a:pPr>
            <a:r>
              <a:rPr lang="de-DE" dirty="0">
                <a:solidFill>
                  <a:srgbClr val="222222"/>
                </a:solidFill>
                <a:latin typeface="Segoe UI" panose="020B0502040204020203" pitchFamily="34" charset="0"/>
              </a:rPr>
              <a:t>	</a:t>
            </a:r>
            <a:r>
              <a:rPr lang="de-DE" dirty="0" smtClean="0">
                <a:solidFill>
                  <a:srgbClr val="222222"/>
                </a:solidFill>
                <a:latin typeface="Segoe UI" panose="020B0502040204020203" pitchFamily="34" charset="0"/>
              </a:rPr>
              <a:t>Tamaño:152 x 160 pixeles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4653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2EFA0-C9F4-4A0C-BF73-46F1E78B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Estilo </a:t>
            </a:r>
            <a:r>
              <a:rPr lang="es-MX" dirty="0" smtClean="0"/>
              <a:t>Visual (Colores a utilizar)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CF66E3-1D2F-4BFD-8356-C687ADD89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29" y="2228045"/>
            <a:ext cx="4273685" cy="458316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Iconos: </a:t>
            </a:r>
          </a:p>
          <a:p>
            <a:r>
              <a:rPr lang="es-MX" dirty="0" err="1" smtClean="0"/>
              <a:t>Navbar</a:t>
            </a:r>
            <a:r>
              <a:rPr lang="es-MX" dirty="0" smtClean="0"/>
              <a:t> color: </a:t>
            </a:r>
            <a:endParaRPr lang="es-MX" dirty="0"/>
          </a:p>
          <a:p>
            <a:r>
              <a:rPr lang="es-MX" dirty="0" smtClean="0"/>
              <a:t>Selector de los elementos en el </a:t>
            </a:r>
            <a:r>
              <a:rPr lang="es-MX" dirty="0" err="1" smtClean="0"/>
              <a:t>Navbar</a:t>
            </a:r>
            <a:r>
              <a:rPr lang="es-MX" dirty="0" smtClean="0"/>
              <a:t>: </a:t>
            </a:r>
            <a:endParaRPr lang="es-MX" dirty="0"/>
          </a:p>
          <a:p>
            <a:r>
              <a:rPr lang="es-MX" dirty="0"/>
              <a:t>Para títulos de productos: </a:t>
            </a:r>
          </a:p>
          <a:p>
            <a:r>
              <a:rPr lang="es-MX" dirty="0"/>
              <a:t>Para pie de pagina: </a:t>
            </a:r>
          </a:p>
          <a:p>
            <a:r>
              <a:rPr lang="es-PE" dirty="0" smtClean="0"/>
              <a:t>Botón ver detalles: </a:t>
            </a:r>
          </a:p>
          <a:p>
            <a:pPr marL="0" indent="0">
              <a:buNone/>
            </a:pPr>
            <a:r>
              <a:rPr lang="es-PE" dirty="0" smtClean="0"/>
              <a:t>     (Gradiente) </a:t>
            </a:r>
            <a:endParaRPr lang="es-PE" dirty="0"/>
          </a:p>
          <a:p>
            <a:r>
              <a:rPr lang="es-PE" dirty="0" smtClean="0"/>
              <a:t>Botón añadir al carrito: </a:t>
            </a:r>
          </a:p>
          <a:p>
            <a:pPr marL="0" indent="0">
              <a:buNone/>
            </a:pPr>
            <a:r>
              <a:rPr lang="es-PE" dirty="0"/>
              <a:t>	</a:t>
            </a:r>
            <a:r>
              <a:rPr lang="es-PE" dirty="0" smtClean="0"/>
              <a:t>(Gradiente) </a:t>
            </a:r>
            <a:endParaRPr lang="es-PE" dirty="0"/>
          </a:p>
          <a:p>
            <a:r>
              <a:rPr lang="es-PE" dirty="0" smtClean="0"/>
              <a:t>Fondo:  White</a:t>
            </a:r>
          </a:p>
          <a:p>
            <a:r>
              <a:rPr lang="es-PE" dirty="0" err="1" smtClean="0"/>
              <a:t>Footer</a:t>
            </a:r>
            <a:r>
              <a:rPr lang="es-PE" dirty="0" smtClean="0"/>
              <a:t>: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847" y="2421230"/>
            <a:ext cx="5583260" cy="8858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847" y="3619028"/>
            <a:ext cx="4693142" cy="4286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47" y="4158749"/>
            <a:ext cx="4693142" cy="8763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571" y="2638474"/>
            <a:ext cx="942975" cy="35860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7799" y="3365189"/>
            <a:ext cx="923925" cy="28052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7799" y="2270363"/>
            <a:ext cx="895350" cy="31644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0368" y="3628553"/>
            <a:ext cx="840045" cy="4191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332" y="4120255"/>
            <a:ext cx="942975" cy="35860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6774" y="5161092"/>
            <a:ext cx="760391" cy="48388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7165" y="5146145"/>
            <a:ext cx="762806" cy="45540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4103" y="4732636"/>
            <a:ext cx="296993" cy="36299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58913" y="4722646"/>
            <a:ext cx="348471" cy="362991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52599" y="5451554"/>
            <a:ext cx="348471" cy="36299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2871364" y="5463481"/>
            <a:ext cx="357948" cy="362991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2615" y="6182656"/>
            <a:ext cx="942975" cy="35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6477E7-CE8D-4BA8-9047-0A7816C5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Tipografía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0F6C17-E4E1-47B8-B220-7F085A85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9150"/>
            <a:ext cx="6737059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</a:t>
            </a:r>
            <a:r>
              <a:rPr lang="en-US" sz="2400" dirty="0" smtClean="0"/>
              <a:t>ont-family </a:t>
            </a:r>
            <a:r>
              <a:rPr lang="en-US" sz="2400" dirty="0"/>
              <a:t> </a:t>
            </a:r>
            <a:r>
              <a:rPr lang="en-US" sz="2400" dirty="0" smtClean="0"/>
              <a:t>”Open</a:t>
            </a:r>
            <a:r>
              <a:rPr lang="en-US" sz="2400" dirty="0"/>
              <a:t> </a:t>
            </a:r>
            <a:r>
              <a:rPr lang="en-US" sz="2400" dirty="0" smtClean="0"/>
              <a:t>Sans“ </a:t>
            </a:r>
            <a:r>
              <a:rPr lang="en-US" sz="2400" dirty="0"/>
              <a:t> </a:t>
            </a:r>
            <a:r>
              <a:rPr lang="en-US" sz="2400" i="1" dirty="0"/>
              <a:t>S</a:t>
            </a:r>
            <a:r>
              <a:rPr lang="en-US" sz="2400" i="1" dirty="0" smtClean="0"/>
              <a:t>ans-serif</a:t>
            </a:r>
            <a:endParaRPr lang="es-MX" sz="24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h1</a:t>
            </a:r>
            <a:r>
              <a:rPr lang="en-US" dirty="0"/>
              <a:t>, h2, h3, h4, h5, h6, input, </a:t>
            </a:r>
            <a:r>
              <a:rPr lang="en-US" dirty="0" err="1"/>
              <a:t>textarea</a:t>
            </a:r>
            <a:r>
              <a:rPr lang="en-US" dirty="0"/>
              <a:t>, select, button, p, </a:t>
            </a:r>
            <a:r>
              <a:rPr lang="en-US" dirty="0" smtClean="0"/>
              <a:t>a</a:t>
            </a:r>
          </a:p>
          <a:p>
            <a:r>
              <a:rPr lang="es-MX" dirty="0" smtClean="0"/>
              <a:t>Estilo </a:t>
            </a:r>
            <a:r>
              <a:rPr lang="es-MX" dirty="0"/>
              <a:t>carácter: Mayúscula todo</a:t>
            </a:r>
          </a:p>
          <a:p>
            <a:r>
              <a:rPr lang="es-MX" dirty="0"/>
              <a:t>Tamaño 13px </a:t>
            </a:r>
            <a:endParaRPr lang="es-MX" dirty="0" smtClean="0"/>
          </a:p>
          <a:p>
            <a:r>
              <a:rPr lang="es-MX" dirty="0"/>
              <a:t>Interlineado:1.5 para textos normales</a:t>
            </a:r>
          </a:p>
          <a:p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4664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724BF-C14E-43BE-B4D1-9ED85894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EBEBEB"/>
                </a:solidFill>
              </a:rPr>
              <a:t>Banners </a:t>
            </a:r>
            <a:endParaRPr lang="es-PE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63EDA2-E900-41A5-B67B-938341927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s-MX" sz="1600" dirty="0"/>
              <a:t>Banners de </a:t>
            </a:r>
            <a:r>
              <a:rPr lang="es-MX" sz="1600" dirty="0" smtClean="0"/>
              <a:t>Publicidad de la tienda</a:t>
            </a:r>
            <a:endParaRPr lang="es-MX" sz="1600" dirty="0"/>
          </a:p>
          <a:p>
            <a:r>
              <a:rPr lang="es-MX" sz="1600" dirty="0"/>
              <a:t>Banners de portada: </a:t>
            </a:r>
            <a:r>
              <a:rPr lang="es-MX" sz="1600" dirty="0" smtClean="0"/>
              <a:t>1709</a:t>
            </a:r>
            <a:r>
              <a:rPr lang="es-MX" sz="1600" dirty="0" smtClean="0"/>
              <a:t> </a:t>
            </a:r>
            <a:r>
              <a:rPr lang="es-MX" sz="1600" dirty="0"/>
              <a:t>x </a:t>
            </a:r>
            <a:r>
              <a:rPr lang="es-MX" sz="1600" dirty="0" smtClean="0"/>
              <a:t>651 </a:t>
            </a:r>
            <a:r>
              <a:rPr lang="es-MX" sz="1600" dirty="0" smtClean="0"/>
              <a:t>pixeles</a:t>
            </a:r>
            <a:endParaRPr lang="es-MX" sz="1600" dirty="0"/>
          </a:p>
          <a:p>
            <a:pPr marL="0" indent="0">
              <a:buNone/>
            </a:pPr>
            <a:endParaRPr lang="es-MX" sz="1600" dirty="0"/>
          </a:p>
          <a:p>
            <a:endParaRPr lang="es-MX" sz="1600" dirty="0"/>
          </a:p>
          <a:p>
            <a:endParaRPr lang="es-MX" sz="1600" dirty="0"/>
          </a:p>
          <a:p>
            <a:endParaRPr lang="es-MX" sz="1600" dirty="0"/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endParaRPr lang="es-PE" sz="1600" dirty="0"/>
          </a:p>
          <a:p>
            <a:pPr marL="0" indent="0">
              <a:buNone/>
            </a:pPr>
            <a:endParaRPr lang="es-PE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10E08D-B45F-4603-AEDD-8DCCFAA1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2846817"/>
            <a:ext cx="6158802" cy="292543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76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94F38-14E4-49A3-BD93-AC6088A1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Iconografia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06082-588A-4552-A121-D5B3F20C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895" y="2452052"/>
            <a:ext cx="8825659" cy="25942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800" dirty="0"/>
              <a:t>Tamaño de icono: 89 x74 pixeles</a:t>
            </a:r>
          </a:p>
          <a:p>
            <a:pPr marL="0" indent="0">
              <a:buNone/>
            </a:pPr>
            <a:r>
              <a:rPr lang="es-MX" sz="1800" dirty="0"/>
              <a:t>Iconos a utilizar: (Se ira añadiendo mas)</a:t>
            </a:r>
          </a:p>
          <a:p>
            <a:r>
              <a:rPr lang="es-MX" sz="1800" dirty="0"/>
              <a:t>Carrito de compras</a:t>
            </a:r>
          </a:p>
          <a:p>
            <a:r>
              <a:rPr lang="es-MX" sz="1800" dirty="0"/>
              <a:t>Teléfono</a:t>
            </a:r>
          </a:p>
          <a:p>
            <a:r>
              <a:rPr lang="es-MX" sz="1800" dirty="0"/>
              <a:t>Redes sociales( </a:t>
            </a:r>
            <a:r>
              <a:rPr lang="es-MX" sz="1800" dirty="0" err="1"/>
              <a:t>Whatsapp</a:t>
            </a:r>
            <a:r>
              <a:rPr lang="es-MX" sz="1800" dirty="0"/>
              <a:t>, Facebook, </a:t>
            </a:r>
            <a:r>
              <a:rPr lang="es-MX" sz="1800" dirty="0" err="1"/>
              <a:t>Instagram,Twiter</a:t>
            </a:r>
            <a:r>
              <a:rPr lang="es-MX" sz="1800" dirty="0"/>
              <a:t> </a:t>
            </a:r>
            <a:r>
              <a:rPr lang="es-MX" sz="1800" dirty="0" err="1"/>
              <a:t>Etc</a:t>
            </a:r>
            <a:r>
              <a:rPr lang="es-MX" sz="1800" dirty="0"/>
              <a:t>)</a:t>
            </a:r>
          </a:p>
          <a:p>
            <a:r>
              <a:rPr lang="es-MX" dirty="0" smtClean="0"/>
              <a:t>Favoritos, ubicación, </a:t>
            </a:r>
            <a:r>
              <a:rPr lang="es-MX" dirty="0" err="1" smtClean="0"/>
              <a:t>user</a:t>
            </a:r>
            <a:r>
              <a:rPr lang="es-MX" dirty="0" smtClean="0"/>
              <a:t>, etc.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Galeria</a:t>
            </a:r>
            <a:r>
              <a:rPr lang="es-MX" dirty="0"/>
              <a:t>:</a:t>
            </a:r>
          </a:p>
          <a:p>
            <a:endParaRPr lang="es-MX" sz="1800" dirty="0"/>
          </a:p>
          <a:p>
            <a:pPr marL="0" indent="0">
              <a:buNone/>
            </a:pPr>
            <a:endParaRPr lang="es-MX" sz="1800" dirty="0"/>
          </a:p>
          <a:p>
            <a:endParaRPr lang="es-MX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94A9E25-6806-46D6-88F5-021A59E4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501" y="5924275"/>
            <a:ext cx="495844" cy="504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51B529-6F29-4099-BDE3-C10CEEAA4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397" y="5924275"/>
            <a:ext cx="476250" cy="5592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3A1F91F-4EAA-415D-9BA4-0D27E5011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059" y="5125569"/>
            <a:ext cx="476251" cy="610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E9A8AD4-99B8-4675-A8A1-422AFAF0D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678" y="5092271"/>
            <a:ext cx="575728" cy="6096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394A94B-3739-4D6F-9F58-A22C5BDFD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229" y="5023015"/>
            <a:ext cx="574735" cy="678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5AD76B6-A1D7-403B-B05D-A8694B57A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2788" y="5092271"/>
            <a:ext cx="675679" cy="611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EBDEB114-EB8C-4C89-99C9-A61CC07509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8513" y="5056947"/>
            <a:ext cx="531758" cy="611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25FFE9C0-C09E-40DF-828F-B024114022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6791" y="5924275"/>
            <a:ext cx="542925" cy="504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EE5DF6B-BD64-45F8-B230-DF9FFFDBB6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2263" y="5884331"/>
            <a:ext cx="476250" cy="542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2070079D-2059-443C-8AF3-7241C185E1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9276" y="5884332"/>
            <a:ext cx="476250" cy="542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BB7310D6-E515-463B-81C9-BE90865974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70317" y="5124528"/>
            <a:ext cx="611328" cy="6113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A04678F-EAC1-47BC-AB89-1039A3B936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86289" y="5884330"/>
            <a:ext cx="514350" cy="5429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E74683E-3E41-4DDC-8363-2534C5FDFB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04413" y="5158177"/>
            <a:ext cx="658220" cy="54374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45086" y="6022562"/>
            <a:ext cx="440003" cy="4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2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E1F675-FB34-4038-9959-F2076583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s-MX" dirty="0" err="1"/>
              <a:t>Distribucion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A5D55E-67DC-4278-8A34-287CB9F7D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228045"/>
            <a:ext cx="3481054" cy="439169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400" dirty="0"/>
              <a:t>Por cada fila va tener tres columnas, en esas 3 columnas se va a visualizar 3 productos</a:t>
            </a:r>
          </a:p>
          <a:p>
            <a:pPr>
              <a:lnSpc>
                <a:spcPct val="90000"/>
              </a:lnSpc>
            </a:pPr>
            <a:r>
              <a:rPr lang="es-MX" sz="1400" dirty="0"/>
              <a:t>El producto va a tener:</a:t>
            </a:r>
          </a:p>
          <a:p>
            <a:pPr>
              <a:lnSpc>
                <a:spcPct val="90000"/>
              </a:lnSpc>
            </a:pPr>
            <a:r>
              <a:rPr lang="es-MX" sz="1400" dirty="0"/>
              <a:t>Su Imagen</a:t>
            </a:r>
          </a:p>
          <a:p>
            <a:pPr>
              <a:lnSpc>
                <a:spcPct val="90000"/>
              </a:lnSpc>
            </a:pPr>
            <a:r>
              <a:rPr lang="es-MX" sz="1400" dirty="0"/>
              <a:t>Su titulo</a:t>
            </a:r>
          </a:p>
          <a:p>
            <a:pPr>
              <a:lnSpc>
                <a:spcPct val="90000"/>
              </a:lnSpc>
            </a:pPr>
            <a:r>
              <a:rPr lang="es-MX" sz="1400" dirty="0"/>
              <a:t>Su descripción</a:t>
            </a:r>
          </a:p>
          <a:p>
            <a:pPr>
              <a:lnSpc>
                <a:spcPct val="90000"/>
              </a:lnSpc>
            </a:pPr>
            <a:r>
              <a:rPr lang="es-MX" sz="1400" dirty="0"/>
              <a:t>Su precio</a:t>
            </a:r>
          </a:p>
          <a:p>
            <a:pPr>
              <a:lnSpc>
                <a:spcPct val="90000"/>
              </a:lnSpc>
            </a:pPr>
            <a:r>
              <a:rPr lang="es-MX" sz="1400" dirty="0" smtClean="0"/>
              <a:t>Botón ver detalles</a:t>
            </a:r>
            <a:endParaRPr lang="es-MX" sz="1400" dirty="0"/>
          </a:p>
          <a:p>
            <a:pPr>
              <a:lnSpc>
                <a:spcPct val="90000"/>
              </a:lnSpc>
            </a:pPr>
            <a:r>
              <a:rPr lang="es-MX" sz="1400" dirty="0" smtClean="0"/>
              <a:t>Botón  añadir al carrito</a:t>
            </a:r>
            <a:endParaRPr lang="es-MX" sz="1400" dirty="0"/>
          </a:p>
          <a:p>
            <a:pPr>
              <a:lnSpc>
                <a:spcPct val="90000"/>
              </a:lnSpc>
            </a:pPr>
            <a:r>
              <a:rPr lang="es-MX" sz="1400" dirty="0"/>
              <a:t>Añadir a </a:t>
            </a:r>
            <a:r>
              <a:rPr lang="es-MX" sz="1400" dirty="0" smtClean="0"/>
              <a:t>favoritos</a:t>
            </a:r>
            <a:endParaRPr lang="es-MX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527BAFF-B8D9-4C73-B13D-1DAFC41E9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9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83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9005F6-4281-4244-811F-922AAA2A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Galería de imágenes (INICIO)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82" y="1680632"/>
            <a:ext cx="1062581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68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262</Words>
  <Application>Microsoft Office PowerPoint</Application>
  <PresentationFormat>Panorámica</PresentationFormat>
  <Paragraphs>79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Segoe UI</vt:lpstr>
      <vt:lpstr>Wingdings 3</vt:lpstr>
      <vt:lpstr>Ion Boardroom</vt:lpstr>
      <vt:lpstr>Presentación de PowerPoint</vt:lpstr>
      <vt:lpstr>Arquitectura de la información</vt:lpstr>
      <vt:lpstr>Imágenes</vt:lpstr>
      <vt:lpstr>Estilo Visual (Colores a utilizar)</vt:lpstr>
      <vt:lpstr>Tipografía</vt:lpstr>
      <vt:lpstr>Banners </vt:lpstr>
      <vt:lpstr>Iconografia</vt:lpstr>
      <vt:lpstr>Distribucion</vt:lpstr>
      <vt:lpstr>Galería de imágenes (INICIO)</vt:lpstr>
      <vt:lpstr>Galería de imágenes (PROMOCIONES)</vt:lpstr>
      <vt:lpstr>Galería de imágenes (ARREGLOS)</vt:lpstr>
      <vt:lpstr>Galería de imágenes (CHOCOLATES)</vt:lpstr>
      <vt:lpstr>Galería de imágenes (PACKS)</vt:lpstr>
      <vt:lpstr>Galería de imágenes (PARA ÉL )</vt:lpstr>
      <vt:lpstr>Galería de imágenes (OCASION)</vt:lpstr>
      <vt:lpstr>Galería de imágenes (OTROS)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</dc:creator>
  <cp:lastModifiedBy>NUEVO</cp:lastModifiedBy>
  <cp:revision>9</cp:revision>
  <dcterms:created xsi:type="dcterms:W3CDTF">2020-07-29T06:59:41Z</dcterms:created>
  <dcterms:modified xsi:type="dcterms:W3CDTF">2020-08-06T02:49:20Z</dcterms:modified>
</cp:coreProperties>
</file>