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63" d="100"/>
          <a:sy n="63" d="100"/>
        </p:scale>
        <p:origin x="8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0EDEB186-A862-46E3-9308-C75700EEA266}"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4075471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EDEB186-A862-46E3-9308-C75700EEA266}"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33876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EDEB186-A862-46E3-9308-C75700EEA266}"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141001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EDEB186-A862-46E3-9308-C75700EEA266}"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126432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0EDEB186-A862-46E3-9308-C75700EEA266}"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2873267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0EDEB186-A862-46E3-9308-C75700EEA266}" type="datetimeFigureOut">
              <a:rPr lang="es-GT" smtClean="0"/>
              <a:t>30/05/2019</a:t>
            </a:fld>
            <a:endParaRPr lang="es-GT"/>
          </a:p>
        </p:txBody>
      </p:sp>
      <p:sp>
        <p:nvSpPr>
          <p:cNvPr id="9" name="Footer Placeholder 8"/>
          <p:cNvSpPr>
            <a:spLocks noGrp="1"/>
          </p:cNvSpPr>
          <p:nvPr>
            <p:ph type="ftr" sz="quarter" idx="11"/>
          </p:nvPr>
        </p:nvSpPr>
        <p:spPr/>
        <p:txBody>
          <a:bodyPr/>
          <a:lstStyle/>
          <a:p>
            <a:endParaRPr lang="es-GT"/>
          </a:p>
        </p:txBody>
      </p:sp>
      <p:sp>
        <p:nvSpPr>
          <p:cNvPr id="10" name="Slide Number Placeholder 9"/>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304449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0EDEB186-A862-46E3-9308-C75700EEA266}"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42D9EEA-E626-4469-8BA6-B9D60D6CB1EB}" type="slidenum">
              <a:rPr lang="es-GT" smtClean="0"/>
              <a:t>‹Nº›</a:t>
            </a:fld>
            <a:endParaRPr lang="es-GT"/>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61893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EDEB186-A862-46E3-9308-C75700EEA266}"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305243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EB186-A862-46E3-9308-C75700EEA266}" type="datetimeFigureOut">
              <a:rPr lang="es-GT" smtClean="0"/>
              <a:t>30/05/2019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106489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0EDEB186-A862-46E3-9308-C75700EEA266}" type="datetimeFigureOut">
              <a:rPr lang="es-GT" smtClean="0"/>
              <a:t>30/05/2019</a:t>
            </a:fld>
            <a:endParaRPr lang="es-G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GT"/>
          </a:p>
        </p:txBody>
      </p:sp>
      <p:sp>
        <p:nvSpPr>
          <p:cNvPr id="11" name="Slide Number Placeholder 10"/>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106832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EDEB186-A862-46E3-9308-C75700EEA266}" type="datetimeFigureOut">
              <a:rPr lang="es-GT" smtClean="0"/>
              <a:t>30/05/2019</a:t>
            </a:fld>
            <a:endParaRPr lang="es-G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GT"/>
          </a:p>
        </p:txBody>
      </p:sp>
      <p:sp>
        <p:nvSpPr>
          <p:cNvPr id="10" name="Slide Number Placeholder 9"/>
          <p:cNvSpPr>
            <a:spLocks noGrp="1"/>
          </p:cNvSpPr>
          <p:nvPr>
            <p:ph type="sldNum" sz="quarter" idx="12"/>
          </p:nvPr>
        </p:nvSpPr>
        <p:spPr/>
        <p:txBody>
          <a:bodyPr/>
          <a:lstStyle/>
          <a:p>
            <a:fld id="{D42D9EEA-E626-4469-8BA6-B9D60D6CB1EB}" type="slidenum">
              <a:rPr lang="es-GT" smtClean="0"/>
              <a:t>‹Nº›</a:t>
            </a:fld>
            <a:endParaRPr lang="es-GT"/>
          </a:p>
        </p:txBody>
      </p:sp>
    </p:spTree>
    <p:extLst>
      <p:ext uri="{BB962C8B-B14F-4D97-AF65-F5344CB8AC3E}">
        <p14:creationId xmlns:p14="http://schemas.microsoft.com/office/powerpoint/2010/main" val="396846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EDEB186-A862-46E3-9308-C75700EEA266}" type="datetimeFigureOut">
              <a:rPr lang="es-GT" smtClean="0"/>
              <a:t>30/05/2019</a:t>
            </a:fld>
            <a:endParaRPr lang="es-G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G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42D9EEA-E626-4469-8BA6-B9D60D6CB1EB}" type="slidenum">
              <a:rPr lang="es-GT" smtClean="0"/>
              <a:t>‹Nº›</a:t>
            </a:fld>
            <a:endParaRPr lang="es-GT"/>
          </a:p>
        </p:txBody>
      </p:sp>
    </p:spTree>
    <p:extLst>
      <p:ext uri="{BB962C8B-B14F-4D97-AF65-F5344CB8AC3E}">
        <p14:creationId xmlns:p14="http://schemas.microsoft.com/office/powerpoint/2010/main" val="2583491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00200" y="2401877"/>
            <a:ext cx="8991600" cy="1645920"/>
          </a:xfrm>
        </p:spPr>
        <p:txBody>
          <a:bodyPr>
            <a:normAutofit fontScale="90000"/>
          </a:bodyPr>
          <a:lstStyle/>
          <a:p>
            <a:r>
              <a:rPr lang="es-GT" dirty="0" smtClean="0"/>
              <a:t>Aplicaciones hibridas </a:t>
            </a:r>
            <a:br>
              <a:rPr lang="es-GT" dirty="0" smtClean="0"/>
            </a:br>
            <a:r>
              <a:rPr lang="es-GT" dirty="0" smtClean="0"/>
              <a:t>y </a:t>
            </a:r>
            <a:br>
              <a:rPr lang="es-GT" dirty="0" smtClean="0"/>
            </a:br>
            <a:r>
              <a:rPr lang="es-GT" dirty="0" smtClean="0"/>
              <a:t>sitios web</a:t>
            </a:r>
            <a:endParaRPr lang="es-GT" dirty="0"/>
          </a:p>
        </p:txBody>
      </p:sp>
      <p:pic>
        <p:nvPicPr>
          <p:cNvPr id="4" name="Imagen 3"/>
          <p:cNvPicPr>
            <a:picLocks noChangeAspect="1"/>
          </p:cNvPicPr>
          <p:nvPr/>
        </p:nvPicPr>
        <p:blipFill>
          <a:blip r:embed="rId3"/>
          <a:stretch>
            <a:fillRect/>
          </a:stretch>
        </p:blipFill>
        <p:spPr>
          <a:xfrm>
            <a:off x="2694137" y="2810202"/>
            <a:ext cx="6803726" cy="1237595"/>
          </a:xfrm>
          <a:prstGeom prst="rect">
            <a:avLst/>
          </a:prstGeom>
        </p:spPr>
      </p:pic>
    </p:spTree>
    <p:extLst>
      <p:ext uri="{BB962C8B-B14F-4D97-AF65-F5344CB8AC3E}">
        <p14:creationId xmlns:p14="http://schemas.microsoft.com/office/powerpoint/2010/main" val="3679873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9000" b="-2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972056" y="3098292"/>
            <a:ext cx="7729728" cy="1188720"/>
          </a:xfrm>
        </p:spPr>
        <p:txBody>
          <a:bodyPr/>
          <a:lstStyle/>
          <a:p>
            <a:r>
              <a:rPr lang="es-GT" dirty="0"/>
              <a:t>Diferencia entre sitio web y página web</a:t>
            </a:r>
          </a:p>
        </p:txBody>
      </p:sp>
    </p:spTree>
    <p:extLst>
      <p:ext uri="{BB962C8B-B14F-4D97-AF65-F5344CB8AC3E}">
        <p14:creationId xmlns:p14="http://schemas.microsoft.com/office/powerpoint/2010/main" val="409653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31136" y="416052"/>
            <a:ext cx="7729728" cy="1188720"/>
          </a:xfrm>
        </p:spPr>
        <p:txBody>
          <a:bodyPr/>
          <a:lstStyle/>
          <a:p>
            <a:r>
              <a:rPr lang="es-GT" dirty="0" smtClean="0"/>
              <a:t>Su diferencia</a:t>
            </a:r>
            <a:endParaRPr lang="es-GT" dirty="0"/>
          </a:p>
        </p:txBody>
      </p:sp>
      <p:sp>
        <p:nvSpPr>
          <p:cNvPr id="3" name="Marcador de contenido 2"/>
          <p:cNvSpPr>
            <a:spLocks noGrp="1"/>
          </p:cNvSpPr>
          <p:nvPr>
            <p:ph idx="1"/>
          </p:nvPr>
        </p:nvSpPr>
        <p:spPr>
          <a:xfrm>
            <a:off x="2231136" y="1952244"/>
            <a:ext cx="7729728" cy="3101983"/>
          </a:xfrm>
        </p:spPr>
        <p:txBody>
          <a:bodyPr>
            <a:normAutofit fontScale="92500" lnSpcReduction="20000"/>
          </a:bodyPr>
          <a:lstStyle/>
          <a:p>
            <a:r>
              <a:rPr lang="es-GT" dirty="0"/>
              <a:t>A veces se utiliza erróneamente el término página web para referirse a sitio web. Una página web es parte de un sitio web y es un único archivo con un nombre de archivo asignado, mientras que un sitio web es un conjunto de archivos llamados páginas web.</a:t>
            </a:r>
          </a:p>
          <a:p>
            <a:endParaRPr lang="es-GT" dirty="0"/>
          </a:p>
          <a:p>
            <a:r>
              <a:rPr lang="es-GT" dirty="0"/>
              <a:t>Si lo comparáramos con un libro, un sitio web sería el libro entero y una página web de ese sitio web sería un capítulo de ese libro. El título del libro sería el nombre del dominio del sitio web. Un capítulo, al igual que una página web, tiene un nombre que lo define. Decimos que sería un capítulo y no una página del libro porque a menudo es necesario desplazarse hacia bajo en la pantalla para ver todo el contenido de una página web, al igual que en un libro te desplazas a través de varias páginas para ver todo el contenido de un capítulo. El índice de los capítulos del libro sería el equivalente al mapa del sitio web (</a:t>
            </a:r>
            <a:r>
              <a:rPr lang="es-GT" dirty="0" err="1"/>
              <a:t>sitemap</a:t>
            </a:r>
            <a:r>
              <a:rPr lang="es-GT" dirty="0"/>
              <a:t> en inglés).</a:t>
            </a:r>
          </a:p>
        </p:txBody>
      </p:sp>
      <p:pic>
        <p:nvPicPr>
          <p:cNvPr id="4" name="Imagen 3"/>
          <p:cNvPicPr>
            <a:picLocks noChangeAspect="1"/>
          </p:cNvPicPr>
          <p:nvPr/>
        </p:nvPicPr>
        <p:blipFill>
          <a:blip r:embed="rId2"/>
          <a:stretch>
            <a:fillRect/>
          </a:stretch>
        </p:blipFill>
        <p:spPr>
          <a:xfrm>
            <a:off x="4919662" y="5054227"/>
            <a:ext cx="2352675" cy="1568450"/>
          </a:xfrm>
          <a:prstGeom prst="rect">
            <a:avLst/>
          </a:prstGeom>
        </p:spPr>
      </p:pic>
    </p:spTree>
    <p:extLst>
      <p:ext uri="{BB962C8B-B14F-4D97-AF65-F5344CB8AC3E}">
        <p14:creationId xmlns:p14="http://schemas.microsoft.com/office/powerpoint/2010/main" val="330736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8256" y="366998"/>
            <a:ext cx="7729728" cy="1188720"/>
          </a:xfrm>
        </p:spPr>
        <p:txBody>
          <a:bodyPr/>
          <a:lstStyle/>
          <a:p>
            <a:r>
              <a:rPr lang="es-GT" dirty="0" smtClean="0"/>
              <a:t>¿Que son las aplicaciones Hibridas</a:t>
            </a:r>
            <a:r>
              <a:rPr lang="en-US" dirty="0"/>
              <a:t>?</a:t>
            </a:r>
            <a:endParaRPr lang="es-GT" dirty="0"/>
          </a:p>
        </p:txBody>
      </p:sp>
      <p:sp>
        <p:nvSpPr>
          <p:cNvPr id="3" name="Marcador de contenido 2"/>
          <p:cNvSpPr>
            <a:spLocks noGrp="1"/>
          </p:cNvSpPr>
          <p:nvPr>
            <p:ph idx="1"/>
          </p:nvPr>
        </p:nvSpPr>
        <p:spPr>
          <a:xfrm>
            <a:off x="2048256" y="1555718"/>
            <a:ext cx="7729728" cy="3101983"/>
          </a:xfrm>
        </p:spPr>
        <p:txBody>
          <a:bodyPr>
            <a:normAutofit/>
          </a:bodyPr>
          <a:lstStyle/>
          <a:p>
            <a:endParaRPr lang="es-GT" dirty="0"/>
          </a:p>
          <a:p>
            <a:r>
              <a:rPr lang="es-GT" dirty="0"/>
              <a:t> Mantienen el carácter multiplataforma en gran parte, siguen usando tecnologías Web, aunque corren localmente en el dispositivo, pudiendo ejecutarse también sin conexión a Internet. Al estar embebidas en un navegador de una aplicación nativa tienen el mismo tipo de acceso a las </a:t>
            </a:r>
            <a:r>
              <a:rPr lang="es-GT" dirty="0" err="1"/>
              <a:t>APIs</a:t>
            </a:r>
            <a:r>
              <a:rPr lang="es-GT" dirty="0"/>
              <a:t> nativas de cada sistema operativo así como a los recursos propios del sistema tipo procesador, GPS, </a:t>
            </a:r>
            <a:r>
              <a:rPr lang="es-GT" dirty="0" smtClean="0"/>
              <a:t>cámara, </a:t>
            </a:r>
            <a:r>
              <a:rPr lang="es-GT" dirty="0"/>
              <a:t>etc.</a:t>
            </a:r>
          </a:p>
          <a:p>
            <a:r>
              <a:rPr lang="es-GT" dirty="0"/>
              <a:t>Además mantiene el modo de distribución de las apps nativas ya que pueden ofrecerse a los App </a:t>
            </a:r>
            <a:r>
              <a:rPr lang="es-GT" dirty="0" smtClean="0"/>
              <a:t>Stores </a:t>
            </a:r>
            <a:r>
              <a:rPr lang="es-GT" dirty="0"/>
              <a:t>de las diferentes marcas.</a:t>
            </a:r>
          </a:p>
        </p:txBody>
      </p:sp>
      <p:pic>
        <p:nvPicPr>
          <p:cNvPr id="4" name="Imagen 3"/>
          <p:cNvPicPr>
            <a:picLocks noChangeAspect="1"/>
          </p:cNvPicPr>
          <p:nvPr/>
        </p:nvPicPr>
        <p:blipFill>
          <a:blip r:embed="rId2"/>
          <a:stretch>
            <a:fillRect/>
          </a:stretch>
        </p:blipFill>
        <p:spPr>
          <a:xfrm>
            <a:off x="4033361" y="4497112"/>
            <a:ext cx="3759518" cy="2301619"/>
          </a:xfrm>
          <a:prstGeom prst="rect">
            <a:avLst/>
          </a:prstGeom>
        </p:spPr>
      </p:pic>
    </p:spTree>
    <p:extLst>
      <p:ext uri="{BB962C8B-B14F-4D97-AF65-F5344CB8AC3E}">
        <p14:creationId xmlns:p14="http://schemas.microsoft.com/office/powerpoint/2010/main" val="17399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200" y="405544"/>
            <a:ext cx="8991600" cy="1645920"/>
          </a:xfrm>
        </p:spPr>
        <p:txBody>
          <a:bodyPr>
            <a:normAutofit fontScale="90000"/>
          </a:bodyPr>
          <a:lstStyle/>
          <a:p>
            <a:r>
              <a:rPr lang="es-GT" dirty="0"/>
              <a:t>¿Qué es mejor desarrollar una aplicación nativa o híbrida?</a:t>
            </a:r>
            <a:br>
              <a:rPr lang="es-GT" dirty="0"/>
            </a:br>
            <a:endParaRPr lang="es-GT" dirty="0"/>
          </a:p>
        </p:txBody>
      </p:sp>
      <p:pic>
        <p:nvPicPr>
          <p:cNvPr id="4" name="Imagen 3"/>
          <p:cNvPicPr>
            <a:picLocks noChangeAspect="1"/>
          </p:cNvPicPr>
          <p:nvPr/>
        </p:nvPicPr>
        <p:blipFill>
          <a:blip r:embed="rId2"/>
          <a:stretch>
            <a:fillRect/>
          </a:stretch>
        </p:blipFill>
        <p:spPr>
          <a:xfrm>
            <a:off x="2438400" y="2283500"/>
            <a:ext cx="7543800" cy="4325898"/>
          </a:xfrm>
          <a:prstGeom prst="rect">
            <a:avLst/>
          </a:prstGeom>
        </p:spPr>
      </p:pic>
    </p:spTree>
    <p:extLst>
      <p:ext uri="{BB962C8B-B14F-4D97-AF65-F5344CB8AC3E}">
        <p14:creationId xmlns:p14="http://schemas.microsoft.com/office/powerpoint/2010/main" val="4001248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1338072" y="306324"/>
            <a:ext cx="4271771" cy="5804916"/>
          </a:xfrm>
        </p:spPr>
        <p:txBody>
          <a:bodyPr>
            <a:normAutofit fontScale="85000" lnSpcReduction="20000"/>
          </a:bodyPr>
          <a:lstStyle/>
          <a:p>
            <a:r>
              <a:rPr lang="es-GT" dirty="0"/>
              <a:t>No hay una respuesta absoluta porque cada proyecto es diferente. Mi consejo es que dependiendo del tipo de app que tengas pensado hacer, te conviene una u otra. Es tan sencillo como responder uno por uno a los puntos de esta lista que te dejo:</a:t>
            </a:r>
          </a:p>
          <a:p>
            <a:r>
              <a:rPr lang="es-GT" dirty="0"/>
              <a:t>Si tu aplicación va utilizar las funcionalidades genéricas de una aplicación sin variar sus funciones dependiendo del dispositivo, entonces te conviene una App híbrida.</a:t>
            </a:r>
          </a:p>
          <a:p>
            <a:r>
              <a:rPr lang="es-GT" dirty="0"/>
              <a:t>Si tu aplicación va lanzarse para más de un sistema operativo móvil, mejor hacerla híbrida.</a:t>
            </a:r>
          </a:p>
          <a:p>
            <a:r>
              <a:rPr lang="es-GT" dirty="0"/>
              <a:t>Si no te importa demasiado la pureza de la apariencia y la rapidez no es algo vital para tu app, un desarrollo híbrido puede ser la mejor opción.</a:t>
            </a:r>
          </a:p>
          <a:p>
            <a:r>
              <a:rPr lang="es-GT" dirty="0"/>
              <a:t>Si tu aplicación es un videojuego y necesita mostrar gráficos </a:t>
            </a:r>
            <a:r>
              <a:rPr lang="es-GT" dirty="0" smtClean="0"/>
              <a:t>rende rizados </a:t>
            </a:r>
            <a:r>
              <a:rPr lang="es-GT" dirty="0"/>
              <a:t>2D o 3D, hay works multiplataforma perfectos para eso como Unity, </a:t>
            </a:r>
            <a:r>
              <a:rPr lang="es-GT" dirty="0" smtClean="0"/>
              <a:t>Unreal, coco2D </a:t>
            </a:r>
            <a:r>
              <a:rPr lang="es-GT" dirty="0"/>
              <a:t>y muchos más. </a:t>
            </a:r>
          </a:p>
          <a:p>
            <a:r>
              <a:rPr lang="es-GT" dirty="0"/>
              <a:t>Si tu aplicación necesita acceder al hardware concreto del dispositivo como el sensor de huellas o el desbloqueo facial, mejor será que consideres hacer tu app nativa. </a:t>
            </a:r>
          </a:p>
          <a:p>
            <a:r>
              <a:rPr lang="es-GT" dirty="0"/>
              <a:t>Si quieres usar la apariencia pura y rapidez del sistema de cada móvil, mejor desarrollar la app en nativo.</a:t>
            </a:r>
          </a:p>
        </p:txBody>
      </p:sp>
      <p:pic>
        <p:nvPicPr>
          <p:cNvPr id="5" name="Marcador de contenido 4"/>
          <p:cNvPicPr>
            <a:picLocks noGrp="1" noChangeAspect="1"/>
          </p:cNvPicPr>
          <p:nvPr>
            <p:ph sz="half" idx="2"/>
          </p:nvPr>
        </p:nvPicPr>
        <p:blipFill>
          <a:blip r:embed="rId2"/>
          <a:stretch>
            <a:fillRect/>
          </a:stretch>
        </p:blipFill>
        <p:spPr>
          <a:xfrm>
            <a:off x="5927408" y="765076"/>
            <a:ext cx="6129078" cy="3136363"/>
          </a:xfrm>
          <a:prstGeom prst="rect">
            <a:avLst/>
          </a:prstGeom>
        </p:spPr>
      </p:pic>
    </p:spTree>
    <p:extLst>
      <p:ext uri="{BB962C8B-B14F-4D97-AF65-F5344CB8AC3E}">
        <p14:creationId xmlns:p14="http://schemas.microsoft.com/office/powerpoint/2010/main" val="1953312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69720" y="2280064"/>
            <a:ext cx="8991600" cy="1645920"/>
          </a:xfrm>
        </p:spPr>
        <p:txBody>
          <a:bodyPr/>
          <a:lstStyle/>
          <a:p>
            <a:r>
              <a:rPr lang="es-GT" dirty="0" smtClean="0"/>
              <a:t>Ventajas y desventajas de aplicaciones hibridas 	</a:t>
            </a:r>
            <a:endParaRPr lang="es-GT" dirty="0"/>
          </a:p>
        </p:txBody>
      </p:sp>
    </p:spTree>
    <p:extLst>
      <p:ext uri="{BB962C8B-B14F-4D97-AF65-F5344CB8AC3E}">
        <p14:creationId xmlns:p14="http://schemas.microsoft.com/office/powerpoint/2010/main" val="56213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Ventajas de las aplicaciones híbridas</a:t>
            </a:r>
            <a:br>
              <a:rPr lang="es-GT" dirty="0"/>
            </a:br>
            <a:endParaRPr lang="es-GT" dirty="0"/>
          </a:p>
        </p:txBody>
      </p:sp>
      <p:sp>
        <p:nvSpPr>
          <p:cNvPr id="3" name="Marcador de contenido 2"/>
          <p:cNvSpPr>
            <a:spLocks noGrp="1"/>
          </p:cNvSpPr>
          <p:nvPr>
            <p:ph idx="1"/>
          </p:nvPr>
        </p:nvSpPr>
        <p:spPr/>
        <p:txBody>
          <a:bodyPr/>
          <a:lstStyle/>
          <a:p>
            <a:r>
              <a:rPr lang="es-GT" dirty="0"/>
              <a:t>Gran parte del desarrollo es compartido con todas las plataformas, Android, iOS, Windows Phone etc. </a:t>
            </a:r>
          </a:p>
          <a:p>
            <a:r>
              <a:rPr lang="es-GT" dirty="0"/>
              <a:t>Menor coste de desarrollo y diseño.</a:t>
            </a:r>
          </a:p>
          <a:p>
            <a:r>
              <a:rPr lang="es-GT" dirty="0"/>
              <a:t>Mantenimiento y actualizaciones más fáciles de desarrollar.</a:t>
            </a:r>
          </a:p>
          <a:p>
            <a:r>
              <a:rPr lang="es-GT" dirty="0"/>
              <a:t>Basadas en estándares web populares. </a:t>
            </a:r>
          </a:p>
          <a:p>
            <a:r>
              <a:rPr lang="es-GT" dirty="0" smtClean="0"/>
              <a:t>Prototipito </a:t>
            </a:r>
            <a:r>
              <a:rPr lang="es-GT" dirty="0"/>
              <a:t>más rápido.</a:t>
            </a:r>
          </a:p>
        </p:txBody>
      </p:sp>
      <p:pic>
        <p:nvPicPr>
          <p:cNvPr id="4" name="Imagen 3"/>
          <p:cNvPicPr>
            <a:picLocks noChangeAspect="1"/>
          </p:cNvPicPr>
          <p:nvPr/>
        </p:nvPicPr>
        <p:blipFill>
          <a:blip r:embed="rId2"/>
          <a:stretch>
            <a:fillRect/>
          </a:stretch>
        </p:blipFill>
        <p:spPr>
          <a:xfrm>
            <a:off x="6492240" y="4189035"/>
            <a:ext cx="4251960" cy="2607869"/>
          </a:xfrm>
          <a:prstGeom prst="rect">
            <a:avLst/>
          </a:prstGeom>
        </p:spPr>
      </p:pic>
    </p:spTree>
    <p:extLst>
      <p:ext uri="{BB962C8B-B14F-4D97-AF65-F5344CB8AC3E}">
        <p14:creationId xmlns:p14="http://schemas.microsoft.com/office/powerpoint/2010/main" val="57437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Inconvenientes de las aplicaciones híbridas</a:t>
            </a:r>
          </a:p>
        </p:txBody>
      </p:sp>
      <p:sp>
        <p:nvSpPr>
          <p:cNvPr id="3" name="Marcador de contenido 2"/>
          <p:cNvSpPr>
            <a:spLocks noGrp="1"/>
          </p:cNvSpPr>
          <p:nvPr>
            <p:ph idx="1"/>
          </p:nvPr>
        </p:nvSpPr>
        <p:spPr/>
        <p:txBody>
          <a:bodyPr/>
          <a:lstStyle/>
          <a:p>
            <a:r>
              <a:rPr lang="es-GT" dirty="0"/>
              <a:t>En ocasiones no se puede acceder a las funcionalidades del hardware del dispositivo.</a:t>
            </a:r>
          </a:p>
          <a:p>
            <a:r>
              <a:rPr lang="es-GT" dirty="0"/>
              <a:t>El diseño de la aplicación será simulado para parecer una aplicación nativa.</a:t>
            </a:r>
          </a:p>
          <a:p>
            <a:r>
              <a:rPr lang="es-GT" dirty="0"/>
              <a:t>Dependiendo de la complejidad de la app la velocidad y fluidez puede verse perjudicada.</a:t>
            </a:r>
          </a:p>
        </p:txBody>
      </p:sp>
      <p:pic>
        <p:nvPicPr>
          <p:cNvPr id="4" name="Imagen 3"/>
          <p:cNvPicPr>
            <a:picLocks noChangeAspect="1"/>
          </p:cNvPicPr>
          <p:nvPr/>
        </p:nvPicPr>
        <p:blipFill>
          <a:blip r:embed="rId2"/>
          <a:stretch>
            <a:fillRect/>
          </a:stretch>
        </p:blipFill>
        <p:spPr>
          <a:xfrm>
            <a:off x="4667250" y="4457700"/>
            <a:ext cx="2857500" cy="1600200"/>
          </a:xfrm>
          <a:prstGeom prst="rect">
            <a:avLst/>
          </a:prstGeom>
        </p:spPr>
      </p:pic>
    </p:spTree>
    <p:extLst>
      <p:ext uri="{BB962C8B-B14F-4D97-AF65-F5344CB8AC3E}">
        <p14:creationId xmlns:p14="http://schemas.microsoft.com/office/powerpoint/2010/main" val="47929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SITIOS WEB</a:t>
            </a:r>
            <a:endParaRPr lang="es-GT" dirty="0"/>
          </a:p>
        </p:txBody>
      </p:sp>
    </p:spTree>
    <p:extLst>
      <p:ext uri="{BB962C8B-B14F-4D97-AF65-F5344CB8AC3E}">
        <p14:creationId xmlns:p14="http://schemas.microsoft.com/office/powerpoint/2010/main" val="45297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3976" y="162306"/>
            <a:ext cx="7729728" cy="1188720"/>
          </a:xfrm>
        </p:spPr>
        <p:txBody>
          <a:bodyPr/>
          <a:lstStyle/>
          <a:p>
            <a:r>
              <a:rPr lang="es-GT" dirty="0" smtClean="0"/>
              <a:t>¿ QUE ES ?</a:t>
            </a:r>
            <a:endParaRPr lang="es-GT" dirty="0"/>
          </a:p>
        </p:txBody>
      </p:sp>
      <p:sp>
        <p:nvSpPr>
          <p:cNvPr id="3" name="Marcador de contenido 2"/>
          <p:cNvSpPr>
            <a:spLocks noGrp="1"/>
          </p:cNvSpPr>
          <p:nvPr>
            <p:ph idx="1"/>
          </p:nvPr>
        </p:nvSpPr>
        <p:spPr>
          <a:xfrm>
            <a:off x="2810256" y="1754124"/>
            <a:ext cx="7729728" cy="3101983"/>
          </a:xfrm>
        </p:spPr>
        <p:txBody>
          <a:bodyPr/>
          <a:lstStyle/>
          <a:p>
            <a:r>
              <a:rPr lang="es-GT" dirty="0"/>
              <a:t>En inglés website o web site, un sitio web es un sitio (localización) en la World Wide Web que </a:t>
            </a:r>
            <a:r>
              <a:rPr lang="es-GT" dirty="0" smtClean="0"/>
              <a:t>contiene </a:t>
            </a:r>
            <a:r>
              <a:rPr lang="es-GT" dirty="0"/>
              <a:t>documentos (páginas web) organizados jerárquicamente. Cada documento (página web) contiene texto y o gráficos que aparecen como información digital en la pantalla de un ordenador. Un sitio puede contener una combinación de gráficos, texto, audio, vídeo, y otros materiales dinámicos o estáticos.</a:t>
            </a:r>
          </a:p>
        </p:txBody>
      </p:sp>
      <p:pic>
        <p:nvPicPr>
          <p:cNvPr id="4" name="Imagen 3"/>
          <p:cNvPicPr>
            <a:picLocks noChangeAspect="1"/>
          </p:cNvPicPr>
          <p:nvPr/>
        </p:nvPicPr>
        <p:blipFill>
          <a:blip r:embed="rId2"/>
          <a:stretch>
            <a:fillRect/>
          </a:stretch>
        </p:blipFill>
        <p:spPr>
          <a:xfrm>
            <a:off x="4057650" y="3482118"/>
            <a:ext cx="4293870" cy="3150139"/>
          </a:xfrm>
          <a:prstGeom prst="rect">
            <a:avLst/>
          </a:prstGeom>
        </p:spPr>
      </p:pic>
    </p:spTree>
    <p:extLst>
      <p:ext uri="{BB962C8B-B14F-4D97-AF65-F5344CB8AC3E}">
        <p14:creationId xmlns:p14="http://schemas.microsoft.com/office/powerpoint/2010/main" val="3511696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22</TotalTime>
  <Words>693</Words>
  <Application>Microsoft Office PowerPoint</Application>
  <PresentationFormat>Panorámica</PresentationFormat>
  <Paragraphs>32</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Gill Sans MT</vt:lpstr>
      <vt:lpstr>Parcel</vt:lpstr>
      <vt:lpstr>Aplicaciones hibridas  y  sitios web</vt:lpstr>
      <vt:lpstr>¿Que son las aplicaciones Hibridas?</vt:lpstr>
      <vt:lpstr>¿Qué es mejor desarrollar una aplicación nativa o híbrida? </vt:lpstr>
      <vt:lpstr>Presentación de PowerPoint</vt:lpstr>
      <vt:lpstr>Ventajas y desventajas de aplicaciones hibridas  </vt:lpstr>
      <vt:lpstr>Ventajas de las aplicaciones híbridas </vt:lpstr>
      <vt:lpstr>Inconvenientes de las aplicaciones híbridas</vt:lpstr>
      <vt:lpstr>SITIOS WEB</vt:lpstr>
      <vt:lpstr>¿ QUE ES ?</vt:lpstr>
      <vt:lpstr>Diferencia entre sitio web y página web</vt:lpstr>
      <vt:lpstr>Su diferencia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3</cp:revision>
  <dcterms:created xsi:type="dcterms:W3CDTF">2019-05-30T13:53:45Z</dcterms:created>
  <dcterms:modified xsi:type="dcterms:W3CDTF">2019-05-30T14:16:39Z</dcterms:modified>
</cp:coreProperties>
</file>