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5279d9b1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5279d9b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5279d9b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5279d9b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5279d9b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5279d9b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5279d9b1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5279d9b1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5279d9b1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5279d9b1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5279d9b1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5279d9b1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5279d9b1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5279d9b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5279d9b1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5279d9b1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5279d9b1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5279d9b1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17925" y="893050"/>
            <a:ext cx="7908000" cy="175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GRÁFICA UTILIZANDO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 FX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62000" y="3034300"/>
            <a:ext cx="7820100" cy="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Nathan Rodrigues, Breno Ferreira, Rafael Peres, Leonardo Pires, Pedro Alexandre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Abas da Interface: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8050"/>
            <a:ext cx="3064824" cy="21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9587" y="1570182"/>
            <a:ext cx="3064826" cy="2184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2613" y="1565202"/>
            <a:ext cx="3064849" cy="2194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as abas do programa: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1409700"/>
            <a:ext cx="47815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Desabilitando o fechamento de abas e criando tabelas: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26" y="1473975"/>
            <a:ext cx="7258149" cy="31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Centralizando as colunas da tabela: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88" y="1426925"/>
            <a:ext cx="64484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Conteúdo da aba “Seguro de Vida”: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50" y="1771775"/>
            <a:ext cx="806767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Centralizando as colunas da tabela: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735125"/>
            <a:ext cx="66294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Conteúdo da aba “Relatórios”: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63" y="1713075"/>
            <a:ext cx="77628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Centralizando as colunas da tabela: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613" y="1186475"/>
            <a:ext cx="503478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Inicializando interface: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0" y="2243138"/>
            <a:ext cx="32385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