
<file path=[Content_Types].xml><?xml version="1.0" encoding="utf-8"?>
<Types xmlns="http://schemas.openxmlformats.org/package/2006/content-types">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75" r:id="rId3"/>
    <p:sldId id="318" r:id="rId4"/>
    <p:sldId id="319" r:id="rId5"/>
    <p:sldId id="320" r:id="rId6"/>
    <p:sldId id="295" r:id="rId7"/>
    <p:sldId id="307" r:id="rId8"/>
    <p:sldId id="308" r:id="rId9"/>
    <p:sldId id="315" r:id="rId10"/>
    <p:sldId id="316" r:id="rId11"/>
    <p:sldId id="317" r:id="rId12"/>
    <p:sldId id="274" r:id="rId13"/>
  </p:sldIdLst>
  <p:sldSz cx="9144000" cy="6858000" type="screen4x3"/>
  <p:notesSz cx="9317038" cy="687705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6C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94581" autoAdjust="0"/>
  </p:normalViewPr>
  <p:slideViewPr>
    <p:cSldViewPr>
      <p:cViewPr varScale="1">
        <p:scale>
          <a:sx n="81" d="100"/>
          <a:sy n="81" d="100"/>
        </p:scale>
        <p:origin x="10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5890" cy="343853"/>
          </a:xfrm>
          <a:prstGeom prst="rect">
            <a:avLst/>
          </a:prstGeom>
        </p:spPr>
        <p:txBody>
          <a:bodyPr vert="horz" wrap="square" lIns="92510" tIns="46255" rIns="92510" bIns="46255" numCol="1" anchor="t" anchorCtr="0" compatLnSpc="1">
            <a:prstTxWarp prst="textNoShape">
              <a:avLst/>
            </a:prstTxWarp>
          </a:bodyPr>
          <a:lstStyle>
            <a:lvl1pPr>
              <a:defRPr sz="1200">
                <a:latin typeface="Arial" charset="0"/>
                <a:cs typeface="Arial" charset="0"/>
              </a:defRPr>
            </a:lvl1pPr>
          </a:lstStyle>
          <a:p>
            <a:pPr>
              <a:defRPr/>
            </a:pPr>
            <a:endParaRPr lang="en-US" altLang="zh-HK"/>
          </a:p>
        </p:txBody>
      </p:sp>
      <p:sp>
        <p:nvSpPr>
          <p:cNvPr id="3" name="Date Placeholder 2"/>
          <p:cNvSpPr>
            <a:spLocks noGrp="1"/>
          </p:cNvSpPr>
          <p:nvPr>
            <p:ph type="dt" sz="quarter" idx="1"/>
          </p:nvPr>
        </p:nvSpPr>
        <p:spPr>
          <a:xfrm>
            <a:off x="5278162" y="0"/>
            <a:ext cx="4037383" cy="343853"/>
          </a:xfrm>
          <a:prstGeom prst="rect">
            <a:avLst/>
          </a:prstGeom>
        </p:spPr>
        <p:txBody>
          <a:bodyPr vert="horz" wrap="square" lIns="92510" tIns="46255" rIns="92510" bIns="46255" numCol="1" anchor="t" anchorCtr="0" compatLnSpc="1">
            <a:prstTxWarp prst="textNoShape">
              <a:avLst/>
            </a:prstTxWarp>
          </a:bodyPr>
          <a:lstStyle>
            <a:lvl1pPr algn="r">
              <a:defRPr sz="1200">
                <a:latin typeface="Arial" charset="0"/>
                <a:cs typeface="Arial" charset="0"/>
              </a:defRPr>
            </a:lvl1pPr>
          </a:lstStyle>
          <a:p>
            <a:pPr>
              <a:defRPr/>
            </a:pPr>
            <a:fld id="{C99CD7DE-4CA6-47BF-8F8F-DB8D53432D74}" type="datetimeFigureOut">
              <a:rPr lang="en-US" altLang="zh-HK"/>
              <a:pPr>
                <a:defRPr/>
              </a:pPr>
              <a:t>11/3/2017</a:t>
            </a:fld>
            <a:endParaRPr lang="en-US" altLang="zh-HK"/>
          </a:p>
        </p:txBody>
      </p:sp>
      <p:sp>
        <p:nvSpPr>
          <p:cNvPr id="4" name="Footer Placeholder 3"/>
          <p:cNvSpPr>
            <a:spLocks noGrp="1"/>
          </p:cNvSpPr>
          <p:nvPr>
            <p:ph type="ftr" sz="quarter" idx="2"/>
          </p:nvPr>
        </p:nvSpPr>
        <p:spPr>
          <a:xfrm>
            <a:off x="1" y="6533198"/>
            <a:ext cx="4035890" cy="342246"/>
          </a:xfrm>
          <a:prstGeom prst="rect">
            <a:avLst/>
          </a:prstGeom>
        </p:spPr>
        <p:txBody>
          <a:bodyPr vert="horz" wrap="square" lIns="92510" tIns="46255" rIns="92510" bIns="46255" numCol="1" anchor="b" anchorCtr="0" compatLnSpc="1">
            <a:prstTxWarp prst="textNoShape">
              <a:avLst/>
            </a:prstTxWarp>
          </a:bodyPr>
          <a:lstStyle>
            <a:lvl1pPr>
              <a:defRPr sz="1200">
                <a:latin typeface="Arial" charset="0"/>
                <a:cs typeface="Arial" charset="0"/>
              </a:defRPr>
            </a:lvl1pPr>
          </a:lstStyle>
          <a:p>
            <a:pPr>
              <a:defRPr/>
            </a:pPr>
            <a:endParaRPr lang="en-US" altLang="zh-HK"/>
          </a:p>
        </p:txBody>
      </p:sp>
      <p:sp>
        <p:nvSpPr>
          <p:cNvPr id="5" name="Slide Number Placeholder 4"/>
          <p:cNvSpPr>
            <a:spLocks noGrp="1"/>
          </p:cNvSpPr>
          <p:nvPr>
            <p:ph type="sldNum" sz="quarter" idx="3"/>
          </p:nvPr>
        </p:nvSpPr>
        <p:spPr>
          <a:xfrm>
            <a:off x="5278162" y="6533198"/>
            <a:ext cx="4037383" cy="342246"/>
          </a:xfrm>
          <a:prstGeom prst="rect">
            <a:avLst/>
          </a:prstGeom>
        </p:spPr>
        <p:txBody>
          <a:bodyPr vert="horz" wrap="square" lIns="92510" tIns="46255" rIns="92510" bIns="46255" numCol="1" anchor="b" anchorCtr="0" compatLnSpc="1">
            <a:prstTxWarp prst="textNoShape">
              <a:avLst/>
            </a:prstTxWarp>
          </a:bodyPr>
          <a:lstStyle>
            <a:lvl1pPr algn="r">
              <a:defRPr sz="1200"/>
            </a:lvl1pPr>
          </a:lstStyle>
          <a:p>
            <a:fld id="{7A48A7E1-CD60-4B65-8E96-AD8EB966EFB3}" type="slidenum">
              <a:rPr lang="en-US" altLang="zh-HK"/>
              <a:pPr/>
              <a:t>‹#›</a:t>
            </a:fld>
            <a:endParaRPr lang="en-US" altLang="zh-HK"/>
          </a:p>
        </p:txBody>
      </p:sp>
    </p:spTree>
    <p:extLst>
      <p:ext uri="{BB962C8B-B14F-4D97-AF65-F5344CB8AC3E}">
        <p14:creationId xmlns:p14="http://schemas.microsoft.com/office/powerpoint/2010/main" val="1336135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4038877" cy="3438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ltLang="zh-HK"/>
          </a:p>
        </p:txBody>
      </p:sp>
      <p:sp>
        <p:nvSpPr>
          <p:cNvPr id="38915" name="Rectangle 3"/>
          <p:cNvSpPr>
            <a:spLocks noGrp="1" noChangeArrowheads="1"/>
          </p:cNvSpPr>
          <p:nvPr>
            <p:ph type="dt" idx="1"/>
          </p:nvPr>
        </p:nvSpPr>
        <p:spPr bwMode="auto">
          <a:xfrm>
            <a:off x="5276668" y="0"/>
            <a:ext cx="4038877" cy="3438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A3A65BD3-C78D-4A6E-86B4-5815DD5DED05}" type="datetimeFigureOut">
              <a:rPr lang="en-US" altLang="zh-HK"/>
              <a:pPr>
                <a:defRPr/>
              </a:pPr>
              <a:t>11/3/2017</a:t>
            </a:fld>
            <a:endParaRPr lang="en-US" altLang="zh-HK"/>
          </a:p>
        </p:txBody>
      </p:sp>
      <p:sp>
        <p:nvSpPr>
          <p:cNvPr id="47108" name="Rectangle 4"/>
          <p:cNvSpPr>
            <a:spLocks noGrp="1" noRot="1" noChangeAspect="1" noChangeArrowheads="1" noTextEdit="1"/>
          </p:cNvSpPr>
          <p:nvPr>
            <p:ph type="sldImg" idx="2"/>
          </p:nvPr>
        </p:nvSpPr>
        <p:spPr bwMode="auto">
          <a:xfrm>
            <a:off x="2941638" y="515938"/>
            <a:ext cx="3435350" cy="2578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933197" y="3266600"/>
            <a:ext cx="7452137" cy="30946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918" name="Rectangle 6"/>
          <p:cNvSpPr>
            <a:spLocks noGrp="1" noChangeArrowheads="1"/>
          </p:cNvSpPr>
          <p:nvPr>
            <p:ph type="ftr" sz="quarter" idx="4"/>
          </p:nvPr>
        </p:nvSpPr>
        <p:spPr bwMode="auto">
          <a:xfrm>
            <a:off x="0" y="6531591"/>
            <a:ext cx="4038877" cy="34385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ltLang="zh-HK"/>
          </a:p>
        </p:txBody>
      </p:sp>
      <p:sp>
        <p:nvSpPr>
          <p:cNvPr id="38919" name="Rectangle 7"/>
          <p:cNvSpPr>
            <a:spLocks noGrp="1" noChangeArrowheads="1"/>
          </p:cNvSpPr>
          <p:nvPr>
            <p:ph type="sldNum" sz="quarter" idx="5"/>
          </p:nvPr>
        </p:nvSpPr>
        <p:spPr bwMode="auto">
          <a:xfrm>
            <a:off x="5276668" y="6531591"/>
            <a:ext cx="4038877" cy="34385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6B7D6CCF-41F7-44FD-BB7A-04B44A0BDF6C}" type="slidenum">
              <a:rPr lang="en-US" altLang="zh-HK"/>
              <a:pPr/>
              <a:t>‹#›</a:t>
            </a:fld>
            <a:endParaRPr lang="en-US" altLang="zh-HK"/>
          </a:p>
        </p:txBody>
      </p:sp>
    </p:spTree>
    <p:extLst>
      <p:ext uri="{BB962C8B-B14F-4D97-AF65-F5344CB8AC3E}">
        <p14:creationId xmlns:p14="http://schemas.microsoft.com/office/powerpoint/2010/main" val="17426378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5" name="Rectangle 11"/>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6" name="Rectangle 13"/>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7" name="Rectangle 18"/>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0" name="Straight Connector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7"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8" name="Oval 22"/>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9" name="Oval 23"/>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20" name="Oval 25"/>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21" name="Oval 24"/>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52F9695B-307B-411E-8CFD-5E484A86CF48}" type="datetime1">
              <a:rPr lang="en-US" altLang="zh-HK" smtClean="0"/>
              <a:t>11/3/2017</a:t>
            </a:fld>
            <a:endParaRPr lang="en-US" altLang="zh-HK"/>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ltLang="zh-HK"/>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fld id="{1B6C017B-32DE-4AE3-B9AE-857BD603B6E4}" type="slidenum">
              <a:rPr lang="en-US" altLang="zh-HK"/>
              <a:pPr/>
              <a:t>‹#›</a:t>
            </a:fld>
            <a:endParaRPr lang="en-US" altLang="zh-HK"/>
          </a:p>
        </p:txBody>
      </p:sp>
    </p:spTree>
    <p:extLst>
      <p:ext uri="{BB962C8B-B14F-4D97-AF65-F5344CB8AC3E}">
        <p14:creationId xmlns:p14="http://schemas.microsoft.com/office/powerpoint/2010/main" val="13810201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102F530F-9ACA-4066-A9B6-834C3DCCC8D8}" type="datetime1">
              <a:rPr lang="en-US" altLang="zh-HK" smtClean="0"/>
              <a:t>11/3/2017</a:t>
            </a:fld>
            <a:endParaRPr lang="en-US" altLang="zh-HK"/>
          </a:p>
        </p:txBody>
      </p:sp>
      <p:sp>
        <p:nvSpPr>
          <p:cNvPr id="5" name="Footer Placeholder 2"/>
          <p:cNvSpPr>
            <a:spLocks noGrp="1"/>
          </p:cNvSpPr>
          <p:nvPr>
            <p:ph type="ftr" sz="quarter" idx="11"/>
          </p:nvPr>
        </p:nvSpPr>
        <p:spPr/>
        <p:txBody>
          <a:bodyPr/>
          <a:lstStyle>
            <a:lvl1pPr>
              <a:defRPr/>
            </a:lvl1pPr>
          </a:lstStyle>
          <a:p>
            <a:pPr>
              <a:defRPr/>
            </a:pPr>
            <a:endParaRPr lang="en-US" altLang="zh-HK"/>
          </a:p>
        </p:txBody>
      </p:sp>
      <p:sp>
        <p:nvSpPr>
          <p:cNvPr id="6" name="Slide Number Placeholder 22"/>
          <p:cNvSpPr>
            <a:spLocks noGrp="1"/>
          </p:cNvSpPr>
          <p:nvPr>
            <p:ph type="sldNum" sz="quarter" idx="12"/>
          </p:nvPr>
        </p:nvSpPr>
        <p:spPr/>
        <p:txBody>
          <a:bodyPr/>
          <a:lstStyle>
            <a:lvl1pPr>
              <a:defRPr/>
            </a:lvl1pPr>
          </a:lstStyle>
          <a:p>
            <a:fld id="{8C82373F-74BA-44D2-9A14-49611B0237AC}" type="slidenum">
              <a:rPr lang="en-US" altLang="zh-HK"/>
              <a:pPr/>
              <a:t>‹#›</a:t>
            </a:fld>
            <a:endParaRPr lang="en-US" altLang="zh-HK"/>
          </a:p>
        </p:txBody>
      </p:sp>
    </p:spTree>
    <p:extLst>
      <p:ext uri="{BB962C8B-B14F-4D97-AF65-F5344CB8AC3E}">
        <p14:creationId xmlns:p14="http://schemas.microsoft.com/office/powerpoint/2010/main" val="29852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92B6E27-1F0B-41FF-98E3-E1883AE66A44}" type="datetime1">
              <a:rPr lang="en-US" altLang="zh-HK" smtClean="0"/>
              <a:t>11/3/2017</a:t>
            </a:fld>
            <a:endParaRPr lang="en-US" altLang="zh-HK"/>
          </a:p>
        </p:txBody>
      </p:sp>
      <p:sp>
        <p:nvSpPr>
          <p:cNvPr id="5" name="Footer Placeholder 2"/>
          <p:cNvSpPr>
            <a:spLocks noGrp="1"/>
          </p:cNvSpPr>
          <p:nvPr>
            <p:ph type="ftr" sz="quarter" idx="11"/>
          </p:nvPr>
        </p:nvSpPr>
        <p:spPr/>
        <p:txBody>
          <a:bodyPr/>
          <a:lstStyle>
            <a:lvl1pPr>
              <a:defRPr/>
            </a:lvl1pPr>
          </a:lstStyle>
          <a:p>
            <a:pPr>
              <a:defRPr/>
            </a:pPr>
            <a:endParaRPr lang="en-US" altLang="zh-HK"/>
          </a:p>
        </p:txBody>
      </p:sp>
      <p:sp>
        <p:nvSpPr>
          <p:cNvPr id="6" name="Slide Number Placeholder 22"/>
          <p:cNvSpPr>
            <a:spLocks noGrp="1"/>
          </p:cNvSpPr>
          <p:nvPr>
            <p:ph type="sldNum" sz="quarter" idx="12"/>
          </p:nvPr>
        </p:nvSpPr>
        <p:spPr/>
        <p:txBody>
          <a:bodyPr/>
          <a:lstStyle>
            <a:lvl1pPr>
              <a:defRPr/>
            </a:lvl1pPr>
          </a:lstStyle>
          <a:p>
            <a:fld id="{DB5E1364-9CEB-46A8-9B3F-FC709E780095}" type="slidenum">
              <a:rPr lang="en-US" altLang="zh-HK"/>
              <a:pPr/>
              <a:t>‹#›</a:t>
            </a:fld>
            <a:endParaRPr lang="en-US" altLang="zh-HK"/>
          </a:p>
        </p:txBody>
      </p:sp>
    </p:spTree>
    <p:extLst>
      <p:ext uri="{BB962C8B-B14F-4D97-AF65-F5344CB8AC3E}">
        <p14:creationId xmlns:p14="http://schemas.microsoft.com/office/powerpoint/2010/main" val="254162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4BEB03-429C-43F4-8A25-4B429A4F7541}" type="datetime1">
              <a:rPr lang="en-US" altLang="zh-HK" smtClean="0"/>
              <a:t>11/3/2017</a:t>
            </a:fld>
            <a:endParaRPr lang="en-US" altLang="zh-HK"/>
          </a:p>
        </p:txBody>
      </p:sp>
      <p:sp>
        <p:nvSpPr>
          <p:cNvPr id="5" name="Footer Placeholder 2"/>
          <p:cNvSpPr>
            <a:spLocks noGrp="1"/>
          </p:cNvSpPr>
          <p:nvPr>
            <p:ph type="ftr" sz="quarter" idx="11"/>
          </p:nvPr>
        </p:nvSpPr>
        <p:spPr/>
        <p:txBody>
          <a:bodyPr/>
          <a:lstStyle>
            <a:lvl1pPr>
              <a:defRPr/>
            </a:lvl1pPr>
          </a:lstStyle>
          <a:p>
            <a:pPr>
              <a:defRPr/>
            </a:pPr>
            <a:endParaRPr lang="en-US" altLang="zh-HK"/>
          </a:p>
        </p:txBody>
      </p:sp>
      <p:sp>
        <p:nvSpPr>
          <p:cNvPr id="6" name="Slide Number Placeholder 22"/>
          <p:cNvSpPr>
            <a:spLocks noGrp="1"/>
          </p:cNvSpPr>
          <p:nvPr>
            <p:ph type="sldNum" sz="quarter" idx="12"/>
          </p:nvPr>
        </p:nvSpPr>
        <p:spPr/>
        <p:txBody>
          <a:bodyPr/>
          <a:lstStyle>
            <a:lvl1pPr>
              <a:defRPr/>
            </a:lvl1pPr>
          </a:lstStyle>
          <a:p>
            <a:fld id="{527FE1CC-371D-4A6C-8AE3-D5FE8E91B842}" type="slidenum">
              <a:rPr lang="en-US" altLang="zh-HK"/>
              <a:pPr/>
              <a:t>‹#›</a:t>
            </a:fld>
            <a:endParaRPr lang="en-US" altLang="zh-HK"/>
          </a:p>
        </p:txBody>
      </p:sp>
    </p:spTree>
    <p:extLst>
      <p:ext uri="{BB962C8B-B14F-4D97-AF65-F5344CB8AC3E}">
        <p14:creationId xmlns:p14="http://schemas.microsoft.com/office/powerpoint/2010/main" val="340547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5" name="Rectangle 9"/>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6" name="Rectangle 10"/>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7" name="Rectangle 11"/>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8" name="Straight Connector 12"/>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1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4"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5" name="Oval 19"/>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6" name="Oval 20"/>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7" name="Oval 21"/>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8" name="Oval 22"/>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9" name="Straight Connector 25"/>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FDC5E239-89FB-436A-9C79-077DD210825D}" type="datetime1">
              <a:rPr lang="en-US" altLang="zh-HK" smtClean="0"/>
              <a:t>11/3/2017</a:t>
            </a:fld>
            <a:endParaRPr lang="en-US" altLang="zh-HK"/>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ltLang="zh-HK"/>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fld id="{8B775234-7B86-4339-BE08-388E0EAD143E}" type="slidenum">
              <a:rPr lang="en-US" altLang="zh-HK"/>
              <a:pPr/>
              <a:t>‹#›</a:t>
            </a:fld>
            <a:endParaRPr lang="en-US" altLang="zh-HK"/>
          </a:p>
        </p:txBody>
      </p:sp>
    </p:spTree>
    <p:extLst>
      <p:ext uri="{BB962C8B-B14F-4D97-AF65-F5344CB8AC3E}">
        <p14:creationId xmlns:p14="http://schemas.microsoft.com/office/powerpoint/2010/main" val="5113563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5AE5E3D7-161C-450B-87F1-1B4F83A404F4}" type="datetime1">
              <a:rPr lang="en-US" altLang="zh-HK" smtClean="0"/>
              <a:t>11/3/2017</a:t>
            </a:fld>
            <a:endParaRPr lang="en-US" altLang="zh-HK"/>
          </a:p>
        </p:txBody>
      </p:sp>
      <p:sp>
        <p:nvSpPr>
          <p:cNvPr id="6" name="Footer Placeholder 2"/>
          <p:cNvSpPr>
            <a:spLocks noGrp="1"/>
          </p:cNvSpPr>
          <p:nvPr>
            <p:ph type="ftr" sz="quarter" idx="11"/>
          </p:nvPr>
        </p:nvSpPr>
        <p:spPr/>
        <p:txBody>
          <a:bodyPr/>
          <a:lstStyle>
            <a:lvl1pPr>
              <a:defRPr/>
            </a:lvl1pPr>
          </a:lstStyle>
          <a:p>
            <a:pPr>
              <a:defRPr/>
            </a:pPr>
            <a:endParaRPr lang="en-US" altLang="zh-HK"/>
          </a:p>
        </p:txBody>
      </p:sp>
      <p:sp>
        <p:nvSpPr>
          <p:cNvPr id="7" name="Slide Number Placeholder 22"/>
          <p:cNvSpPr>
            <a:spLocks noGrp="1"/>
          </p:cNvSpPr>
          <p:nvPr>
            <p:ph type="sldNum" sz="quarter" idx="12"/>
          </p:nvPr>
        </p:nvSpPr>
        <p:spPr/>
        <p:txBody>
          <a:bodyPr/>
          <a:lstStyle>
            <a:lvl1pPr>
              <a:defRPr/>
            </a:lvl1pPr>
          </a:lstStyle>
          <a:p>
            <a:fld id="{69910D8A-4F51-48A7-ACBD-20CF90F4CAB5}" type="slidenum">
              <a:rPr lang="en-US" altLang="zh-HK"/>
              <a:pPr/>
              <a:t>‹#›</a:t>
            </a:fld>
            <a:endParaRPr lang="en-US" altLang="zh-HK"/>
          </a:p>
        </p:txBody>
      </p:sp>
    </p:spTree>
    <p:extLst>
      <p:ext uri="{BB962C8B-B14F-4D97-AF65-F5344CB8AC3E}">
        <p14:creationId xmlns:p14="http://schemas.microsoft.com/office/powerpoint/2010/main" val="272767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p:cNvSpPr>
            <a:spLocks noGrp="1"/>
          </p:cNvSpPr>
          <p:nvPr>
            <p:ph type="dt" sz="half" idx="10"/>
          </p:nvPr>
        </p:nvSpPr>
        <p:spPr/>
        <p:txBody>
          <a:bodyPr/>
          <a:lstStyle>
            <a:lvl1pPr>
              <a:defRPr/>
            </a:lvl1pPr>
          </a:lstStyle>
          <a:p>
            <a:pPr>
              <a:defRPr/>
            </a:pPr>
            <a:fld id="{2E06F78C-7558-4715-BB13-62C0309F3A68}" type="datetime1">
              <a:rPr lang="en-US" altLang="zh-HK" smtClean="0"/>
              <a:t>11/3/2017</a:t>
            </a:fld>
            <a:endParaRPr lang="en-US" altLang="zh-HK"/>
          </a:p>
        </p:txBody>
      </p:sp>
      <p:sp>
        <p:nvSpPr>
          <p:cNvPr id="8" name="Footer Placeholder 2"/>
          <p:cNvSpPr>
            <a:spLocks noGrp="1"/>
          </p:cNvSpPr>
          <p:nvPr>
            <p:ph type="ftr" sz="quarter" idx="11"/>
          </p:nvPr>
        </p:nvSpPr>
        <p:spPr/>
        <p:txBody>
          <a:bodyPr/>
          <a:lstStyle>
            <a:lvl1pPr>
              <a:defRPr/>
            </a:lvl1pPr>
          </a:lstStyle>
          <a:p>
            <a:pPr>
              <a:defRPr/>
            </a:pPr>
            <a:endParaRPr lang="en-US" altLang="zh-HK"/>
          </a:p>
        </p:txBody>
      </p:sp>
      <p:sp>
        <p:nvSpPr>
          <p:cNvPr id="9" name="Slide Number Placeholder 22"/>
          <p:cNvSpPr>
            <a:spLocks noGrp="1"/>
          </p:cNvSpPr>
          <p:nvPr>
            <p:ph type="sldNum" sz="quarter" idx="12"/>
          </p:nvPr>
        </p:nvSpPr>
        <p:spPr/>
        <p:txBody>
          <a:bodyPr/>
          <a:lstStyle>
            <a:lvl1pPr>
              <a:defRPr/>
            </a:lvl1pPr>
          </a:lstStyle>
          <a:p>
            <a:fld id="{F6DDB7FE-4253-4BDD-A299-DD3CC592C0CF}" type="slidenum">
              <a:rPr lang="en-US" altLang="zh-HK"/>
              <a:pPr/>
              <a:t>‹#›</a:t>
            </a:fld>
            <a:endParaRPr lang="en-US" altLang="zh-HK"/>
          </a:p>
        </p:txBody>
      </p:sp>
    </p:spTree>
    <p:extLst>
      <p:ext uri="{BB962C8B-B14F-4D97-AF65-F5344CB8AC3E}">
        <p14:creationId xmlns:p14="http://schemas.microsoft.com/office/powerpoint/2010/main" val="229221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02CCE2BC-384F-4851-ADD1-B357AE461496}" type="datetime1">
              <a:rPr lang="en-US" altLang="zh-HK" smtClean="0"/>
              <a:t>11/3/2017</a:t>
            </a:fld>
            <a:endParaRPr lang="en-US" altLang="zh-HK"/>
          </a:p>
        </p:txBody>
      </p:sp>
      <p:sp>
        <p:nvSpPr>
          <p:cNvPr id="4" name="Footer Placeholder 2"/>
          <p:cNvSpPr>
            <a:spLocks noGrp="1"/>
          </p:cNvSpPr>
          <p:nvPr>
            <p:ph type="ftr" sz="quarter" idx="11"/>
          </p:nvPr>
        </p:nvSpPr>
        <p:spPr/>
        <p:txBody>
          <a:bodyPr/>
          <a:lstStyle>
            <a:lvl1pPr>
              <a:defRPr/>
            </a:lvl1pPr>
          </a:lstStyle>
          <a:p>
            <a:pPr>
              <a:defRPr/>
            </a:pPr>
            <a:endParaRPr lang="en-US" altLang="zh-HK"/>
          </a:p>
        </p:txBody>
      </p:sp>
      <p:sp>
        <p:nvSpPr>
          <p:cNvPr id="5" name="Slide Number Placeholder 22"/>
          <p:cNvSpPr>
            <a:spLocks noGrp="1"/>
          </p:cNvSpPr>
          <p:nvPr>
            <p:ph type="sldNum" sz="quarter" idx="12"/>
          </p:nvPr>
        </p:nvSpPr>
        <p:spPr/>
        <p:txBody>
          <a:bodyPr/>
          <a:lstStyle>
            <a:lvl1pPr>
              <a:defRPr/>
            </a:lvl1pPr>
          </a:lstStyle>
          <a:p>
            <a:fld id="{3BFB2803-5CBA-49E6-8497-CD2E4596CDD4}" type="slidenum">
              <a:rPr lang="en-US" altLang="zh-HK"/>
              <a:pPr/>
              <a:t>‹#›</a:t>
            </a:fld>
            <a:endParaRPr lang="en-US" altLang="zh-HK"/>
          </a:p>
        </p:txBody>
      </p:sp>
    </p:spTree>
    <p:extLst>
      <p:ext uri="{BB962C8B-B14F-4D97-AF65-F5344CB8AC3E}">
        <p14:creationId xmlns:p14="http://schemas.microsoft.com/office/powerpoint/2010/main" val="224367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3BB0D0E1-8706-4A1C-B562-077AD1FFF747}" type="datetime1">
              <a:rPr lang="en-US" altLang="zh-HK" smtClean="0"/>
              <a:t>11/3/2017</a:t>
            </a:fld>
            <a:endParaRPr lang="en-US" altLang="zh-HK"/>
          </a:p>
        </p:txBody>
      </p:sp>
      <p:sp>
        <p:nvSpPr>
          <p:cNvPr id="3" name="Footer Placeholder 2"/>
          <p:cNvSpPr>
            <a:spLocks noGrp="1"/>
          </p:cNvSpPr>
          <p:nvPr>
            <p:ph type="ftr" sz="quarter" idx="11"/>
          </p:nvPr>
        </p:nvSpPr>
        <p:spPr/>
        <p:txBody>
          <a:bodyPr/>
          <a:lstStyle>
            <a:lvl1pPr>
              <a:defRPr/>
            </a:lvl1pPr>
          </a:lstStyle>
          <a:p>
            <a:pPr>
              <a:defRPr/>
            </a:pPr>
            <a:endParaRPr lang="en-US" altLang="zh-HK"/>
          </a:p>
        </p:txBody>
      </p:sp>
      <p:sp>
        <p:nvSpPr>
          <p:cNvPr id="4" name="Slide Number Placeholder 22"/>
          <p:cNvSpPr>
            <a:spLocks noGrp="1"/>
          </p:cNvSpPr>
          <p:nvPr>
            <p:ph type="sldNum" sz="quarter" idx="12"/>
          </p:nvPr>
        </p:nvSpPr>
        <p:spPr/>
        <p:txBody>
          <a:bodyPr/>
          <a:lstStyle>
            <a:lvl1pPr>
              <a:defRPr/>
            </a:lvl1pPr>
          </a:lstStyle>
          <a:p>
            <a:fld id="{87E31A58-9A42-4D04-978F-CFD94624ECAA}" type="slidenum">
              <a:rPr lang="en-US" altLang="zh-HK"/>
              <a:pPr/>
              <a:t>‹#›</a:t>
            </a:fld>
            <a:endParaRPr lang="en-US" altLang="zh-HK"/>
          </a:p>
        </p:txBody>
      </p:sp>
    </p:spTree>
    <p:extLst>
      <p:ext uri="{BB962C8B-B14F-4D97-AF65-F5344CB8AC3E}">
        <p14:creationId xmlns:p14="http://schemas.microsoft.com/office/powerpoint/2010/main" val="414071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8"/>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Straight Connector 10"/>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0" name="Straight Connector 12"/>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Oval 13"/>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p:cNvSpPr>
            <a:spLocks noGrp="1"/>
          </p:cNvSpPr>
          <p:nvPr>
            <p:ph type="dt" sz="half" idx="10"/>
          </p:nvPr>
        </p:nvSpPr>
        <p:spPr/>
        <p:txBody>
          <a:bodyPr/>
          <a:lstStyle>
            <a:lvl1pPr>
              <a:defRPr/>
            </a:lvl1pPr>
          </a:lstStyle>
          <a:p>
            <a:pPr>
              <a:defRPr/>
            </a:pPr>
            <a:fld id="{DD7E6961-DE04-41D1-B2BD-7D870D0B9202}" type="datetime1">
              <a:rPr lang="en-US" altLang="zh-HK" smtClean="0"/>
              <a:t>11/3/2017</a:t>
            </a:fld>
            <a:endParaRPr lang="en-US" altLang="zh-HK"/>
          </a:p>
        </p:txBody>
      </p:sp>
      <p:sp>
        <p:nvSpPr>
          <p:cNvPr id="13" name="Slide Number Placeholder 21"/>
          <p:cNvSpPr>
            <a:spLocks noGrp="1"/>
          </p:cNvSpPr>
          <p:nvPr>
            <p:ph type="sldNum" sz="quarter" idx="11"/>
          </p:nvPr>
        </p:nvSpPr>
        <p:spPr/>
        <p:txBody>
          <a:bodyPr/>
          <a:lstStyle>
            <a:lvl1pPr>
              <a:defRPr/>
            </a:lvl1pPr>
          </a:lstStyle>
          <a:p>
            <a:fld id="{DB02F596-4AF1-4E4F-83F9-90484A1B290C}" type="slidenum">
              <a:rPr lang="en-US" altLang="zh-HK"/>
              <a:pPr/>
              <a:t>‹#›</a:t>
            </a:fld>
            <a:endParaRPr lang="en-US" altLang="zh-HK"/>
          </a:p>
        </p:txBody>
      </p:sp>
      <p:sp>
        <p:nvSpPr>
          <p:cNvPr id="14" name="Footer Placeholder 22"/>
          <p:cNvSpPr>
            <a:spLocks noGrp="1"/>
          </p:cNvSpPr>
          <p:nvPr>
            <p:ph type="ftr" sz="quarter" idx="12"/>
          </p:nvPr>
        </p:nvSpPr>
        <p:spPr/>
        <p:txBody>
          <a:bodyPr/>
          <a:lstStyle>
            <a:lvl1pPr>
              <a:defRPr/>
            </a:lvl1pPr>
          </a:lstStyle>
          <a:p>
            <a:pPr>
              <a:defRPr/>
            </a:pPr>
            <a:endParaRPr lang="en-US" altLang="zh-HK"/>
          </a:p>
        </p:txBody>
      </p:sp>
    </p:spTree>
    <p:extLst>
      <p:ext uri="{BB962C8B-B14F-4D97-AF65-F5344CB8AC3E}">
        <p14:creationId xmlns:p14="http://schemas.microsoft.com/office/powerpoint/2010/main" val="51139963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12"/>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7" name="Straight Connector 9"/>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9" name="Straight Connector 11"/>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19"/>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p:cNvSpPr>
            <a:spLocks noGrp="1"/>
          </p:cNvSpPr>
          <p:nvPr>
            <p:ph type="dt" sz="half" idx="10"/>
          </p:nvPr>
        </p:nvSpPr>
        <p:spPr/>
        <p:txBody>
          <a:bodyPr/>
          <a:lstStyle>
            <a:lvl1pPr>
              <a:defRPr/>
            </a:lvl1pPr>
          </a:lstStyle>
          <a:p>
            <a:pPr>
              <a:defRPr/>
            </a:pPr>
            <a:fld id="{95B776EF-2D50-4D65-8B3A-582C650EA5BB}" type="datetime1">
              <a:rPr lang="en-US" altLang="zh-HK" smtClean="0"/>
              <a:t>11/3/2017</a:t>
            </a:fld>
            <a:endParaRPr lang="en-US" altLang="zh-HK"/>
          </a:p>
        </p:txBody>
      </p:sp>
      <p:sp>
        <p:nvSpPr>
          <p:cNvPr id="13" name="Slide Number Placeholder 17"/>
          <p:cNvSpPr>
            <a:spLocks noGrp="1"/>
          </p:cNvSpPr>
          <p:nvPr>
            <p:ph type="sldNum" sz="quarter" idx="11"/>
          </p:nvPr>
        </p:nvSpPr>
        <p:spPr/>
        <p:txBody>
          <a:bodyPr/>
          <a:lstStyle>
            <a:lvl1pPr>
              <a:defRPr/>
            </a:lvl1pPr>
          </a:lstStyle>
          <a:p>
            <a:fld id="{34993B96-8EDA-423B-BF07-ECBF1B76F0DC}" type="slidenum">
              <a:rPr lang="en-US" altLang="zh-HK"/>
              <a:pPr/>
              <a:t>‹#›</a:t>
            </a:fld>
            <a:endParaRPr lang="en-US" altLang="zh-HK"/>
          </a:p>
        </p:txBody>
      </p:sp>
      <p:sp>
        <p:nvSpPr>
          <p:cNvPr id="14" name="Footer Placeholder 20"/>
          <p:cNvSpPr>
            <a:spLocks noGrp="1"/>
          </p:cNvSpPr>
          <p:nvPr>
            <p:ph type="ftr" sz="quarter" idx="12"/>
          </p:nvPr>
        </p:nvSpPr>
        <p:spPr/>
        <p:txBody>
          <a:bodyPr/>
          <a:lstStyle>
            <a:lvl1pPr>
              <a:defRPr/>
            </a:lvl1pPr>
          </a:lstStyle>
          <a:p>
            <a:pPr>
              <a:defRPr/>
            </a:pPr>
            <a:endParaRPr lang="en-US" altLang="zh-HK"/>
          </a:p>
        </p:txBody>
      </p:sp>
    </p:spTree>
    <p:extLst>
      <p:ext uri="{BB962C8B-B14F-4D97-AF65-F5344CB8AC3E}">
        <p14:creationId xmlns:p14="http://schemas.microsoft.com/office/powerpoint/2010/main" val="414495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tx2"/>
                </a:solidFill>
                <a:latin typeface="Century Schoolbook" pitchFamily="18" charset="0"/>
                <a:cs typeface="Arial" charset="0"/>
              </a:defRPr>
            </a:lvl1pPr>
          </a:lstStyle>
          <a:p>
            <a:pPr>
              <a:defRPr/>
            </a:pPr>
            <a:fld id="{72C258D6-6D45-49F1-BF50-54ADB7A1BAA8}" type="datetime1">
              <a:rPr lang="en-US" altLang="zh-HK" smtClean="0"/>
              <a:t>11/3/2017</a:t>
            </a:fld>
            <a:endParaRPr lang="en-US" altLang="zh-HK"/>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chemeClr val="tx2"/>
                </a:solidFill>
                <a:latin typeface="Century Schoolbook" pitchFamily="18" charset="0"/>
                <a:cs typeface="Arial" charset="0"/>
              </a:defRPr>
            </a:lvl1pPr>
          </a:lstStyle>
          <a:p>
            <a:pPr>
              <a:defRPr/>
            </a:pPr>
            <a:endParaRPr lang="en-US" altLang="zh-HK"/>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32" name="Straight Connector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034" name="Straight Connector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latin typeface="Century Schoolbook" pitchFamily="18" charset="0"/>
              </a:defRPr>
            </a:lvl1pPr>
          </a:lstStyle>
          <a:p>
            <a:fld id="{C04DDF48-1EA1-40E7-96B6-8A0F8580D88A}" type="slidenum">
              <a:rPr lang="en-US" altLang="zh-HK"/>
              <a:pPr/>
              <a:t>‹#›</a:t>
            </a:fld>
            <a:endParaRPr lang="en-US" altLang="zh-HK"/>
          </a:p>
        </p:txBody>
      </p:sp>
    </p:spTree>
  </p:cSld>
  <p:clrMap bg1="lt1" tx1="dk1" bg2="lt2" tx2="dk2" accent1="accent1" accent2="accent2" accent3="accent3" accent4="accent4" accent5="accent5" accent6="accent6" hlink="hlink" folHlink="folHlink"/>
  <p:sldLayoutIdLst>
    <p:sldLayoutId id="2147484055" r:id="rId1"/>
    <p:sldLayoutId id="2147484048" r:id="rId2"/>
    <p:sldLayoutId id="2147484056" r:id="rId3"/>
    <p:sldLayoutId id="2147484049" r:id="rId4"/>
    <p:sldLayoutId id="2147484050" r:id="rId5"/>
    <p:sldLayoutId id="2147484051" r:id="rId6"/>
    <p:sldLayoutId id="2147484052" r:id="rId7"/>
    <p:sldLayoutId id="2147484057" r:id="rId8"/>
    <p:sldLayoutId id="2147484058" r:id="rId9"/>
    <p:sldLayoutId id="2147484053" r:id="rId10"/>
    <p:sldLayoutId id="2147484054"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484979"/>
        </a:buClr>
        <a:buSzPct val="60000"/>
        <a:buFont typeface="Wingdings" panose="05000000000000000000"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3B3C4"/>
        </a:buClr>
        <a:buSzPct val="60000"/>
        <a:buFont typeface="Wingdings" panose="05000000000000000000"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0C0C3"/>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xamples.yourdictionary.com/palindrome-example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bwMode="auto">
          <a:xfrm>
            <a:off x="2286000" y="3124200"/>
            <a:ext cx="6629400" cy="1893888"/>
          </a:xfrm>
        </p:spPr>
        <p:txBody>
          <a:bodyPr wrap="square" lIns="91440" tIns="45720" rIns="91440" bIns="45720" numCol="1" anchorCtr="0" compatLnSpc="1">
            <a:prstTxWarp prst="textNoShape">
              <a:avLst/>
            </a:prstTxWarp>
          </a:bodyPr>
          <a:lstStyle/>
          <a:p>
            <a:pPr eaLnBrk="1" hangingPunct="1"/>
            <a:r>
              <a:rPr lang="en-US" altLang="zh-HK" cap="none" dirty="0"/>
              <a:t>WORKSHOP 7 ~ </a:t>
            </a:r>
            <a:br>
              <a:rPr lang="en-US" altLang="zh-HK" cap="none" dirty="0"/>
            </a:br>
            <a:r>
              <a:rPr lang="en-US" altLang="zh-HK" cap="none" dirty="0" smtClean="0"/>
              <a:t>File I/O, Strings </a:t>
            </a:r>
            <a:r>
              <a:rPr lang="en-US" altLang="zh-HK" cap="none" dirty="0"/>
              <a:t>&amp; Struct</a:t>
            </a:r>
          </a:p>
        </p:txBody>
      </p:sp>
      <p:sp>
        <p:nvSpPr>
          <p:cNvPr id="6146" name="Slide Number Placeholder 2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0E82B6-EB6E-4018-9519-E9D649982C41}" type="slidenum">
              <a:rPr lang="en-US" altLang="zh-HK">
                <a:solidFill>
                  <a:srgbClr val="FFFFFF"/>
                </a:solidFill>
                <a:latin typeface="Century Schoolbook" pitchFamily="18" charset="0"/>
              </a:rPr>
              <a:pPr eaLnBrk="1" hangingPunct="1"/>
              <a:t>1</a:t>
            </a:fld>
            <a:endParaRPr lang="en-US" altLang="zh-HK">
              <a:solidFill>
                <a:srgbClr val="FFFFFF"/>
              </a:solidFill>
              <a:latin typeface="Century Schoolbook"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sz="quarter" idx="1"/>
          </p:nvPr>
        </p:nvSpPr>
        <p:spPr/>
        <p:txBody>
          <a:bodyPr/>
          <a:lstStyle/>
          <a:p>
            <a:r>
              <a:rPr lang="en-US" dirty="0"/>
              <a:t>Create a structure to store the student name and the corresponding marks.</a:t>
            </a:r>
          </a:p>
          <a:p>
            <a:r>
              <a:rPr lang="en-US" dirty="0"/>
              <a:t>Read the data in good.txt and sort the name according to the score.</a:t>
            </a:r>
          </a:p>
          <a:p>
            <a:r>
              <a:rPr lang="en-US" dirty="0"/>
              <a:t>Assume that there are not more than 100 students. </a:t>
            </a:r>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10</a:t>
            </a:fld>
            <a:endParaRPr lang="en-US" altLang="zh-HK"/>
          </a:p>
        </p:txBody>
      </p:sp>
    </p:spTree>
    <p:extLst>
      <p:ext uri="{BB962C8B-B14F-4D97-AF65-F5344CB8AC3E}">
        <p14:creationId xmlns:p14="http://schemas.microsoft.com/office/powerpoint/2010/main" val="406406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run</a:t>
            </a:r>
          </a:p>
        </p:txBody>
      </p:sp>
      <p:sp>
        <p:nvSpPr>
          <p:cNvPr id="5" name="Content Placeholder 4"/>
          <p:cNvSpPr>
            <a:spLocks noGrp="1"/>
          </p:cNvSpPr>
          <p:nvPr>
            <p:ph sz="quarter" idx="1"/>
          </p:nvPr>
        </p:nvSpPr>
        <p:spPr/>
        <p:txBody>
          <a:bodyPr/>
          <a:lstStyle/>
          <a:p>
            <a:r>
              <a:rPr lang="en-US" dirty="0"/>
              <a:t>Input file	</a:t>
            </a:r>
          </a:p>
        </p:txBody>
      </p:sp>
      <p:sp>
        <p:nvSpPr>
          <p:cNvPr id="6" name="Content Placeholder 5"/>
          <p:cNvSpPr>
            <a:spLocks noGrp="1"/>
          </p:cNvSpPr>
          <p:nvPr>
            <p:ph sz="quarter" idx="2"/>
          </p:nvPr>
        </p:nvSpPr>
        <p:spPr/>
        <p:txBody>
          <a:bodyPr/>
          <a:lstStyle/>
          <a:p>
            <a:r>
              <a:rPr lang="en-US" dirty="0"/>
              <a:t>Output file</a:t>
            </a:r>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11</a:t>
            </a:fld>
            <a:endParaRPr lang="en-US" altLang="zh-HK"/>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438400"/>
            <a:ext cx="2049958" cy="1783235"/>
          </a:xfrm>
          <a:prstGeom prst="rect">
            <a:avLst/>
          </a:prstGeom>
          <a:ln>
            <a:solidFill>
              <a:schemeClr val="accent1"/>
            </a:solidFill>
          </a:ln>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68731"/>
            <a:ext cx="2004234" cy="1722269"/>
          </a:xfrm>
          <a:prstGeom prst="rect">
            <a:avLst/>
          </a:prstGeom>
          <a:ln>
            <a:solidFill>
              <a:schemeClr val="accent1"/>
            </a:solidFill>
          </a:ln>
        </p:spPr>
      </p:pic>
    </p:spTree>
    <p:extLst>
      <p:ext uri="{BB962C8B-B14F-4D97-AF65-F5344CB8AC3E}">
        <p14:creationId xmlns:p14="http://schemas.microsoft.com/office/powerpoint/2010/main" val="247982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hangingPunct="1">
              <a:defRPr/>
            </a:pPr>
            <a:r>
              <a:rPr lang="en-US" dirty="0"/>
              <a:t>Thanks!</a:t>
            </a:r>
          </a:p>
        </p:txBody>
      </p:sp>
      <p:sp>
        <p:nvSpPr>
          <p:cNvPr id="46082" name="Slide Number Placeholder 2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217122-B1F5-4F2A-894F-1CAB9C9EA0D1}" type="slidenum">
              <a:rPr lang="en-US" altLang="zh-HK">
                <a:solidFill>
                  <a:srgbClr val="FFFFFF"/>
                </a:solidFill>
                <a:latin typeface="Century Schoolbook" pitchFamily="18" charset="0"/>
              </a:rPr>
              <a:pPr eaLnBrk="1" hangingPunct="1"/>
              <a:t>12</a:t>
            </a:fld>
            <a:endParaRPr lang="en-US" altLang="zh-HK">
              <a:solidFill>
                <a:srgbClr val="FFFFFF"/>
              </a:solidFill>
              <a:latin typeface="Century Schoolbook"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01BAE2-4208-4F5F-B1DC-6E65814D81F5}" type="slidenum">
              <a:rPr lang="en-US" altLang="zh-HK">
                <a:solidFill>
                  <a:srgbClr val="FFFFFF"/>
                </a:solidFill>
                <a:latin typeface="Century Schoolbook" pitchFamily="18" charset="0"/>
              </a:rPr>
              <a:pPr eaLnBrk="1" hangingPunct="1"/>
              <a:t>2</a:t>
            </a:fld>
            <a:endParaRPr lang="en-US" altLang="zh-HK">
              <a:solidFill>
                <a:srgbClr val="FFFFFF"/>
              </a:solidFill>
              <a:latin typeface="Century Schoolbook" pitchFamily="18" charset="0"/>
            </a:endParaRPr>
          </a:p>
        </p:txBody>
      </p:sp>
      <p:sp>
        <p:nvSpPr>
          <p:cNvPr id="2" name="Title 1"/>
          <p:cNvSpPr>
            <a:spLocks noGrp="1"/>
          </p:cNvSpPr>
          <p:nvPr>
            <p:ph type="title"/>
          </p:nvPr>
        </p:nvSpPr>
        <p:spPr/>
        <p:txBody>
          <a:bodyPr wrap="square" lIns="91440" tIns="45720" rIns="91440" bIns="45720" numCol="1" anchorCtr="0" compatLnSpc="1">
            <a:prstTxWarp prst="textNoShape">
              <a:avLst/>
            </a:prstTxWarp>
          </a:bodyPr>
          <a:lstStyle/>
          <a:p>
            <a:pPr eaLnBrk="1" hangingPunct="1">
              <a:defRPr/>
            </a:pPr>
            <a:r>
              <a:rPr lang="en-US" dirty="0"/>
              <a:t>Outline</a:t>
            </a:r>
            <a:endParaRPr lang="en-US" cap="none" dirty="0"/>
          </a:p>
        </p:txBody>
      </p:sp>
      <p:sp>
        <p:nvSpPr>
          <p:cNvPr id="8196" name="Content Placeholder 2"/>
          <p:cNvSpPr>
            <a:spLocks noGrp="1"/>
          </p:cNvSpPr>
          <p:nvPr>
            <p:ph sz="quarter" idx="1"/>
          </p:nvPr>
        </p:nvSpPr>
        <p:spPr>
          <a:xfrm>
            <a:off x="457200" y="1600200"/>
            <a:ext cx="8534400" cy="4873625"/>
          </a:xfrm>
        </p:spPr>
        <p:txBody>
          <a:bodyPr/>
          <a:lstStyle/>
          <a:p>
            <a:pPr eaLnBrk="1" hangingPunct="1"/>
            <a:r>
              <a:rPr lang="en-US" altLang="zh-HK" dirty="0" smtClean="0"/>
              <a:t>Strings</a:t>
            </a:r>
            <a:endParaRPr lang="en-US" altLang="zh-HK" dirty="0"/>
          </a:p>
          <a:p>
            <a:pPr eaLnBrk="1" hangingPunct="1"/>
            <a:endParaRPr lang="en-US" altLang="zh-HK" dirty="0"/>
          </a:p>
          <a:p>
            <a:pPr eaLnBrk="1" hangingPunct="1"/>
            <a:r>
              <a:rPr lang="en-US" altLang="zh-HK" dirty="0"/>
              <a:t>Struct</a:t>
            </a:r>
          </a:p>
          <a:p>
            <a:pPr marL="0" indent="0" eaLnBrk="1" hangingPunct="1">
              <a:buNone/>
            </a:pPr>
            <a:endParaRPr lang="en-US" altLang="zh-HK" dirty="0"/>
          </a:p>
          <a:p>
            <a:pPr eaLnBrk="1" hangingPunct="1"/>
            <a:r>
              <a:rPr lang="en-US" altLang="zh-HK" dirty="0"/>
              <a:t>Exercises</a:t>
            </a:r>
          </a:p>
          <a:p>
            <a:pPr marL="0" indent="0" eaLnBrk="1" hangingPunct="1">
              <a:buNone/>
            </a:pPr>
            <a:endParaRPr lang="en-US" altLang="zh-HK" dirty="0"/>
          </a:p>
          <a:p>
            <a:pPr eaLnBrk="1" hangingPunct="1"/>
            <a:endParaRPr lang="en-US" altLang="zh-HK" dirty="0"/>
          </a:p>
        </p:txBody>
      </p:sp>
    </p:spTree>
    <p:extLst>
      <p:ext uri="{BB962C8B-B14F-4D97-AF65-F5344CB8AC3E}">
        <p14:creationId xmlns:p14="http://schemas.microsoft.com/office/powerpoint/2010/main" val="146906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cs typeface="+mj-cs"/>
              </a:rPr>
              <a:t>Exercise </a:t>
            </a:r>
            <a:r>
              <a:rPr lang="en-US" dirty="0" smtClean="0">
                <a:cs typeface="+mj-cs"/>
              </a:rPr>
              <a:t>1</a:t>
            </a:r>
            <a:endParaRPr lang="en-US" dirty="0">
              <a:cs typeface="+mj-cs"/>
            </a:endParaRPr>
          </a:p>
        </p:txBody>
      </p:sp>
      <p:sp>
        <p:nvSpPr>
          <p:cNvPr id="3" name="Content Placeholder 2"/>
          <p:cNvSpPr>
            <a:spLocks noGrp="1"/>
          </p:cNvSpPr>
          <p:nvPr>
            <p:ph sz="quarter" idx="1"/>
          </p:nvPr>
        </p:nvSpPr>
        <p:spPr>
          <a:xfrm>
            <a:off x="457200" y="1600200"/>
            <a:ext cx="8001000" cy="5105400"/>
          </a:xfrm>
        </p:spPr>
        <p:txBody>
          <a:bodyPr>
            <a:normAutofit fontScale="92500" lnSpcReduction="10000"/>
          </a:bodyPr>
          <a:lstStyle/>
          <a:p>
            <a:pPr marL="274320" indent="-274320" eaLnBrk="1" fontAlgn="auto" hangingPunct="1">
              <a:spcAft>
                <a:spcPts val="0"/>
              </a:spcAft>
              <a:buFont typeface="Wingdings"/>
              <a:buChar char=""/>
              <a:defRPr/>
            </a:pPr>
            <a:r>
              <a:rPr lang="en-US" dirty="0" smtClean="0"/>
              <a:t>i) Create a string array and an integer array with size 100</a:t>
            </a:r>
          </a:p>
          <a:p>
            <a:pPr marL="274320" indent="-274320" eaLnBrk="1" fontAlgn="auto" hangingPunct="1">
              <a:spcAft>
                <a:spcPts val="0"/>
              </a:spcAft>
              <a:buFont typeface="Wingdings"/>
              <a:buChar char=""/>
              <a:defRPr/>
            </a:pPr>
            <a:r>
              <a:rPr lang="en-US" dirty="0" smtClean="0"/>
              <a:t>ii) Read the student records from the file </a:t>
            </a:r>
            <a:r>
              <a:rPr lang="en-US" dirty="0" smtClean="0">
                <a:solidFill>
                  <a:srgbClr val="FF0000"/>
                </a:solidFill>
              </a:rPr>
              <a:t>students.txt</a:t>
            </a:r>
            <a:r>
              <a:rPr lang="en-US" dirty="0" smtClean="0"/>
              <a:t>.  Count the number of records (the number must be smaller than or equal to 100).  Store the student name and corresponding score. Each line contains one student record. The student name (without space) and score are separated by ‘\t’ character. Here is an example of student records:</a:t>
            </a:r>
          </a:p>
          <a:p>
            <a:pPr lvl="2" indent="-182880" eaLnBrk="1" fontAlgn="auto" hangingPunct="1">
              <a:spcAft>
                <a:spcPts val="0"/>
              </a:spcAft>
              <a:buClr>
                <a:schemeClr val="accent1">
                  <a:shade val="75000"/>
                </a:schemeClr>
              </a:buClr>
              <a:buFont typeface="Wingdings"/>
              <a:buChar char=""/>
              <a:defRPr/>
            </a:pPr>
            <a:r>
              <a:rPr lang="en-US" b="1" dirty="0" err="1" smtClean="0"/>
              <a:t>Amy_Cheng</a:t>
            </a:r>
            <a:r>
              <a:rPr lang="en-US" b="1" dirty="0" smtClean="0"/>
              <a:t>	99</a:t>
            </a:r>
          </a:p>
          <a:p>
            <a:pPr lvl="2" indent="-182880" eaLnBrk="1" fontAlgn="auto" hangingPunct="1">
              <a:spcAft>
                <a:spcPts val="0"/>
              </a:spcAft>
              <a:buClr>
                <a:schemeClr val="accent1">
                  <a:shade val="75000"/>
                </a:schemeClr>
              </a:buClr>
              <a:buFont typeface="Wingdings"/>
              <a:buChar char=""/>
              <a:defRPr/>
            </a:pPr>
            <a:r>
              <a:rPr lang="en-US" b="1" dirty="0" err="1" smtClean="0"/>
              <a:t>Iris_Ao</a:t>
            </a:r>
            <a:r>
              <a:rPr lang="en-US" b="1" dirty="0" smtClean="0"/>
              <a:t>		100</a:t>
            </a:r>
            <a:endParaRPr lang="en-US" dirty="0" smtClean="0"/>
          </a:p>
          <a:p>
            <a:pPr marL="274320" indent="-274320" eaLnBrk="1" fontAlgn="auto" hangingPunct="1">
              <a:spcAft>
                <a:spcPts val="0"/>
              </a:spcAft>
              <a:buFont typeface="Wingdings"/>
              <a:buChar char=""/>
              <a:defRPr/>
            </a:pPr>
            <a:r>
              <a:rPr lang="en-US" dirty="0" smtClean="0"/>
              <a:t>iii) Calculate the average score among these students</a:t>
            </a:r>
          </a:p>
          <a:p>
            <a:pPr marL="274320" indent="-274320" eaLnBrk="1" fontAlgn="auto" hangingPunct="1">
              <a:spcAft>
                <a:spcPts val="0"/>
              </a:spcAft>
              <a:buFont typeface="Wingdings"/>
              <a:buChar char=""/>
              <a:defRPr/>
            </a:pPr>
            <a:r>
              <a:rPr lang="en-US" dirty="0" smtClean="0"/>
              <a:t>iv)  </a:t>
            </a:r>
            <a:r>
              <a:rPr lang="en-US" dirty="0"/>
              <a:t>O</a:t>
            </a:r>
            <a:r>
              <a:rPr lang="en-US" dirty="0" smtClean="0"/>
              <a:t>utput the names of the students with the score above average and their scores (separated by ‘\t’ character similar to input file) to a file called </a:t>
            </a:r>
            <a:r>
              <a:rPr lang="en-US" dirty="0" smtClean="0">
                <a:solidFill>
                  <a:srgbClr val="FF0000"/>
                </a:solidFill>
              </a:rPr>
              <a:t>good.txt</a:t>
            </a:r>
            <a:r>
              <a:rPr lang="en-US" dirty="0" smtClean="0"/>
              <a:t>. </a:t>
            </a:r>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3</a:t>
            </a:fld>
            <a:endParaRPr lang="en-US" altLang="zh-HK"/>
          </a:p>
        </p:txBody>
      </p:sp>
    </p:spTree>
    <p:extLst>
      <p:ext uri="{BB962C8B-B14F-4D97-AF65-F5344CB8AC3E}">
        <p14:creationId xmlns:p14="http://schemas.microsoft.com/office/powerpoint/2010/main" val="3851829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cs typeface="+mj-cs"/>
              </a:rPr>
              <a:t>Sample run</a:t>
            </a:r>
            <a:endParaRPr lang="en-US" dirty="0">
              <a:cs typeface="+mj-cs"/>
            </a:endParaRPr>
          </a:p>
        </p:txBody>
      </p:sp>
      <p:sp>
        <p:nvSpPr>
          <p:cNvPr id="40962" name="Content Placeholder 2"/>
          <p:cNvSpPr>
            <a:spLocks noGrp="1"/>
          </p:cNvSpPr>
          <p:nvPr>
            <p:ph sz="quarter" idx="1"/>
          </p:nvPr>
        </p:nvSpPr>
        <p:spPr>
          <a:xfrm>
            <a:off x="457200" y="1600200"/>
            <a:ext cx="7467600" cy="4873625"/>
          </a:xfrm>
        </p:spPr>
        <p:txBody>
          <a:bodyPr/>
          <a:lstStyle/>
          <a:p>
            <a:pPr eaLnBrk="1" hangingPunct="1"/>
            <a:r>
              <a:rPr lang="en-US" b="1" dirty="0" smtClean="0">
                <a:ea typeface="宋体" pitchFamily="2" charset="-122"/>
              </a:rPr>
              <a:t>students.txt</a:t>
            </a:r>
          </a:p>
          <a:p>
            <a:pPr eaLnBrk="1" hangingPunct="1"/>
            <a:endParaRPr lang="en-US" b="1" dirty="0" smtClean="0">
              <a:ea typeface="宋体" pitchFamily="2" charset="-122"/>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362200"/>
            <a:ext cx="2971800" cy="31757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527FE1CC-371D-4A6C-8AE3-D5FE8E91B842}" type="slidenum">
              <a:rPr lang="en-US" altLang="zh-HK" smtClean="0"/>
              <a:pPr/>
              <a:t>4</a:t>
            </a:fld>
            <a:endParaRPr lang="en-US" altLang="zh-HK"/>
          </a:p>
        </p:txBody>
      </p:sp>
    </p:spTree>
    <p:extLst>
      <p:ext uri="{BB962C8B-B14F-4D97-AF65-F5344CB8AC3E}">
        <p14:creationId xmlns:p14="http://schemas.microsoft.com/office/powerpoint/2010/main" val="4085344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run</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133600"/>
            <a:ext cx="2286000" cy="1569860"/>
          </a:xfrm>
          <a:prstGeom prst="rect">
            <a:avLst/>
          </a:prstGeom>
          <a:solidFill>
            <a:schemeClr val="accent2"/>
          </a:solidFill>
          <a:ln>
            <a:noFill/>
          </a:ln>
          <a:effectLst/>
        </p:spPr>
      </p:pic>
      <p:sp>
        <p:nvSpPr>
          <p:cNvPr id="6" name="Content Placeholder 2"/>
          <p:cNvSpPr>
            <a:spLocks noGrp="1"/>
          </p:cNvSpPr>
          <p:nvPr>
            <p:ph sz="quarter" idx="1"/>
          </p:nvPr>
        </p:nvSpPr>
        <p:spPr>
          <a:xfrm>
            <a:off x="457200" y="1600200"/>
            <a:ext cx="7467600" cy="4873625"/>
          </a:xfrm>
        </p:spPr>
        <p:txBody>
          <a:bodyPr/>
          <a:lstStyle/>
          <a:p>
            <a:pPr eaLnBrk="1" hangingPunct="1"/>
            <a:r>
              <a:rPr lang="en-US" b="1" dirty="0" smtClean="0">
                <a:ea typeface="宋体" pitchFamily="2" charset="-122"/>
              </a:rPr>
              <a:t>good.txt</a:t>
            </a:r>
          </a:p>
          <a:p>
            <a:pPr eaLnBrk="1" hangingPunct="1"/>
            <a:endParaRPr lang="en-US" b="1" dirty="0" smtClean="0">
              <a:ea typeface="宋体" pitchFamily="2" charset="-122"/>
            </a:endParaRPr>
          </a:p>
        </p:txBody>
      </p:sp>
      <p:sp>
        <p:nvSpPr>
          <p:cNvPr id="2" name="Slide Number Placeholder 1"/>
          <p:cNvSpPr>
            <a:spLocks noGrp="1"/>
          </p:cNvSpPr>
          <p:nvPr>
            <p:ph type="sldNum" sz="quarter" idx="12"/>
          </p:nvPr>
        </p:nvSpPr>
        <p:spPr/>
        <p:txBody>
          <a:bodyPr/>
          <a:lstStyle/>
          <a:p>
            <a:fld id="{527FE1CC-371D-4A6C-8AE3-D5FE8E91B842}" type="slidenum">
              <a:rPr lang="en-US" altLang="zh-HK" smtClean="0"/>
              <a:pPr/>
              <a:t>5</a:t>
            </a:fld>
            <a:endParaRPr lang="en-US" altLang="zh-HK"/>
          </a:p>
        </p:txBody>
      </p:sp>
    </p:spTree>
    <p:extLst>
      <p:ext uri="{BB962C8B-B14F-4D97-AF65-F5344CB8AC3E}">
        <p14:creationId xmlns:p14="http://schemas.microsoft.com/office/powerpoint/2010/main" val="3778424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sz="quarter" idx="1"/>
          </p:nvPr>
        </p:nvSpPr>
        <p:spPr/>
        <p:txBody>
          <a:bodyPr/>
          <a:lstStyle/>
          <a:p>
            <a:r>
              <a:rPr lang="en-US" dirty="0"/>
              <a:t>#include &lt;string&gt;</a:t>
            </a:r>
          </a:p>
          <a:p>
            <a:r>
              <a:rPr lang="en-US" dirty="0"/>
              <a:t>Functions provided:</a:t>
            </a:r>
          </a:p>
          <a:p>
            <a:pPr lvl="1"/>
            <a:r>
              <a:rPr lang="en-US" dirty="0"/>
              <a:t>length()</a:t>
            </a:r>
          </a:p>
          <a:p>
            <a:pPr lvl="1"/>
            <a:r>
              <a:rPr lang="en-US" dirty="0"/>
              <a:t>empty()</a:t>
            </a:r>
          </a:p>
          <a:p>
            <a:pPr lvl="1"/>
            <a:r>
              <a:rPr lang="en-US" dirty="0" err="1"/>
              <a:t>substr</a:t>
            </a:r>
            <a:r>
              <a:rPr lang="en-US" dirty="0"/>
              <a:t>()</a:t>
            </a:r>
          </a:p>
          <a:p>
            <a:pPr lvl="1"/>
            <a:r>
              <a:rPr lang="en-US" dirty="0"/>
              <a:t>find()</a:t>
            </a:r>
          </a:p>
          <a:p>
            <a:endParaRPr lang="en-US" dirty="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6</a:t>
            </a:fld>
            <a:endParaRPr lang="en-US" altLang="zh-HK"/>
          </a:p>
        </p:txBody>
      </p:sp>
    </p:spTree>
    <p:extLst>
      <p:ext uri="{BB962C8B-B14F-4D97-AF65-F5344CB8AC3E}">
        <p14:creationId xmlns:p14="http://schemas.microsoft.com/office/powerpoint/2010/main" val="411937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a:t>2</a:t>
            </a:r>
            <a:r>
              <a:rPr lang="en-US" dirty="0" smtClean="0"/>
              <a:t> </a:t>
            </a:r>
            <a:endParaRPr lang="en-US" dirty="0"/>
          </a:p>
        </p:txBody>
      </p:sp>
      <p:sp>
        <p:nvSpPr>
          <p:cNvPr id="3" name="Content Placeholder 2"/>
          <p:cNvSpPr>
            <a:spLocks noGrp="1"/>
          </p:cNvSpPr>
          <p:nvPr>
            <p:ph sz="quarter" idx="1"/>
          </p:nvPr>
        </p:nvSpPr>
        <p:spPr/>
        <p:txBody>
          <a:bodyPr/>
          <a:lstStyle/>
          <a:p>
            <a:r>
              <a:rPr lang="en-US" dirty="0"/>
              <a:t>“A palindrome is a word that can be read the same way from either direction, be it forwards or backwards.”</a:t>
            </a:r>
          </a:p>
          <a:p>
            <a:endParaRPr lang="en-US" dirty="0"/>
          </a:p>
          <a:p>
            <a:r>
              <a:rPr lang="en-US" dirty="0"/>
              <a:t>References: </a:t>
            </a:r>
            <a:r>
              <a:rPr lang="en-US" u="sng" dirty="0">
                <a:hlinkClick r:id="rId2"/>
              </a:rPr>
              <a:t>http://examples.yourdictionary.com/palindrome-examples.html</a:t>
            </a:r>
            <a:endParaRPr lang="en-US" dirty="0"/>
          </a:p>
          <a:p>
            <a:endParaRPr lang="en-US" dirty="0"/>
          </a:p>
          <a:p>
            <a:r>
              <a:rPr lang="en-US" dirty="0"/>
              <a:t>Write a program to ask the user to input a word and then output whether it is a palindrome or not.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7</a:t>
            </a:fld>
            <a:endParaRPr lang="en-US" altLang="zh-HK"/>
          </a:p>
        </p:txBody>
      </p:sp>
    </p:spTree>
    <p:extLst>
      <p:ext uri="{BB962C8B-B14F-4D97-AF65-F5344CB8AC3E}">
        <p14:creationId xmlns:p14="http://schemas.microsoft.com/office/powerpoint/2010/main" val="114262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Runs</a:t>
            </a:r>
          </a:p>
        </p:txBody>
      </p:sp>
      <p:pic>
        <p:nvPicPr>
          <p:cNvPr id="5" name="Content Placeholder 4"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52568" y="2057400"/>
            <a:ext cx="1638529" cy="304843"/>
          </a:xfrm>
        </p:spPr>
      </p:pic>
      <p:sp>
        <p:nvSpPr>
          <p:cNvPr id="4" name="Slide Number Placeholder 3"/>
          <p:cNvSpPr>
            <a:spLocks noGrp="1"/>
          </p:cNvSpPr>
          <p:nvPr>
            <p:ph type="sldNum" sz="quarter" idx="12"/>
          </p:nvPr>
        </p:nvSpPr>
        <p:spPr/>
        <p:txBody>
          <a:bodyPr/>
          <a:lstStyle/>
          <a:p>
            <a:fld id="{527FE1CC-371D-4A6C-8AE3-D5FE8E91B842}" type="slidenum">
              <a:rPr lang="en-US" altLang="zh-HK" smtClean="0"/>
              <a:pPr/>
              <a:t>8</a:t>
            </a:fld>
            <a:endParaRPr lang="en-US" altLang="zh-HK"/>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492" y="2891679"/>
            <a:ext cx="1543265" cy="247685"/>
          </a:xfrm>
          <a:prstGeom prst="rect">
            <a:avLst/>
          </a:prstGeom>
        </p:spPr>
      </p:pic>
    </p:spTree>
    <p:extLst>
      <p:ext uri="{BB962C8B-B14F-4D97-AF65-F5344CB8AC3E}">
        <p14:creationId xmlns:p14="http://schemas.microsoft.com/office/powerpoint/2010/main" val="240340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Data Type</a:t>
            </a:r>
          </a:p>
        </p:txBody>
      </p:sp>
      <p:sp>
        <p:nvSpPr>
          <p:cNvPr id="3" name="Content Placeholder 2"/>
          <p:cNvSpPr>
            <a:spLocks noGrp="1"/>
          </p:cNvSpPr>
          <p:nvPr>
            <p:ph sz="quarter" idx="1"/>
          </p:nvPr>
        </p:nvSpPr>
        <p:spPr/>
        <p:txBody>
          <a:bodyPr/>
          <a:lstStyle/>
          <a:p>
            <a:r>
              <a:rPr lang="en-US" dirty="0"/>
              <a:t>Structure (Lecture notes Page 6)</a:t>
            </a:r>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9</a:t>
            </a:fld>
            <a:endParaRPr lang="en-US" altLang="zh-HK"/>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3600"/>
            <a:ext cx="7125695" cy="4563112"/>
          </a:xfrm>
          <a:prstGeom prst="rect">
            <a:avLst/>
          </a:prstGeom>
          <a:ln>
            <a:solidFill>
              <a:schemeClr val="accent5"/>
            </a:solidFill>
          </a:ln>
        </p:spPr>
      </p:pic>
    </p:spTree>
    <p:extLst>
      <p:ext uri="{BB962C8B-B14F-4D97-AF65-F5344CB8AC3E}">
        <p14:creationId xmlns:p14="http://schemas.microsoft.com/office/powerpoint/2010/main" val="3969266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12863</TotalTime>
  <Words>237</Words>
  <Application>Microsoft Office PowerPoint</Application>
  <PresentationFormat>On-screen Show (4:3)</PresentationFormat>
  <Paragraphs>54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新細明體</vt:lpstr>
      <vt:lpstr>Arial</vt:lpstr>
      <vt:lpstr>Calibri</vt:lpstr>
      <vt:lpstr>Century Schoolbook</vt:lpstr>
      <vt:lpstr>Wingdings</vt:lpstr>
      <vt:lpstr>Wingdings 2</vt:lpstr>
      <vt:lpstr>Oriel</vt:lpstr>
      <vt:lpstr>WORKSHOP 7 ~  File I/O, Strings &amp; Struct</vt:lpstr>
      <vt:lpstr>Outline</vt:lpstr>
      <vt:lpstr>Exercise 1</vt:lpstr>
      <vt:lpstr>Sample run</vt:lpstr>
      <vt:lpstr>Sample run</vt:lpstr>
      <vt:lpstr>Strings</vt:lpstr>
      <vt:lpstr>Exercise 2 </vt:lpstr>
      <vt:lpstr>Sample Runs</vt:lpstr>
      <vt:lpstr>Complex Data Type</vt:lpstr>
      <vt:lpstr>Exercise 3</vt:lpstr>
      <vt:lpstr>Sample run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1 ~ Dev C++</dc:title>
  <dc:creator>Jolly</dc:creator>
  <cp:lastModifiedBy>Raymond Yuen</cp:lastModifiedBy>
  <cp:revision>364</cp:revision>
  <cp:lastPrinted>2015-02-15T02:30:58Z</cp:lastPrinted>
  <dcterms:created xsi:type="dcterms:W3CDTF">2009-09-06T18:12:28Z</dcterms:created>
  <dcterms:modified xsi:type="dcterms:W3CDTF">2017-11-02T17:38:24Z</dcterms:modified>
</cp:coreProperties>
</file>