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handoutMasterIdLst>
    <p:handoutMasterId r:id="rId24"/>
  </p:handoutMasterIdLst>
  <p:sldIdLst>
    <p:sldId id="256" r:id="rId2"/>
    <p:sldId id="275" r:id="rId3"/>
    <p:sldId id="302" r:id="rId4"/>
    <p:sldId id="314" r:id="rId5"/>
    <p:sldId id="315" r:id="rId6"/>
    <p:sldId id="324" r:id="rId7"/>
    <p:sldId id="316" r:id="rId8"/>
    <p:sldId id="308" r:id="rId9"/>
    <p:sldId id="309" r:id="rId10"/>
    <p:sldId id="310" r:id="rId11"/>
    <p:sldId id="311" r:id="rId12"/>
    <p:sldId id="312" r:id="rId13"/>
    <p:sldId id="313" r:id="rId14"/>
    <p:sldId id="317" r:id="rId15"/>
    <p:sldId id="318" r:id="rId16"/>
    <p:sldId id="319" r:id="rId17"/>
    <p:sldId id="320" r:id="rId18"/>
    <p:sldId id="321" r:id="rId19"/>
    <p:sldId id="322" r:id="rId20"/>
    <p:sldId id="323" r:id="rId21"/>
    <p:sldId id="274" r:id="rId22"/>
  </p:sldIdLst>
  <p:sldSz cx="9144000" cy="6858000" type="screen4x3"/>
  <p:notesSz cx="9317038" cy="687705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6C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581" autoAdjust="0"/>
  </p:normalViewPr>
  <p:slideViewPr>
    <p:cSldViewPr>
      <p:cViewPr>
        <p:scale>
          <a:sx n="83" d="100"/>
          <a:sy n="83" d="100"/>
        </p:scale>
        <p:origin x="-1014"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5890" cy="343853"/>
          </a:xfrm>
          <a:prstGeom prst="rect">
            <a:avLst/>
          </a:prstGeom>
        </p:spPr>
        <p:txBody>
          <a:bodyPr vert="horz" wrap="square" lIns="92510" tIns="46255" rIns="92510" bIns="46255" numCol="1" anchor="t" anchorCtr="0" compatLnSpc="1">
            <a:prstTxWarp prst="textNoShape">
              <a:avLst/>
            </a:prstTxWarp>
          </a:bodyPr>
          <a:lstStyle>
            <a:lvl1pPr>
              <a:defRPr sz="1200">
                <a:latin typeface="Arial" charset="0"/>
                <a:cs typeface="Arial" charset="0"/>
              </a:defRPr>
            </a:lvl1pPr>
          </a:lstStyle>
          <a:p>
            <a:pPr>
              <a:defRPr/>
            </a:pPr>
            <a:endParaRPr lang="en-US" altLang="zh-HK"/>
          </a:p>
        </p:txBody>
      </p:sp>
      <p:sp>
        <p:nvSpPr>
          <p:cNvPr id="3" name="Date Placeholder 2"/>
          <p:cNvSpPr>
            <a:spLocks noGrp="1"/>
          </p:cNvSpPr>
          <p:nvPr>
            <p:ph type="dt" sz="quarter" idx="1"/>
          </p:nvPr>
        </p:nvSpPr>
        <p:spPr>
          <a:xfrm>
            <a:off x="5278162" y="0"/>
            <a:ext cx="4037383" cy="343853"/>
          </a:xfrm>
          <a:prstGeom prst="rect">
            <a:avLst/>
          </a:prstGeom>
        </p:spPr>
        <p:txBody>
          <a:bodyPr vert="horz" wrap="square" lIns="92510" tIns="46255" rIns="92510" bIns="46255" numCol="1" anchor="t" anchorCtr="0" compatLnSpc="1">
            <a:prstTxWarp prst="textNoShape">
              <a:avLst/>
            </a:prstTxWarp>
          </a:bodyPr>
          <a:lstStyle>
            <a:lvl1pPr algn="r">
              <a:defRPr sz="1200">
                <a:latin typeface="Arial" charset="0"/>
                <a:cs typeface="Arial" charset="0"/>
              </a:defRPr>
            </a:lvl1pPr>
          </a:lstStyle>
          <a:p>
            <a:pPr>
              <a:defRPr/>
            </a:pPr>
            <a:fld id="{C99CD7DE-4CA6-47BF-8F8F-DB8D53432D74}" type="datetimeFigureOut">
              <a:rPr lang="en-US" altLang="zh-HK"/>
              <a:pPr>
                <a:defRPr/>
              </a:pPr>
              <a:t>10/28/2017</a:t>
            </a:fld>
            <a:endParaRPr lang="en-US" altLang="zh-HK"/>
          </a:p>
        </p:txBody>
      </p:sp>
      <p:sp>
        <p:nvSpPr>
          <p:cNvPr id="4" name="Footer Placeholder 3"/>
          <p:cNvSpPr>
            <a:spLocks noGrp="1"/>
          </p:cNvSpPr>
          <p:nvPr>
            <p:ph type="ftr" sz="quarter" idx="2"/>
          </p:nvPr>
        </p:nvSpPr>
        <p:spPr>
          <a:xfrm>
            <a:off x="1" y="6533198"/>
            <a:ext cx="4035890" cy="342246"/>
          </a:xfrm>
          <a:prstGeom prst="rect">
            <a:avLst/>
          </a:prstGeom>
        </p:spPr>
        <p:txBody>
          <a:bodyPr vert="horz" wrap="square" lIns="92510" tIns="46255" rIns="92510" bIns="46255" numCol="1" anchor="b" anchorCtr="0" compatLnSpc="1">
            <a:prstTxWarp prst="textNoShape">
              <a:avLst/>
            </a:prstTxWarp>
          </a:bodyPr>
          <a:lstStyle>
            <a:lvl1pPr>
              <a:defRPr sz="1200">
                <a:latin typeface="Arial" charset="0"/>
                <a:cs typeface="Arial" charset="0"/>
              </a:defRPr>
            </a:lvl1pPr>
          </a:lstStyle>
          <a:p>
            <a:pPr>
              <a:defRPr/>
            </a:pPr>
            <a:endParaRPr lang="en-US" altLang="zh-HK"/>
          </a:p>
        </p:txBody>
      </p:sp>
      <p:sp>
        <p:nvSpPr>
          <p:cNvPr id="5" name="Slide Number Placeholder 4"/>
          <p:cNvSpPr>
            <a:spLocks noGrp="1"/>
          </p:cNvSpPr>
          <p:nvPr>
            <p:ph type="sldNum" sz="quarter" idx="3"/>
          </p:nvPr>
        </p:nvSpPr>
        <p:spPr>
          <a:xfrm>
            <a:off x="5278162" y="6533198"/>
            <a:ext cx="4037383" cy="342246"/>
          </a:xfrm>
          <a:prstGeom prst="rect">
            <a:avLst/>
          </a:prstGeom>
        </p:spPr>
        <p:txBody>
          <a:bodyPr vert="horz" wrap="square" lIns="92510" tIns="46255" rIns="92510" bIns="46255" numCol="1" anchor="b" anchorCtr="0" compatLnSpc="1">
            <a:prstTxWarp prst="textNoShape">
              <a:avLst/>
            </a:prstTxWarp>
          </a:bodyPr>
          <a:lstStyle>
            <a:lvl1pPr algn="r">
              <a:defRPr sz="1200"/>
            </a:lvl1pPr>
          </a:lstStyle>
          <a:p>
            <a:fld id="{7A48A7E1-CD60-4B65-8E96-AD8EB966EFB3}" type="slidenum">
              <a:rPr lang="en-US" altLang="zh-HK"/>
              <a:pPr/>
              <a:t>‹#›</a:t>
            </a:fld>
            <a:endParaRPr lang="en-US" altLang="zh-HK"/>
          </a:p>
        </p:txBody>
      </p:sp>
    </p:spTree>
    <p:extLst>
      <p:ext uri="{BB962C8B-B14F-4D97-AF65-F5344CB8AC3E}">
        <p14:creationId xmlns:p14="http://schemas.microsoft.com/office/powerpoint/2010/main" val="1336135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4038877" cy="3438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ltLang="zh-HK"/>
          </a:p>
        </p:txBody>
      </p:sp>
      <p:sp>
        <p:nvSpPr>
          <p:cNvPr id="38915" name="Rectangle 3"/>
          <p:cNvSpPr>
            <a:spLocks noGrp="1" noChangeArrowheads="1"/>
          </p:cNvSpPr>
          <p:nvPr>
            <p:ph type="dt" idx="1"/>
          </p:nvPr>
        </p:nvSpPr>
        <p:spPr bwMode="auto">
          <a:xfrm>
            <a:off x="5276668" y="0"/>
            <a:ext cx="4038877" cy="3438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A3A65BD3-C78D-4A6E-86B4-5815DD5DED05}" type="datetimeFigureOut">
              <a:rPr lang="en-US" altLang="zh-HK"/>
              <a:pPr>
                <a:defRPr/>
              </a:pPr>
              <a:t>10/28/2017</a:t>
            </a:fld>
            <a:endParaRPr lang="en-US" altLang="zh-HK"/>
          </a:p>
        </p:txBody>
      </p:sp>
      <p:sp>
        <p:nvSpPr>
          <p:cNvPr id="47108" name="Rectangle 4"/>
          <p:cNvSpPr>
            <a:spLocks noGrp="1" noRot="1" noChangeAspect="1" noChangeArrowheads="1" noTextEdit="1"/>
          </p:cNvSpPr>
          <p:nvPr>
            <p:ph type="sldImg" idx="2"/>
          </p:nvPr>
        </p:nvSpPr>
        <p:spPr bwMode="auto">
          <a:xfrm>
            <a:off x="2941638" y="515938"/>
            <a:ext cx="3435350" cy="2578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p:cNvSpPr>
            <a:spLocks noGrp="1" noChangeArrowheads="1"/>
          </p:cNvSpPr>
          <p:nvPr>
            <p:ph type="body" sz="quarter" idx="3"/>
          </p:nvPr>
        </p:nvSpPr>
        <p:spPr bwMode="auto">
          <a:xfrm>
            <a:off x="933197" y="3266600"/>
            <a:ext cx="7452137" cy="30946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8" name="Rectangle 6"/>
          <p:cNvSpPr>
            <a:spLocks noGrp="1" noChangeArrowheads="1"/>
          </p:cNvSpPr>
          <p:nvPr>
            <p:ph type="ftr" sz="quarter" idx="4"/>
          </p:nvPr>
        </p:nvSpPr>
        <p:spPr bwMode="auto">
          <a:xfrm>
            <a:off x="0" y="6531591"/>
            <a:ext cx="4038877" cy="34385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ltLang="zh-HK"/>
          </a:p>
        </p:txBody>
      </p:sp>
      <p:sp>
        <p:nvSpPr>
          <p:cNvPr id="38919" name="Rectangle 7"/>
          <p:cNvSpPr>
            <a:spLocks noGrp="1" noChangeArrowheads="1"/>
          </p:cNvSpPr>
          <p:nvPr>
            <p:ph type="sldNum" sz="quarter" idx="5"/>
          </p:nvPr>
        </p:nvSpPr>
        <p:spPr bwMode="auto">
          <a:xfrm>
            <a:off x="5276668" y="6531591"/>
            <a:ext cx="4038877" cy="34385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6B7D6CCF-41F7-44FD-BB7A-04B44A0BDF6C}" type="slidenum">
              <a:rPr lang="en-US" altLang="zh-HK"/>
              <a:pPr/>
              <a:t>‹#›</a:t>
            </a:fld>
            <a:endParaRPr lang="en-US" altLang="zh-HK"/>
          </a:p>
        </p:txBody>
      </p:sp>
    </p:spTree>
    <p:extLst>
      <p:ext uri="{BB962C8B-B14F-4D97-AF65-F5344CB8AC3E}">
        <p14:creationId xmlns:p14="http://schemas.microsoft.com/office/powerpoint/2010/main" val="17426378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5" name="Rectangle 11"/>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6" name="Rectangle 13"/>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7" name="Rectangle 18"/>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0" name="Straight Connector 1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21"/>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7"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8" name="Oval 22"/>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9" name="Oval 23"/>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20" name="Oval 25"/>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21" name="Oval 24"/>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52F9695B-307B-411E-8CFD-5E484A86CF48}" type="datetime1">
              <a:rPr lang="en-US" altLang="zh-HK" smtClean="0"/>
              <a:pPr>
                <a:defRPr/>
              </a:pPr>
              <a:t>10/28/2017</a:t>
            </a:fld>
            <a:endParaRPr lang="en-US" altLang="zh-HK"/>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ltLang="zh-HK"/>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fld id="{1B6C017B-32DE-4AE3-B9AE-857BD603B6E4}" type="slidenum">
              <a:rPr lang="en-US" altLang="zh-HK"/>
              <a:pPr/>
              <a:t>‹#›</a:t>
            </a:fld>
            <a:endParaRPr lang="en-US" altLang="zh-HK"/>
          </a:p>
        </p:txBody>
      </p:sp>
    </p:spTree>
    <p:extLst>
      <p:ext uri="{BB962C8B-B14F-4D97-AF65-F5344CB8AC3E}">
        <p14:creationId xmlns:p14="http://schemas.microsoft.com/office/powerpoint/2010/main" val="13810201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02F530F-9ACA-4066-A9B6-834C3DCCC8D8}" type="datetime1">
              <a:rPr lang="en-US" altLang="zh-HK" smtClean="0"/>
              <a:pPr>
                <a:defRPr/>
              </a:pPr>
              <a:t>10/28/2017</a:t>
            </a:fld>
            <a:endParaRPr lang="en-US" altLang="zh-HK"/>
          </a:p>
        </p:txBody>
      </p:sp>
      <p:sp>
        <p:nvSpPr>
          <p:cNvPr id="5" name="Footer Placeholder 2"/>
          <p:cNvSpPr>
            <a:spLocks noGrp="1"/>
          </p:cNvSpPr>
          <p:nvPr>
            <p:ph type="ftr" sz="quarter" idx="11"/>
          </p:nvPr>
        </p:nvSpPr>
        <p:spPr/>
        <p:txBody>
          <a:bodyPr/>
          <a:lstStyle>
            <a:lvl1pPr>
              <a:defRPr/>
            </a:lvl1pPr>
          </a:lstStyle>
          <a:p>
            <a:pPr>
              <a:defRPr/>
            </a:pPr>
            <a:endParaRPr lang="en-US" altLang="zh-HK"/>
          </a:p>
        </p:txBody>
      </p:sp>
      <p:sp>
        <p:nvSpPr>
          <p:cNvPr id="6" name="Slide Number Placeholder 22"/>
          <p:cNvSpPr>
            <a:spLocks noGrp="1"/>
          </p:cNvSpPr>
          <p:nvPr>
            <p:ph type="sldNum" sz="quarter" idx="12"/>
          </p:nvPr>
        </p:nvSpPr>
        <p:spPr/>
        <p:txBody>
          <a:bodyPr/>
          <a:lstStyle>
            <a:lvl1pPr>
              <a:defRPr/>
            </a:lvl1pPr>
          </a:lstStyle>
          <a:p>
            <a:fld id="{8C82373F-74BA-44D2-9A14-49611B0237AC}" type="slidenum">
              <a:rPr lang="en-US" altLang="zh-HK"/>
              <a:pPr/>
              <a:t>‹#›</a:t>
            </a:fld>
            <a:endParaRPr lang="en-US" altLang="zh-HK"/>
          </a:p>
        </p:txBody>
      </p:sp>
    </p:spTree>
    <p:extLst>
      <p:ext uri="{BB962C8B-B14F-4D97-AF65-F5344CB8AC3E}">
        <p14:creationId xmlns:p14="http://schemas.microsoft.com/office/powerpoint/2010/main" val="29852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92B6E27-1F0B-41FF-98E3-E1883AE66A44}" type="datetime1">
              <a:rPr lang="en-US" altLang="zh-HK" smtClean="0"/>
              <a:pPr>
                <a:defRPr/>
              </a:pPr>
              <a:t>10/28/2017</a:t>
            </a:fld>
            <a:endParaRPr lang="en-US" altLang="zh-HK"/>
          </a:p>
        </p:txBody>
      </p:sp>
      <p:sp>
        <p:nvSpPr>
          <p:cNvPr id="5" name="Footer Placeholder 2"/>
          <p:cNvSpPr>
            <a:spLocks noGrp="1"/>
          </p:cNvSpPr>
          <p:nvPr>
            <p:ph type="ftr" sz="quarter" idx="11"/>
          </p:nvPr>
        </p:nvSpPr>
        <p:spPr/>
        <p:txBody>
          <a:bodyPr/>
          <a:lstStyle>
            <a:lvl1pPr>
              <a:defRPr/>
            </a:lvl1pPr>
          </a:lstStyle>
          <a:p>
            <a:pPr>
              <a:defRPr/>
            </a:pPr>
            <a:endParaRPr lang="en-US" altLang="zh-HK"/>
          </a:p>
        </p:txBody>
      </p:sp>
      <p:sp>
        <p:nvSpPr>
          <p:cNvPr id="6" name="Slide Number Placeholder 22"/>
          <p:cNvSpPr>
            <a:spLocks noGrp="1"/>
          </p:cNvSpPr>
          <p:nvPr>
            <p:ph type="sldNum" sz="quarter" idx="12"/>
          </p:nvPr>
        </p:nvSpPr>
        <p:spPr/>
        <p:txBody>
          <a:bodyPr/>
          <a:lstStyle>
            <a:lvl1pPr>
              <a:defRPr/>
            </a:lvl1pPr>
          </a:lstStyle>
          <a:p>
            <a:fld id="{DB5E1364-9CEB-46A8-9B3F-FC709E780095}" type="slidenum">
              <a:rPr lang="en-US" altLang="zh-HK"/>
              <a:pPr/>
              <a:t>‹#›</a:t>
            </a:fld>
            <a:endParaRPr lang="en-US" altLang="zh-HK"/>
          </a:p>
        </p:txBody>
      </p:sp>
    </p:spTree>
    <p:extLst>
      <p:ext uri="{BB962C8B-B14F-4D97-AF65-F5344CB8AC3E}">
        <p14:creationId xmlns:p14="http://schemas.microsoft.com/office/powerpoint/2010/main" val="254162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E4BEB03-429C-43F4-8A25-4B429A4F7541}" type="datetime1">
              <a:rPr lang="en-US" altLang="zh-HK" smtClean="0"/>
              <a:pPr>
                <a:defRPr/>
              </a:pPr>
              <a:t>10/28/2017</a:t>
            </a:fld>
            <a:endParaRPr lang="en-US" altLang="zh-HK"/>
          </a:p>
        </p:txBody>
      </p:sp>
      <p:sp>
        <p:nvSpPr>
          <p:cNvPr id="5" name="Footer Placeholder 2"/>
          <p:cNvSpPr>
            <a:spLocks noGrp="1"/>
          </p:cNvSpPr>
          <p:nvPr>
            <p:ph type="ftr" sz="quarter" idx="11"/>
          </p:nvPr>
        </p:nvSpPr>
        <p:spPr/>
        <p:txBody>
          <a:bodyPr/>
          <a:lstStyle>
            <a:lvl1pPr>
              <a:defRPr/>
            </a:lvl1pPr>
          </a:lstStyle>
          <a:p>
            <a:pPr>
              <a:defRPr/>
            </a:pPr>
            <a:endParaRPr lang="en-US" altLang="zh-HK"/>
          </a:p>
        </p:txBody>
      </p:sp>
      <p:sp>
        <p:nvSpPr>
          <p:cNvPr id="6" name="Slide Number Placeholder 22"/>
          <p:cNvSpPr>
            <a:spLocks noGrp="1"/>
          </p:cNvSpPr>
          <p:nvPr>
            <p:ph type="sldNum" sz="quarter" idx="12"/>
          </p:nvPr>
        </p:nvSpPr>
        <p:spPr/>
        <p:txBody>
          <a:bodyPr/>
          <a:lstStyle>
            <a:lvl1pPr>
              <a:defRPr/>
            </a:lvl1pPr>
          </a:lstStyle>
          <a:p>
            <a:fld id="{527FE1CC-371D-4A6C-8AE3-D5FE8E91B842}" type="slidenum">
              <a:rPr lang="en-US" altLang="zh-HK"/>
              <a:pPr/>
              <a:t>‹#›</a:t>
            </a:fld>
            <a:endParaRPr lang="en-US" altLang="zh-HK"/>
          </a:p>
        </p:txBody>
      </p:sp>
    </p:spTree>
    <p:extLst>
      <p:ext uri="{BB962C8B-B14F-4D97-AF65-F5344CB8AC3E}">
        <p14:creationId xmlns:p14="http://schemas.microsoft.com/office/powerpoint/2010/main" val="340547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5" name="Rectangle 9"/>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6" name="Rectangle 10"/>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7" name="Rectangle 11"/>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8" name="Straight Connector 12"/>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14"/>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4"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5" name="Oval 19"/>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6" name="Oval 20"/>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7" name="Oval 21"/>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8" name="Oval 22"/>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9" name="Straight Connector 25"/>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FDC5E239-89FB-436A-9C79-077DD210825D}" type="datetime1">
              <a:rPr lang="en-US" altLang="zh-HK" smtClean="0"/>
              <a:pPr>
                <a:defRPr/>
              </a:pPr>
              <a:t>10/28/2017</a:t>
            </a:fld>
            <a:endParaRPr lang="en-US" altLang="zh-HK"/>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ltLang="zh-HK"/>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fld id="{8B775234-7B86-4339-BE08-388E0EAD143E}" type="slidenum">
              <a:rPr lang="en-US" altLang="zh-HK"/>
              <a:pPr/>
              <a:t>‹#›</a:t>
            </a:fld>
            <a:endParaRPr lang="en-US" altLang="zh-HK"/>
          </a:p>
        </p:txBody>
      </p:sp>
    </p:spTree>
    <p:extLst>
      <p:ext uri="{BB962C8B-B14F-4D97-AF65-F5344CB8AC3E}">
        <p14:creationId xmlns:p14="http://schemas.microsoft.com/office/powerpoint/2010/main" val="5113563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AE5E3D7-161C-450B-87F1-1B4F83A404F4}" type="datetime1">
              <a:rPr lang="en-US" altLang="zh-HK" smtClean="0"/>
              <a:pPr>
                <a:defRPr/>
              </a:pPr>
              <a:t>10/28/2017</a:t>
            </a:fld>
            <a:endParaRPr lang="en-US" altLang="zh-HK"/>
          </a:p>
        </p:txBody>
      </p:sp>
      <p:sp>
        <p:nvSpPr>
          <p:cNvPr id="6" name="Footer Placeholder 2"/>
          <p:cNvSpPr>
            <a:spLocks noGrp="1"/>
          </p:cNvSpPr>
          <p:nvPr>
            <p:ph type="ftr" sz="quarter" idx="11"/>
          </p:nvPr>
        </p:nvSpPr>
        <p:spPr/>
        <p:txBody>
          <a:bodyPr/>
          <a:lstStyle>
            <a:lvl1pPr>
              <a:defRPr/>
            </a:lvl1pPr>
          </a:lstStyle>
          <a:p>
            <a:pPr>
              <a:defRPr/>
            </a:pPr>
            <a:endParaRPr lang="en-US" altLang="zh-HK"/>
          </a:p>
        </p:txBody>
      </p:sp>
      <p:sp>
        <p:nvSpPr>
          <p:cNvPr id="7" name="Slide Number Placeholder 22"/>
          <p:cNvSpPr>
            <a:spLocks noGrp="1"/>
          </p:cNvSpPr>
          <p:nvPr>
            <p:ph type="sldNum" sz="quarter" idx="12"/>
          </p:nvPr>
        </p:nvSpPr>
        <p:spPr/>
        <p:txBody>
          <a:bodyPr/>
          <a:lstStyle>
            <a:lvl1pPr>
              <a:defRPr/>
            </a:lvl1pPr>
          </a:lstStyle>
          <a:p>
            <a:fld id="{69910D8A-4F51-48A7-ACBD-20CF90F4CAB5}" type="slidenum">
              <a:rPr lang="en-US" altLang="zh-HK"/>
              <a:pPr/>
              <a:t>‹#›</a:t>
            </a:fld>
            <a:endParaRPr lang="en-US" altLang="zh-HK"/>
          </a:p>
        </p:txBody>
      </p:sp>
    </p:spTree>
    <p:extLst>
      <p:ext uri="{BB962C8B-B14F-4D97-AF65-F5344CB8AC3E}">
        <p14:creationId xmlns:p14="http://schemas.microsoft.com/office/powerpoint/2010/main" val="272767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2E06F78C-7558-4715-BB13-62C0309F3A68}" type="datetime1">
              <a:rPr lang="en-US" altLang="zh-HK" smtClean="0"/>
              <a:pPr>
                <a:defRPr/>
              </a:pPr>
              <a:t>10/28/2017</a:t>
            </a:fld>
            <a:endParaRPr lang="en-US" altLang="zh-HK"/>
          </a:p>
        </p:txBody>
      </p:sp>
      <p:sp>
        <p:nvSpPr>
          <p:cNvPr id="8" name="Footer Placeholder 2"/>
          <p:cNvSpPr>
            <a:spLocks noGrp="1"/>
          </p:cNvSpPr>
          <p:nvPr>
            <p:ph type="ftr" sz="quarter" idx="11"/>
          </p:nvPr>
        </p:nvSpPr>
        <p:spPr/>
        <p:txBody>
          <a:bodyPr/>
          <a:lstStyle>
            <a:lvl1pPr>
              <a:defRPr/>
            </a:lvl1pPr>
          </a:lstStyle>
          <a:p>
            <a:pPr>
              <a:defRPr/>
            </a:pPr>
            <a:endParaRPr lang="en-US" altLang="zh-HK"/>
          </a:p>
        </p:txBody>
      </p:sp>
      <p:sp>
        <p:nvSpPr>
          <p:cNvPr id="9" name="Slide Number Placeholder 22"/>
          <p:cNvSpPr>
            <a:spLocks noGrp="1"/>
          </p:cNvSpPr>
          <p:nvPr>
            <p:ph type="sldNum" sz="quarter" idx="12"/>
          </p:nvPr>
        </p:nvSpPr>
        <p:spPr/>
        <p:txBody>
          <a:bodyPr/>
          <a:lstStyle>
            <a:lvl1pPr>
              <a:defRPr/>
            </a:lvl1pPr>
          </a:lstStyle>
          <a:p>
            <a:fld id="{F6DDB7FE-4253-4BDD-A299-DD3CC592C0CF}" type="slidenum">
              <a:rPr lang="en-US" altLang="zh-HK"/>
              <a:pPr/>
              <a:t>‹#›</a:t>
            </a:fld>
            <a:endParaRPr lang="en-US" altLang="zh-HK"/>
          </a:p>
        </p:txBody>
      </p:sp>
    </p:spTree>
    <p:extLst>
      <p:ext uri="{BB962C8B-B14F-4D97-AF65-F5344CB8AC3E}">
        <p14:creationId xmlns:p14="http://schemas.microsoft.com/office/powerpoint/2010/main" val="229221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02CCE2BC-384F-4851-ADD1-B357AE461496}" type="datetime1">
              <a:rPr lang="en-US" altLang="zh-HK" smtClean="0"/>
              <a:pPr>
                <a:defRPr/>
              </a:pPr>
              <a:t>10/28/2017</a:t>
            </a:fld>
            <a:endParaRPr lang="en-US" altLang="zh-HK"/>
          </a:p>
        </p:txBody>
      </p:sp>
      <p:sp>
        <p:nvSpPr>
          <p:cNvPr id="4" name="Footer Placeholder 2"/>
          <p:cNvSpPr>
            <a:spLocks noGrp="1"/>
          </p:cNvSpPr>
          <p:nvPr>
            <p:ph type="ftr" sz="quarter" idx="11"/>
          </p:nvPr>
        </p:nvSpPr>
        <p:spPr/>
        <p:txBody>
          <a:bodyPr/>
          <a:lstStyle>
            <a:lvl1pPr>
              <a:defRPr/>
            </a:lvl1pPr>
          </a:lstStyle>
          <a:p>
            <a:pPr>
              <a:defRPr/>
            </a:pPr>
            <a:endParaRPr lang="en-US" altLang="zh-HK"/>
          </a:p>
        </p:txBody>
      </p:sp>
      <p:sp>
        <p:nvSpPr>
          <p:cNvPr id="5" name="Slide Number Placeholder 22"/>
          <p:cNvSpPr>
            <a:spLocks noGrp="1"/>
          </p:cNvSpPr>
          <p:nvPr>
            <p:ph type="sldNum" sz="quarter" idx="12"/>
          </p:nvPr>
        </p:nvSpPr>
        <p:spPr/>
        <p:txBody>
          <a:bodyPr/>
          <a:lstStyle>
            <a:lvl1pPr>
              <a:defRPr/>
            </a:lvl1pPr>
          </a:lstStyle>
          <a:p>
            <a:fld id="{3BFB2803-5CBA-49E6-8497-CD2E4596CDD4}" type="slidenum">
              <a:rPr lang="en-US" altLang="zh-HK"/>
              <a:pPr/>
              <a:t>‹#›</a:t>
            </a:fld>
            <a:endParaRPr lang="en-US" altLang="zh-HK"/>
          </a:p>
        </p:txBody>
      </p:sp>
    </p:spTree>
    <p:extLst>
      <p:ext uri="{BB962C8B-B14F-4D97-AF65-F5344CB8AC3E}">
        <p14:creationId xmlns:p14="http://schemas.microsoft.com/office/powerpoint/2010/main" val="224367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3BB0D0E1-8706-4A1C-B562-077AD1FFF747}" type="datetime1">
              <a:rPr lang="en-US" altLang="zh-HK" smtClean="0"/>
              <a:pPr>
                <a:defRPr/>
              </a:pPr>
              <a:t>10/28/2017</a:t>
            </a:fld>
            <a:endParaRPr lang="en-US" altLang="zh-HK"/>
          </a:p>
        </p:txBody>
      </p:sp>
      <p:sp>
        <p:nvSpPr>
          <p:cNvPr id="3" name="Footer Placeholder 2"/>
          <p:cNvSpPr>
            <a:spLocks noGrp="1"/>
          </p:cNvSpPr>
          <p:nvPr>
            <p:ph type="ftr" sz="quarter" idx="11"/>
          </p:nvPr>
        </p:nvSpPr>
        <p:spPr/>
        <p:txBody>
          <a:bodyPr/>
          <a:lstStyle>
            <a:lvl1pPr>
              <a:defRPr/>
            </a:lvl1pPr>
          </a:lstStyle>
          <a:p>
            <a:pPr>
              <a:defRPr/>
            </a:pPr>
            <a:endParaRPr lang="en-US" altLang="zh-HK"/>
          </a:p>
        </p:txBody>
      </p:sp>
      <p:sp>
        <p:nvSpPr>
          <p:cNvPr id="4" name="Slide Number Placeholder 22"/>
          <p:cNvSpPr>
            <a:spLocks noGrp="1"/>
          </p:cNvSpPr>
          <p:nvPr>
            <p:ph type="sldNum" sz="quarter" idx="12"/>
          </p:nvPr>
        </p:nvSpPr>
        <p:spPr/>
        <p:txBody>
          <a:bodyPr/>
          <a:lstStyle>
            <a:lvl1pPr>
              <a:defRPr/>
            </a:lvl1pPr>
          </a:lstStyle>
          <a:p>
            <a:fld id="{87E31A58-9A42-4D04-978F-CFD94624ECAA}" type="slidenum">
              <a:rPr lang="en-US" altLang="zh-HK"/>
              <a:pPr/>
              <a:t>‹#›</a:t>
            </a:fld>
            <a:endParaRPr lang="en-US" altLang="zh-HK"/>
          </a:p>
        </p:txBody>
      </p:sp>
    </p:spTree>
    <p:extLst>
      <p:ext uri="{BB962C8B-B14F-4D97-AF65-F5344CB8AC3E}">
        <p14:creationId xmlns:p14="http://schemas.microsoft.com/office/powerpoint/2010/main" val="414071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Straight Connector 8"/>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Straight Connector 10"/>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0" name="Straight Connector 12"/>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Oval 13"/>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a:lstStyle>
            <a:lvl1pPr>
              <a:defRPr/>
            </a:lvl1pPr>
          </a:lstStyle>
          <a:p>
            <a:pPr>
              <a:defRPr/>
            </a:pPr>
            <a:fld id="{DD7E6961-DE04-41D1-B2BD-7D870D0B9202}" type="datetime1">
              <a:rPr lang="en-US" altLang="zh-HK" smtClean="0"/>
              <a:pPr>
                <a:defRPr/>
              </a:pPr>
              <a:t>10/28/2017</a:t>
            </a:fld>
            <a:endParaRPr lang="en-US" altLang="zh-HK"/>
          </a:p>
        </p:txBody>
      </p:sp>
      <p:sp>
        <p:nvSpPr>
          <p:cNvPr id="13" name="Slide Number Placeholder 21"/>
          <p:cNvSpPr>
            <a:spLocks noGrp="1"/>
          </p:cNvSpPr>
          <p:nvPr>
            <p:ph type="sldNum" sz="quarter" idx="11"/>
          </p:nvPr>
        </p:nvSpPr>
        <p:spPr/>
        <p:txBody>
          <a:bodyPr/>
          <a:lstStyle>
            <a:lvl1pPr>
              <a:defRPr/>
            </a:lvl1pPr>
          </a:lstStyle>
          <a:p>
            <a:fld id="{DB02F596-4AF1-4E4F-83F9-90484A1B290C}" type="slidenum">
              <a:rPr lang="en-US" altLang="zh-HK"/>
              <a:pPr/>
              <a:t>‹#›</a:t>
            </a:fld>
            <a:endParaRPr lang="en-US" altLang="zh-HK"/>
          </a:p>
        </p:txBody>
      </p:sp>
      <p:sp>
        <p:nvSpPr>
          <p:cNvPr id="14" name="Footer Placeholder 22"/>
          <p:cNvSpPr>
            <a:spLocks noGrp="1"/>
          </p:cNvSpPr>
          <p:nvPr>
            <p:ph type="ftr" sz="quarter" idx="12"/>
          </p:nvPr>
        </p:nvSpPr>
        <p:spPr/>
        <p:txBody>
          <a:bodyPr/>
          <a:lstStyle>
            <a:lvl1pPr>
              <a:defRPr/>
            </a:lvl1pPr>
          </a:lstStyle>
          <a:p>
            <a:pPr>
              <a:defRPr/>
            </a:pPr>
            <a:endParaRPr lang="en-US" altLang="zh-HK"/>
          </a:p>
        </p:txBody>
      </p:sp>
    </p:spTree>
    <p:extLst>
      <p:ext uri="{BB962C8B-B14F-4D97-AF65-F5344CB8AC3E}">
        <p14:creationId xmlns:p14="http://schemas.microsoft.com/office/powerpoint/2010/main" val="51139963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Oval 12"/>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7" name="Straight Connector 9"/>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9" name="Straight Connector 11"/>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Straight Connector 19"/>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a:lstStyle>
            <a:lvl1pPr>
              <a:defRPr/>
            </a:lvl1pPr>
          </a:lstStyle>
          <a:p>
            <a:pPr>
              <a:defRPr/>
            </a:pPr>
            <a:fld id="{95B776EF-2D50-4D65-8B3A-582C650EA5BB}" type="datetime1">
              <a:rPr lang="en-US" altLang="zh-HK" smtClean="0"/>
              <a:pPr>
                <a:defRPr/>
              </a:pPr>
              <a:t>10/28/2017</a:t>
            </a:fld>
            <a:endParaRPr lang="en-US" altLang="zh-HK"/>
          </a:p>
        </p:txBody>
      </p:sp>
      <p:sp>
        <p:nvSpPr>
          <p:cNvPr id="13" name="Slide Number Placeholder 17"/>
          <p:cNvSpPr>
            <a:spLocks noGrp="1"/>
          </p:cNvSpPr>
          <p:nvPr>
            <p:ph type="sldNum" sz="quarter" idx="11"/>
          </p:nvPr>
        </p:nvSpPr>
        <p:spPr/>
        <p:txBody>
          <a:bodyPr/>
          <a:lstStyle>
            <a:lvl1pPr>
              <a:defRPr/>
            </a:lvl1pPr>
          </a:lstStyle>
          <a:p>
            <a:fld id="{34993B96-8EDA-423B-BF07-ECBF1B76F0DC}" type="slidenum">
              <a:rPr lang="en-US" altLang="zh-HK"/>
              <a:pPr/>
              <a:t>‹#›</a:t>
            </a:fld>
            <a:endParaRPr lang="en-US" altLang="zh-HK"/>
          </a:p>
        </p:txBody>
      </p:sp>
      <p:sp>
        <p:nvSpPr>
          <p:cNvPr id="14" name="Footer Placeholder 20"/>
          <p:cNvSpPr>
            <a:spLocks noGrp="1"/>
          </p:cNvSpPr>
          <p:nvPr>
            <p:ph type="ftr" sz="quarter" idx="12"/>
          </p:nvPr>
        </p:nvSpPr>
        <p:spPr/>
        <p:txBody>
          <a:bodyPr/>
          <a:lstStyle>
            <a:lvl1pPr>
              <a:defRPr/>
            </a:lvl1pPr>
          </a:lstStyle>
          <a:p>
            <a:pPr>
              <a:defRPr/>
            </a:pPr>
            <a:endParaRPr lang="en-US" altLang="zh-HK"/>
          </a:p>
        </p:txBody>
      </p:sp>
    </p:spTree>
    <p:extLst>
      <p:ext uri="{BB962C8B-B14F-4D97-AF65-F5344CB8AC3E}">
        <p14:creationId xmlns:p14="http://schemas.microsoft.com/office/powerpoint/2010/main" val="414495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tx2"/>
                </a:solidFill>
                <a:latin typeface="Century Schoolbook" pitchFamily="18" charset="0"/>
                <a:cs typeface="Arial" charset="0"/>
              </a:defRPr>
            </a:lvl1pPr>
          </a:lstStyle>
          <a:p>
            <a:pPr>
              <a:defRPr/>
            </a:pPr>
            <a:fld id="{72C258D6-6D45-49F1-BF50-54ADB7A1BAA8}" type="datetime1">
              <a:rPr lang="en-US" altLang="zh-HK" smtClean="0"/>
              <a:pPr>
                <a:defRPr/>
              </a:pPr>
              <a:t>10/28/2017</a:t>
            </a:fld>
            <a:endParaRPr lang="en-US" altLang="zh-HK"/>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chemeClr val="tx2"/>
                </a:solidFill>
                <a:latin typeface="Century Schoolbook" pitchFamily="18" charset="0"/>
                <a:cs typeface="Arial" charset="0"/>
              </a:defRPr>
            </a:lvl1pPr>
          </a:lstStyle>
          <a:p>
            <a:pPr>
              <a:defRPr/>
            </a:pPr>
            <a:endParaRPr lang="en-US" altLang="zh-HK"/>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32" name="Straight Connector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1034" name="Straight Connector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HK">
              <a:solidFill>
                <a:srgbClr val="FFFFFF"/>
              </a:solidFill>
              <a:cs typeface="Arial" charset="0"/>
            </a:endParaRPr>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latin typeface="Century Schoolbook" pitchFamily="18" charset="0"/>
              </a:defRPr>
            </a:lvl1pPr>
          </a:lstStyle>
          <a:p>
            <a:fld id="{C04DDF48-1EA1-40E7-96B6-8A0F8580D88A}" type="slidenum">
              <a:rPr lang="en-US" altLang="zh-HK"/>
              <a:pPr/>
              <a:t>‹#›</a:t>
            </a:fld>
            <a:endParaRPr lang="en-US" altLang="zh-HK"/>
          </a:p>
        </p:txBody>
      </p:sp>
    </p:spTree>
  </p:cSld>
  <p:clrMap bg1="lt1" tx1="dk1" bg2="lt2" tx2="dk2" accent1="accent1" accent2="accent2" accent3="accent3" accent4="accent4" accent5="accent5" accent6="accent6" hlink="hlink" folHlink="folHlink"/>
  <p:sldLayoutIdLst>
    <p:sldLayoutId id="2147484055" r:id="rId1"/>
    <p:sldLayoutId id="2147484048" r:id="rId2"/>
    <p:sldLayoutId id="2147484056" r:id="rId3"/>
    <p:sldLayoutId id="2147484049" r:id="rId4"/>
    <p:sldLayoutId id="2147484050" r:id="rId5"/>
    <p:sldLayoutId id="2147484051" r:id="rId6"/>
    <p:sldLayoutId id="2147484052" r:id="rId7"/>
    <p:sldLayoutId id="2147484057" r:id="rId8"/>
    <p:sldLayoutId id="2147484058" r:id="rId9"/>
    <p:sldLayoutId id="2147484053" r:id="rId10"/>
    <p:sldLayoutId id="2147484054"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484979"/>
        </a:buClr>
        <a:buSzPct val="60000"/>
        <a:buFont typeface="Wingdings" panose="05000000000000000000"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3B3C4"/>
        </a:buClr>
        <a:buSzPct val="60000"/>
        <a:buFont typeface="Wingdings" panose="05000000000000000000"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0C0C3"/>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bwMode="auto">
          <a:xfrm>
            <a:off x="2286000" y="3124200"/>
            <a:ext cx="6629400" cy="1893888"/>
          </a:xfrm>
        </p:spPr>
        <p:txBody>
          <a:bodyPr wrap="square" lIns="91440" tIns="45720" rIns="91440" bIns="45720" numCol="1" anchorCtr="0" compatLnSpc="1">
            <a:prstTxWarp prst="textNoShape">
              <a:avLst/>
            </a:prstTxWarp>
          </a:bodyPr>
          <a:lstStyle/>
          <a:p>
            <a:pPr eaLnBrk="1" hangingPunct="1"/>
            <a:r>
              <a:rPr lang="en-US" altLang="zh-HK" cap="none" dirty="0" smtClean="0"/>
              <a:t>WORKSHOP 6 ~ </a:t>
            </a:r>
            <a:br>
              <a:rPr lang="en-US" altLang="zh-HK" cap="none" dirty="0" smtClean="0"/>
            </a:br>
            <a:r>
              <a:rPr lang="en-US" altLang="zh-HK" cap="none" dirty="0" smtClean="0"/>
              <a:t>2D Arrays &amp; File I/O</a:t>
            </a:r>
            <a:endParaRPr lang="en-US" altLang="zh-HK" cap="none" dirty="0" smtClean="0"/>
          </a:p>
        </p:txBody>
      </p:sp>
      <p:sp>
        <p:nvSpPr>
          <p:cNvPr id="6146" name="Slide Number Placeholder 2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0E82B6-EB6E-4018-9519-E9D649982C41}" type="slidenum">
              <a:rPr lang="en-US" altLang="zh-HK">
                <a:solidFill>
                  <a:srgbClr val="FFFFFF"/>
                </a:solidFill>
                <a:latin typeface="Century Schoolbook" pitchFamily="18" charset="0"/>
              </a:rPr>
              <a:pPr eaLnBrk="1" hangingPunct="1"/>
              <a:t>1</a:t>
            </a:fld>
            <a:endParaRPr lang="en-US" altLang="zh-HK">
              <a:solidFill>
                <a:srgbClr val="FFFFFF"/>
              </a:solidFill>
              <a:latin typeface="Century Schoolboo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2</a:t>
            </a:r>
            <a:endParaRPr lang="en-US" dirty="0"/>
          </a:p>
        </p:txBody>
      </p:sp>
      <p:sp>
        <p:nvSpPr>
          <p:cNvPr id="3" name="Content Placeholder 2"/>
          <p:cNvSpPr>
            <a:spLocks noGrp="1"/>
          </p:cNvSpPr>
          <p:nvPr>
            <p:ph sz="quarter" idx="1"/>
          </p:nvPr>
        </p:nvSpPr>
        <p:spPr/>
        <p:txBody>
          <a:bodyPr/>
          <a:lstStyle/>
          <a:p>
            <a:r>
              <a:rPr lang="en-US" dirty="0" smtClean="0"/>
              <a:t>Step 1 – Draw the board</a:t>
            </a:r>
            <a:endParaRPr lang="en-US" dirty="0"/>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10</a:t>
            </a:fld>
            <a:endParaRPr lang="en-US" altLang="zh-HK"/>
          </a:p>
        </p:txBody>
      </p:sp>
      <p:pic>
        <p:nvPicPr>
          <p:cNvPr id="6" name="Picture 5"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416352"/>
            <a:ext cx="1076475" cy="1057423"/>
          </a:xfrm>
          <a:prstGeom prst="rect">
            <a:avLst/>
          </a:prstGeom>
        </p:spPr>
      </p:pic>
    </p:spTree>
    <p:extLst>
      <p:ext uri="{BB962C8B-B14F-4D97-AF65-F5344CB8AC3E}">
        <p14:creationId xmlns:p14="http://schemas.microsoft.com/office/powerpoint/2010/main" val="2391899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2</a:t>
            </a:r>
            <a:endParaRPr lang="en-US" dirty="0"/>
          </a:p>
        </p:txBody>
      </p:sp>
      <p:sp>
        <p:nvSpPr>
          <p:cNvPr id="3" name="Content Placeholder 2"/>
          <p:cNvSpPr>
            <a:spLocks noGrp="1"/>
          </p:cNvSpPr>
          <p:nvPr>
            <p:ph sz="quarter" idx="1"/>
          </p:nvPr>
        </p:nvSpPr>
        <p:spPr/>
        <p:txBody>
          <a:bodyPr/>
          <a:lstStyle/>
          <a:p>
            <a:r>
              <a:rPr lang="en-US" dirty="0" smtClean="0"/>
              <a:t>Check winning condition</a:t>
            </a:r>
          </a:p>
          <a:p>
            <a:endParaRPr lang="en-US" dirty="0"/>
          </a:p>
          <a:p>
            <a:r>
              <a:rPr lang="en-US" dirty="0" smtClean="0"/>
              <a:t>Report the winner number when he/she win the game</a:t>
            </a:r>
            <a:endParaRPr lang="en-US" dirty="0"/>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11</a:t>
            </a:fld>
            <a:endParaRPr lang="en-US" altLang="zh-HK"/>
          </a:p>
        </p:txBody>
      </p:sp>
      <p:pic>
        <p:nvPicPr>
          <p:cNvPr id="5" name="Picture 4"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3352800"/>
            <a:ext cx="1419423" cy="1228897"/>
          </a:xfrm>
          <a:prstGeom prst="rect">
            <a:avLst/>
          </a:prstGeom>
        </p:spPr>
      </p:pic>
    </p:spTree>
    <p:extLst>
      <p:ext uri="{BB962C8B-B14F-4D97-AF65-F5344CB8AC3E}">
        <p14:creationId xmlns:p14="http://schemas.microsoft.com/office/powerpoint/2010/main" val="997789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2</a:t>
            </a:r>
            <a:endParaRPr lang="en-US" dirty="0"/>
          </a:p>
        </p:txBody>
      </p:sp>
      <p:sp>
        <p:nvSpPr>
          <p:cNvPr id="3" name="Content Placeholder 2"/>
          <p:cNvSpPr>
            <a:spLocks noGrp="1"/>
          </p:cNvSpPr>
          <p:nvPr>
            <p:ph sz="quarter" idx="1"/>
          </p:nvPr>
        </p:nvSpPr>
        <p:spPr/>
        <p:txBody>
          <a:bodyPr/>
          <a:lstStyle/>
          <a:p>
            <a:r>
              <a:rPr lang="en-US" dirty="0" smtClean="0"/>
              <a:t>Step 3: Let the users to choose an empty cell</a:t>
            </a:r>
            <a:endParaRPr lang="en-US" dirty="0"/>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12</a:t>
            </a:fld>
            <a:endParaRPr lang="en-US" altLang="zh-HK"/>
          </a:p>
        </p:txBody>
      </p:sp>
      <p:pic>
        <p:nvPicPr>
          <p:cNvPr id="6" name="Picture 5"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438400"/>
            <a:ext cx="4048690" cy="2695951"/>
          </a:xfrm>
          <a:prstGeom prst="rect">
            <a:avLst/>
          </a:prstGeom>
        </p:spPr>
      </p:pic>
    </p:spTree>
    <p:extLst>
      <p:ext uri="{BB962C8B-B14F-4D97-AF65-F5344CB8AC3E}">
        <p14:creationId xmlns:p14="http://schemas.microsoft.com/office/powerpoint/2010/main" val="3451586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2</a:t>
            </a:r>
            <a:endParaRPr lang="en-US" dirty="0"/>
          </a:p>
        </p:txBody>
      </p:sp>
      <p:sp>
        <p:nvSpPr>
          <p:cNvPr id="3" name="Content Placeholder 2"/>
          <p:cNvSpPr>
            <a:spLocks noGrp="1"/>
          </p:cNvSpPr>
          <p:nvPr>
            <p:ph sz="quarter" idx="1"/>
          </p:nvPr>
        </p:nvSpPr>
        <p:spPr/>
        <p:txBody>
          <a:bodyPr/>
          <a:lstStyle/>
          <a:p>
            <a:r>
              <a:rPr lang="en-US" dirty="0" smtClean="0"/>
              <a:t>Remember to check the draw case</a:t>
            </a:r>
            <a:endParaRPr lang="en-US" dirty="0"/>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13</a:t>
            </a:fld>
            <a:endParaRPr lang="en-US" altLang="zh-HK"/>
          </a:p>
        </p:txBody>
      </p:sp>
      <p:pic>
        <p:nvPicPr>
          <p:cNvPr id="5" name="Picture 4"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514600"/>
            <a:ext cx="4286849" cy="1428950"/>
          </a:xfrm>
          <a:prstGeom prst="rect">
            <a:avLst/>
          </a:prstGeom>
        </p:spPr>
      </p:pic>
    </p:spTree>
    <p:extLst>
      <p:ext uri="{BB962C8B-B14F-4D97-AF65-F5344CB8AC3E}">
        <p14:creationId xmlns:p14="http://schemas.microsoft.com/office/powerpoint/2010/main" val="3031743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File I/O</a:t>
            </a:r>
            <a:endParaRPr lang="en-US" dirty="0"/>
          </a:p>
        </p:txBody>
      </p:sp>
      <p:sp>
        <p:nvSpPr>
          <p:cNvPr id="16386" name="Content Placeholder 2"/>
          <p:cNvSpPr>
            <a:spLocks noGrp="1"/>
          </p:cNvSpPr>
          <p:nvPr>
            <p:ph sz="quarter" idx="1"/>
          </p:nvPr>
        </p:nvSpPr>
        <p:spPr>
          <a:xfrm>
            <a:off x="457200" y="1600200"/>
            <a:ext cx="7467600" cy="4873625"/>
          </a:xfrm>
        </p:spPr>
        <p:txBody>
          <a:bodyPr/>
          <a:lstStyle/>
          <a:p>
            <a:pPr eaLnBrk="1" hangingPunct="1"/>
            <a:r>
              <a:rPr lang="en-US" smtClean="0"/>
              <a:t>Standard input and output streams (cin, cout)</a:t>
            </a:r>
          </a:p>
          <a:p>
            <a:pPr eaLnBrk="1" hangingPunct="1">
              <a:buFont typeface="Wingdings" pitchFamily="2" charset="2"/>
              <a:buNone/>
            </a:pPr>
            <a:r>
              <a:rPr lang="en-US" smtClean="0"/>
              <a:t>	</a:t>
            </a:r>
          </a:p>
          <a:p>
            <a:pPr eaLnBrk="1" hangingPunct="1"/>
            <a:r>
              <a:rPr lang="en-US" smtClean="0"/>
              <a:t>Read/Write data by using file input/output streams </a:t>
            </a:r>
          </a:p>
          <a:p>
            <a:pPr eaLnBrk="1" hangingPunct="1"/>
            <a:endParaRPr lang="en-US" smtClean="0"/>
          </a:p>
          <a:p>
            <a:pPr eaLnBrk="1" hangingPunct="1"/>
            <a:r>
              <a:rPr lang="en-US" smtClean="0"/>
              <a:t>E.g. Read data from a file, we need to create an input file stream</a:t>
            </a:r>
          </a:p>
          <a:p>
            <a:pPr eaLnBrk="1" hangingPunct="1">
              <a:buFont typeface="Wingdings" pitchFamily="2" charset="2"/>
              <a:buNone/>
            </a:pPr>
            <a:endParaRPr lang="en-US" smtClean="0"/>
          </a:p>
        </p:txBody>
      </p:sp>
      <p:sp>
        <p:nvSpPr>
          <p:cNvPr id="1331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B9BDE4-32DB-420A-B073-B4EC75C124FC}" type="slidenum">
              <a:rPr lang="en-US" altLang="zh-HK">
                <a:solidFill>
                  <a:srgbClr val="FFFFFF"/>
                </a:solidFill>
                <a:cs typeface="Arial" charset="0"/>
              </a:rPr>
              <a:pPr eaLnBrk="1" hangingPunct="1"/>
              <a:t>14</a:t>
            </a:fld>
            <a:endParaRPr lang="en-US" altLang="zh-HK">
              <a:solidFill>
                <a:srgbClr val="FFFFFF"/>
              </a:solidFill>
              <a:cs typeface="Arial" charset="0"/>
            </a:endParaRPr>
          </a:p>
        </p:txBody>
      </p:sp>
    </p:spTree>
    <p:extLst>
      <p:ext uri="{BB962C8B-B14F-4D97-AF65-F5344CB8AC3E}">
        <p14:creationId xmlns:p14="http://schemas.microsoft.com/office/powerpoint/2010/main" val="859481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7" dur="500"/>
                                        <p:tgtEl>
                                          <p:spTgt spid="16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6">
                                            <p:txEl>
                                              <p:pRg st="1" end="1"/>
                                            </p:txEl>
                                          </p:spTgt>
                                        </p:tgtEl>
                                        <p:attrNameLst>
                                          <p:attrName>style.visibility</p:attrName>
                                        </p:attrNameLst>
                                      </p:cBhvr>
                                      <p:to>
                                        <p:strVal val="visible"/>
                                      </p:to>
                                    </p:set>
                                    <p:animEffect transition="in" filter="blinds(horizontal)">
                                      <p:cBhvr>
                                        <p:cTn id="12" dur="500"/>
                                        <p:tgtEl>
                                          <p:spTgt spid="16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6">
                                            <p:txEl>
                                              <p:pRg st="2" end="2"/>
                                            </p:txEl>
                                          </p:spTgt>
                                        </p:tgtEl>
                                        <p:attrNameLst>
                                          <p:attrName>style.visibility</p:attrName>
                                        </p:attrNameLst>
                                      </p:cBhvr>
                                      <p:to>
                                        <p:strVal val="visible"/>
                                      </p:to>
                                    </p:set>
                                    <p:animEffect transition="in" filter="blinds(horizontal)">
                                      <p:cBhvr>
                                        <p:cTn id="17" dur="500"/>
                                        <p:tgtEl>
                                          <p:spTgt spid="163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6">
                                            <p:txEl>
                                              <p:pRg st="4" end="4"/>
                                            </p:txEl>
                                          </p:spTgt>
                                        </p:tgtEl>
                                        <p:attrNameLst>
                                          <p:attrName>style.visibility</p:attrName>
                                        </p:attrNameLst>
                                      </p:cBhvr>
                                      <p:to>
                                        <p:strVal val="visible"/>
                                      </p:to>
                                    </p:set>
                                    <p:animEffect transition="in" filter="blinds(horizontal)">
                                      <p:cBhvr>
                                        <p:cTn id="22" dur="500"/>
                                        <p:tgtEl>
                                          <p:spTgt spid="163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Create a file input stream</a:t>
            </a:r>
            <a:endParaRPr lang="en-US" dirty="0"/>
          </a:p>
        </p:txBody>
      </p:sp>
      <p:sp>
        <p:nvSpPr>
          <p:cNvPr id="17410" name="Content Placeholder 2"/>
          <p:cNvSpPr>
            <a:spLocks noGrp="1"/>
          </p:cNvSpPr>
          <p:nvPr>
            <p:ph sz="quarter" idx="1"/>
          </p:nvPr>
        </p:nvSpPr>
        <p:spPr>
          <a:xfrm>
            <a:off x="457200" y="1600200"/>
            <a:ext cx="7467600" cy="4873625"/>
          </a:xfrm>
        </p:spPr>
        <p:txBody>
          <a:bodyPr/>
          <a:lstStyle/>
          <a:p>
            <a:pPr eaLnBrk="1" hangingPunct="1"/>
            <a:r>
              <a:rPr lang="en-US" sz="1800" smtClean="0"/>
              <a:t>Remember to include the library</a:t>
            </a:r>
          </a:p>
          <a:p>
            <a:pPr lvl="1" eaLnBrk="1" hangingPunct="1"/>
            <a:r>
              <a:rPr lang="en-US" sz="1800" smtClean="0"/>
              <a:t>#include &lt;fstream&gt;</a:t>
            </a:r>
          </a:p>
          <a:p>
            <a:pPr eaLnBrk="1" hangingPunct="1"/>
            <a:r>
              <a:rPr lang="en-US" sz="1800" smtClean="0"/>
              <a:t>Declare a variable with the type </a:t>
            </a:r>
            <a:r>
              <a:rPr lang="en-US" sz="1800" b="1" smtClean="0"/>
              <a:t>ifstream</a:t>
            </a:r>
          </a:p>
          <a:p>
            <a:pPr lvl="1" eaLnBrk="1" hangingPunct="1"/>
            <a:r>
              <a:rPr lang="en-US" sz="1800" smtClean="0"/>
              <a:t>ifstream  myvar;</a:t>
            </a:r>
          </a:p>
          <a:p>
            <a:pPr eaLnBrk="1" hangingPunct="1"/>
            <a:r>
              <a:rPr lang="en-US" sz="1800" smtClean="0"/>
              <a:t>Connect the variable to a file</a:t>
            </a:r>
          </a:p>
          <a:p>
            <a:pPr lvl="1" eaLnBrk="1" hangingPunct="1"/>
            <a:r>
              <a:rPr lang="en-US" sz="1800" smtClean="0"/>
              <a:t>myvar.open (“myfile.dat”);</a:t>
            </a:r>
          </a:p>
          <a:p>
            <a:pPr eaLnBrk="1" hangingPunct="1"/>
            <a:r>
              <a:rPr lang="en-US" sz="1800" smtClean="0"/>
              <a:t>Check the end of file</a:t>
            </a:r>
          </a:p>
          <a:p>
            <a:pPr lvl="1" eaLnBrk="1" hangingPunct="1"/>
            <a:r>
              <a:rPr lang="en-US" sz="1800" smtClean="0"/>
              <a:t>myvar.eof()</a:t>
            </a:r>
          </a:p>
          <a:p>
            <a:pPr eaLnBrk="1" hangingPunct="1"/>
            <a:r>
              <a:rPr lang="en-US" sz="1800" smtClean="0"/>
              <a:t>Close the file input stream</a:t>
            </a:r>
          </a:p>
          <a:p>
            <a:pPr lvl="1" eaLnBrk="1" hangingPunct="1"/>
            <a:r>
              <a:rPr lang="en-US" sz="1800" smtClean="0"/>
              <a:t>myvar.close();</a:t>
            </a:r>
          </a:p>
          <a:p>
            <a:pPr eaLnBrk="1" hangingPunct="1"/>
            <a:r>
              <a:rPr lang="en-US" sz="1800" smtClean="0"/>
              <a:t>Check if the opening is fail</a:t>
            </a:r>
          </a:p>
          <a:p>
            <a:pPr lvl="1" eaLnBrk="1" hangingPunct="1"/>
            <a:r>
              <a:rPr lang="en-US" sz="1800" smtClean="0"/>
              <a:t>myvar.fail()</a:t>
            </a:r>
          </a:p>
          <a:p>
            <a:pPr eaLnBrk="1" hangingPunct="1"/>
            <a:r>
              <a:rPr lang="en-US" sz="1800" smtClean="0"/>
              <a:t>Use it similar to cin</a:t>
            </a:r>
          </a:p>
          <a:p>
            <a:pPr lvl="1" eaLnBrk="1" hangingPunct="1"/>
            <a:r>
              <a:rPr lang="en-US" sz="1800" smtClean="0"/>
              <a:t>myvar &gt;&gt; myinput;</a:t>
            </a:r>
          </a:p>
          <a:p>
            <a:pPr lvl="1" eaLnBrk="1" hangingPunct="1"/>
            <a:endParaRPr lang="en-US" smtClean="0"/>
          </a:p>
          <a:p>
            <a:pPr eaLnBrk="1" hangingPunct="1">
              <a:buFont typeface="Wingdings" pitchFamily="2" charset="2"/>
              <a:buNone/>
            </a:pPr>
            <a:r>
              <a:rPr lang="en-US" smtClean="0"/>
              <a:t>	</a:t>
            </a:r>
            <a:endParaRPr lang="en-US" baseline="30000" smtClean="0"/>
          </a:p>
          <a:p>
            <a:pPr eaLnBrk="1" hangingPunct="1"/>
            <a:endParaRPr lang="en-US" smtClean="0"/>
          </a:p>
        </p:txBody>
      </p:sp>
      <p:sp>
        <p:nvSpPr>
          <p:cNvPr id="1434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195AC8-0538-451A-8A25-10EF2C145AE3}" type="slidenum">
              <a:rPr lang="en-US" altLang="zh-HK">
                <a:solidFill>
                  <a:srgbClr val="FFFFFF"/>
                </a:solidFill>
                <a:cs typeface="Arial" charset="0"/>
              </a:rPr>
              <a:pPr eaLnBrk="1" hangingPunct="1"/>
              <a:t>15</a:t>
            </a:fld>
            <a:endParaRPr lang="en-US" altLang="zh-HK">
              <a:solidFill>
                <a:srgbClr val="FFFFFF"/>
              </a:solidFill>
              <a:cs typeface="Arial" charset="0"/>
            </a:endParaRPr>
          </a:p>
        </p:txBody>
      </p:sp>
    </p:spTree>
    <p:extLst>
      <p:ext uri="{BB962C8B-B14F-4D97-AF65-F5344CB8AC3E}">
        <p14:creationId xmlns:p14="http://schemas.microsoft.com/office/powerpoint/2010/main" val="2504567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linds(horizontal)">
                                      <p:cBhvr>
                                        <p:cTn id="7" dur="500"/>
                                        <p:tgtEl>
                                          <p:spTgt spid="1741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410">
                                            <p:txEl>
                                              <p:pRg st="1" end="1"/>
                                            </p:txEl>
                                          </p:spTgt>
                                        </p:tgtEl>
                                        <p:attrNameLst>
                                          <p:attrName>style.visibility</p:attrName>
                                        </p:attrNameLst>
                                      </p:cBhvr>
                                      <p:to>
                                        <p:strVal val="visible"/>
                                      </p:to>
                                    </p:set>
                                    <p:animEffect transition="in" filter="blinds(horizontal)">
                                      <p:cBhvr>
                                        <p:cTn id="10" dur="500"/>
                                        <p:tgtEl>
                                          <p:spTgt spid="1741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animEffect transition="in" filter="blinds(horizontal)">
                                      <p:cBhvr>
                                        <p:cTn id="15" dur="500"/>
                                        <p:tgtEl>
                                          <p:spTgt spid="17410">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18" dur="500"/>
                                        <p:tgtEl>
                                          <p:spTgt spid="17410">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3" dur="500"/>
                                        <p:tgtEl>
                                          <p:spTgt spid="17410">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410">
                                            <p:txEl>
                                              <p:pRg st="5" end="5"/>
                                            </p:txEl>
                                          </p:spTgt>
                                        </p:tgtEl>
                                        <p:attrNameLst>
                                          <p:attrName>style.visibility</p:attrName>
                                        </p:attrNameLst>
                                      </p:cBhvr>
                                      <p:to>
                                        <p:strVal val="visible"/>
                                      </p:to>
                                    </p:set>
                                    <p:animEffect transition="in" filter="blinds(horizontal)">
                                      <p:cBhvr>
                                        <p:cTn id="26" dur="500"/>
                                        <p:tgtEl>
                                          <p:spTgt spid="17410">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410">
                                            <p:txEl>
                                              <p:pRg st="6" end="6"/>
                                            </p:txEl>
                                          </p:spTgt>
                                        </p:tgtEl>
                                        <p:attrNameLst>
                                          <p:attrName>style.visibility</p:attrName>
                                        </p:attrNameLst>
                                      </p:cBhvr>
                                      <p:to>
                                        <p:strVal val="visible"/>
                                      </p:to>
                                    </p:set>
                                    <p:animEffect transition="in" filter="blinds(horizontal)">
                                      <p:cBhvr>
                                        <p:cTn id="31" dur="500"/>
                                        <p:tgtEl>
                                          <p:spTgt spid="17410">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410">
                                            <p:txEl>
                                              <p:pRg st="7" end="7"/>
                                            </p:txEl>
                                          </p:spTgt>
                                        </p:tgtEl>
                                        <p:attrNameLst>
                                          <p:attrName>style.visibility</p:attrName>
                                        </p:attrNameLst>
                                      </p:cBhvr>
                                      <p:to>
                                        <p:strVal val="visible"/>
                                      </p:to>
                                    </p:set>
                                    <p:animEffect transition="in" filter="blinds(horizontal)">
                                      <p:cBhvr>
                                        <p:cTn id="34" dur="500"/>
                                        <p:tgtEl>
                                          <p:spTgt spid="17410">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410">
                                            <p:txEl>
                                              <p:pRg st="8" end="8"/>
                                            </p:txEl>
                                          </p:spTgt>
                                        </p:tgtEl>
                                        <p:attrNameLst>
                                          <p:attrName>style.visibility</p:attrName>
                                        </p:attrNameLst>
                                      </p:cBhvr>
                                      <p:to>
                                        <p:strVal val="visible"/>
                                      </p:to>
                                    </p:set>
                                    <p:animEffect transition="in" filter="blinds(horizontal)">
                                      <p:cBhvr>
                                        <p:cTn id="39" dur="500"/>
                                        <p:tgtEl>
                                          <p:spTgt spid="17410">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7410">
                                            <p:txEl>
                                              <p:pRg st="9" end="9"/>
                                            </p:txEl>
                                          </p:spTgt>
                                        </p:tgtEl>
                                        <p:attrNameLst>
                                          <p:attrName>style.visibility</p:attrName>
                                        </p:attrNameLst>
                                      </p:cBhvr>
                                      <p:to>
                                        <p:strVal val="visible"/>
                                      </p:to>
                                    </p:set>
                                    <p:animEffect transition="in" filter="blinds(horizontal)">
                                      <p:cBhvr>
                                        <p:cTn id="42" dur="500"/>
                                        <p:tgtEl>
                                          <p:spTgt spid="17410">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410">
                                            <p:txEl>
                                              <p:pRg st="10" end="10"/>
                                            </p:txEl>
                                          </p:spTgt>
                                        </p:tgtEl>
                                        <p:attrNameLst>
                                          <p:attrName>style.visibility</p:attrName>
                                        </p:attrNameLst>
                                      </p:cBhvr>
                                      <p:to>
                                        <p:strVal val="visible"/>
                                      </p:to>
                                    </p:set>
                                    <p:animEffect transition="in" filter="blinds(horizontal)">
                                      <p:cBhvr>
                                        <p:cTn id="47" dur="500"/>
                                        <p:tgtEl>
                                          <p:spTgt spid="17410">
                                            <p:txEl>
                                              <p:pRg st="10" end="1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7410">
                                            <p:txEl>
                                              <p:pRg st="11" end="11"/>
                                            </p:txEl>
                                          </p:spTgt>
                                        </p:tgtEl>
                                        <p:attrNameLst>
                                          <p:attrName>style.visibility</p:attrName>
                                        </p:attrNameLst>
                                      </p:cBhvr>
                                      <p:to>
                                        <p:strVal val="visible"/>
                                      </p:to>
                                    </p:set>
                                    <p:animEffect transition="in" filter="blinds(horizontal)">
                                      <p:cBhvr>
                                        <p:cTn id="50" dur="500"/>
                                        <p:tgtEl>
                                          <p:spTgt spid="17410">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7410">
                                            <p:txEl>
                                              <p:pRg st="12" end="12"/>
                                            </p:txEl>
                                          </p:spTgt>
                                        </p:tgtEl>
                                        <p:attrNameLst>
                                          <p:attrName>style.visibility</p:attrName>
                                        </p:attrNameLst>
                                      </p:cBhvr>
                                      <p:to>
                                        <p:strVal val="visible"/>
                                      </p:to>
                                    </p:set>
                                    <p:animEffect transition="in" filter="blinds(horizontal)">
                                      <p:cBhvr>
                                        <p:cTn id="55" dur="500"/>
                                        <p:tgtEl>
                                          <p:spTgt spid="17410">
                                            <p:txEl>
                                              <p:pRg st="12" end="12"/>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7410">
                                            <p:txEl>
                                              <p:pRg st="13" end="13"/>
                                            </p:txEl>
                                          </p:spTgt>
                                        </p:tgtEl>
                                        <p:attrNameLst>
                                          <p:attrName>style.visibility</p:attrName>
                                        </p:attrNameLst>
                                      </p:cBhvr>
                                      <p:to>
                                        <p:strVal val="visible"/>
                                      </p:to>
                                    </p:set>
                                    <p:animEffect transition="in" filter="blinds(horizontal)">
                                      <p:cBhvr>
                                        <p:cTn id="58" dur="500"/>
                                        <p:tgtEl>
                                          <p:spTgt spid="17410">
                                            <p:txEl>
                                              <p:pRg st="13" end="13"/>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7410">
                                            <p:txEl>
                                              <p:pRg st="15" end="15"/>
                                            </p:txEl>
                                          </p:spTgt>
                                        </p:tgtEl>
                                        <p:attrNameLst>
                                          <p:attrName>style.visibility</p:attrName>
                                        </p:attrNameLst>
                                      </p:cBhvr>
                                      <p:to>
                                        <p:strVal val="visible"/>
                                      </p:to>
                                    </p:set>
                                    <p:animEffect transition="in" filter="blinds(horizontal)">
                                      <p:cBhvr>
                                        <p:cTn id="63" dur="500"/>
                                        <p:tgtEl>
                                          <p:spTgt spid="1741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br>
              <a:rPr lang="en-US" dirty="0" smtClean="0"/>
            </a:br>
            <a:r>
              <a:rPr lang="en-US" dirty="0" smtClean="0"/>
              <a:t>Input from a file</a:t>
            </a:r>
            <a:endParaRPr lang="en-US" dirty="0"/>
          </a:p>
        </p:txBody>
      </p:sp>
      <p:sp>
        <p:nvSpPr>
          <p:cNvPr id="3" name="Content Placeholder 2"/>
          <p:cNvSpPr>
            <a:spLocks noGrp="1"/>
          </p:cNvSpPr>
          <p:nvPr>
            <p:ph sz="quarter" idx="1"/>
          </p:nvPr>
        </p:nvSpPr>
        <p:spPr/>
        <p:txBody>
          <a:bodyPr/>
          <a:lstStyle/>
          <a:p>
            <a:pPr marL="0" indent="0">
              <a:buNone/>
            </a:pPr>
            <a:r>
              <a:rPr lang="en-US" sz="1800" dirty="0"/>
              <a:t>// file i/o</a:t>
            </a:r>
          </a:p>
          <a:p>
            <a:pPr marL="0" indent="0">
              <a:buNone/>
            </a:pPr>
            <a:r>
              <a:rPr lang="en-US" sz="1800" dirty="0"/>
              <a:t>#include &lt;</a:t>
            </a:r>
            <a:r>
              <a:rPr lang="en-US" sz="1800" dirty="0" err="1"/>
              <a:t>fstream</a:t>
            </a:r>
            <a:r>
              <a:rPr lang="en-US" sz="1800" dirty="0"/>
              <a:t>&gt;</a:t>
            </a:r>
          </a:p>
          <a:p>
            <a:pPr marL="0" indent="0">
              <a:buNone/>
            </a:pPr>
            <a:r>
              <a:rPr lang="en-US" sz="1800" dirty="0"/>
              <a:t>using namespace </a:t>
            </a:r>
            <a:r>
              <a:rPr lang="en-US" sz="1800" dirty="0" err="1"/>
              <a:t>std</a:t>
            </a:r>
            <a:r>
              <a:rPr lang="en-US" sz="1800" dirty="0"/>
              <a:t>;</a:t>
            </a:r>
          </a:p>
          <a:p>
            <a:pPr marL="0" indent="0">
              <a:buNone/>
            </a:pPr>
            <a:endParaRPr lang="en-US" sz="1800" dirty="0"/>
          </a:p>
          <a:p>
            <a:pPr marL="0" indent="0">
              <a:buNone/>
            </a:pPr>
            <a:r>
              <a:rPr lang="en-US" sz="1800" dirty="0" err="1"/>
              <a:t>int</a:t>
            </a:r>
            <a:r>
              <a:rPr lang="en-US" sz="1800" dirty="0"/>
              <a:t> main()</a:t>
            </a:r>
          </a:p>
          <a:p>
            <a:pPr marL="0" indent="0">
              <a:buNone/>
            </a:pPr>
            <a:r>
              <a:rPr lang="en-US" sz="1800" dirty="0"/>
              <a:t>{</a:t>
            </a:r>
          </a:p>
          <a:p>
            <a:pPr marL="0" indent="0">
              <a:buNone/>
            </a:pPr>
            <a:r>
              <a:rPr lang="en-US" sz="1800" dirty="0"/>
              <a:t>    </a:t>
            </a:r>
            <a:r>
              <a:rPr lang="en-US" sz="1800" dirty="0" err="1"/>
              <a:t>int</a:t>
            </a:r>
            <a:r>
              <a:rPr lang="en-US" sz="1800" dirty="0"/>
              <a:t> a, b, c;</a:t>
            </a:r>
          </a:p>
          <a:p>
            <a:pPr marL="0" indent="0">
              <a:buNone/>
            </a:pPr>
            <a:r>
              <a:rPr lang="en-US" sz="1800" dirty="0"/>
              <a:t>    </a:t>
            </a:r>
            <a:r>
              <a:rPr lang="en-US" sz="1800" dirty="0" err="1"/>
              <a:t>ifstream</a:t>
            </a:r>
            <a:r>
              <a:rPr lang="en-US" sz="1800" dirty="0"/>
              <a:t> </a:t>
            </a:r>
            <a:r>
              <a:rPr lang="en-US" sz="1800" dirty="0" err="1"/>
              <a:t>in_stream</a:t>
            </a:r>
            <a:r>
              <a:rPr lang="en-US" sz="1800" dirty="0"/>
              <a:t>;</a:t>
            </a:r>
          </a:p>
          <a:p>
            <a:pPr marL="0" indent="0">
              <a:buNone/>
            </a:pPr>
            <a:r>
              <a:rPr lang="en-US" sz="1800" dirty="0"/>
              <a:t>    </a:t>
            </a:r>
            <a:r>
              <a:rPr lang="en-US" sz="1800" dirty="0" err="1"/>
              <a:t>in_stream.open</a:t>
            </a:r>
            <a:r>
              <a:rPr lang="en-US" sz="1800" dirty="0"/>
              <a:t>("infile.txt");</a:t>
            </a:r>
          </a:p>
          <a:p>
            <a:pPr marL="0" indent="0">
              <a:buNone/>
            </a:pPr>
            <a:endParaRPr lang="en-US" sz="1800" dirty="0"/>
          </a:p>
          <a:p>
            <a:pPr marL="0" indent="0">
              <a:buNone/>
            </a:pPr>
            <a:r>
              <a:rPr lang="en-US" sz="1800" dirty="0" smtClean="0"/>
              <a:t>     if </a:t>
            </a:r>
            <a:r>
              <a:rPr lang="en-US" sz="1800" dirty="0"/>
              <a:t>(!</a:t>
            </a:r>
            <a:r>
              <a:rPr lang="en-US" sz="1800" dirty="0" err="1"/>
              <a:t>in_stream.fail</a:t>
            </a:r>
            <a:r>
              <a:rPr lang="en-US" sz="1800" dirty="0"/>
              <a:t>()) {</a:t>
            </a:r>
          </a:p>
          <a:p>
            <a:pPr marL="0" indent="0">
              <a:buNone/>
            </a:pPr>
            <a:r>
              <a:rPr lang="en-US" sz="1800" dirty="0"/>
              <a:t>    </a:t>
            </a:r>
            <a:r>
              <a:rPr lang="en-US" sz="1800" dirty="0" smtClean="0"/>
              <a:t>    </a:t>
            </a:r>
            <a:r>
              <a:rPr lang="en-US" sz="1800" dirty="0" err="1" smtClean="0"/>
              <a:t>in_stream</a:t>
            </a:r>
            <a:r>
              <a:rPr lang="en-US" sz="1800" dirty="0" smtClean="0"/>
              <a:t> </a:t>
            </a:r>
            <a:r>
              <a:rPr lang="en-US" sz="1800" dirty="0"/>
              <a:t>&gt;&gt; a &gt;&gt; b &gt;&gt; c;</a:t>
            </a:r>
          </a:p>
          <a:p>
            <a:pPr marL="0" indent="0">
              <a:buNone/>
            </a:pPr>
            <a:r>
              <a:rPr lang="en-US" sz="1800" dirty="0"/>
              <a:t>    </a:t>
            </a:r>
            <a:r>
              <a:rPr lang="en-US" sz="1800" dirty="0" smtClean="0"/>
              <a:t>    </a:t>
            </a:r>
            <a:r>
              <a:rPr lang="en-US" sz="1800" dirty="0" err="1" smtClean="0"/>
              <a:t>in_stream.close</a:t>
            </a:r>
            <a:r>
              <a:rPr lang="en-US" sz="1800" dirty="0"/>
              <a:t>();</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8BB59B17-68FB-40C2-8867-023F80A23D6E}" type="slidenum">
              <a:rPr lang="zh-TW" altLang="en-US" smtClean="0"/>
              <a:pPr>
                <a:defRPr/>
              </a:pPr>
              <a:t>16</a:t>
            </a:fld>
            <a:endParaRPr lang="zh-TW" alt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057400"/>
            <a:ext cx="2143424" cy="800212"/>
          </a:xfrm>
          <a:prstGeom prst="rect">
            <a:avLst/>
          </a:prstGeom>
          <a:ln>
            <a:solidFill>
              <a:schemeClr val="accent1"/>
            </a:solidFill>
          </a:ln>
        </p:spPr>
      </p:pic>
    </p:spTree>
    <p:extLst>
      <p:ext uri="{BB962C8B-B14F-4D97-AF65-F5344CB8AC3E}">
        <p14:creationId xmlns:p14="http://schemas.microsoft.com/office/powerpoint/2010/main" val="1291607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457200" y="1522476"/>
            <a:ext cx="7467600" cy="487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sz="1800" dirty="0" smtClean="0"/>
              <a:t>   </a:t>
            </a:r>
            <a:r>
              <a:rPr lang="en-US" sz="1800" dirty="0" err="1" smtClean="0"/>
              <a:t>ofstream</a:t>
            </a:r>
            <a:r>
              <a:rPr lang="en-US" sz="1800" dirty="0" smtClean="0"/>
              <a:t> </a:t>
            </a:r>
            <a:r>
              <a:rPr lang="en-US" sz="1800" dirty="0" err="1"/>
              <a:t>out_stream</a:t>
            </a:r>
            <a:r>
              <a:rPr lang="en-US" sz="1800" dirty="0"/>
              <a:t>;</a:t>
            </a:r>
          </a:p>
          <a:p>
            <a:pPr marL="0" indent="0">
              <a:buNone/>
            </a:pPr>
            <a:r>
              <a:rPr lang="en-US" sz="1800" dirty="0" smtClean="0"/>
              <a:t>   </a:t>
            </a:r>
            <a:r>
              <a:rPr lang="en-US" sz="1800" dirty="0" err="1" smtClean="0"/>
              <a:t>out_stream.open</a:t>
            </a:r>
            <a:r>
              <a:rPr lang="en-US" sz="1800" dirty="0"/>
              <a:t>("outfile.txt");</a:t>
            </a:r>
          </a:p>
          <a:p>
            <a:pPr marL="0" indent="0">
              <a:buNone/>
            </a:pPr>
            <a:endParaRPr lang="en-US" sz="1800" dirty="0"/>
          </a:p>
          <a:p>
            <a:pPr marL="0" indent="0">
              <a:buNone/>
            </a:pPr>
            <a:r>
              <a:rPr lang="en-US" sz="1800" dirty="0" smtClean="0"/>
              <a:t>   if </a:t>
            </a:r>
            <a:r>
              <a:rPr lang="en-US" sz="1800" dirty="0"/>
              <a:t>(!</a:t>
            </a:r>
            <a:r>
              <a:rPr lang="en-US" sz="1800" dirty="0" err="1"/>
              <a:t>out_stream.fail</a:t>
            </a:r>
            <a:r>
              <a:rPr lang="en-US" sz="1800" dirty="0"/>
              <a:t>())</a:t>
            </a:r>
          </a:p>
          <a:p>
            <a:pPr marL="0" indent="0">
              <a:buNone/>
            </a:pPr>
            <a:r>
              <a:rPr lang="en-US" sz="1800" dirty="0" smtClean="0"/>
              <a:t>   {</a:t>
            </a:r>
            <a:endParaRPr lang="en-US" sz="1800" dirty="0"/>
          </a:p>
          <a:p>
            <a:pPr marL="0" indent="0">
              <a:buNone/>
            </a:pPr>
            <a:r>
              <a:rPr lang="en-US" sz="1800" dirty="0"/>
              <a:t>    </a:t>
            </a:r>
            <a:r>
              <a:rPr lang="en-US" sz="1800" dirty="0" smtClean="0"/>
              <a:t>    </a:t>
            </a:r>
            <a:r>
              <a:rPr lang="en-US" sz="1800" dirty="0" err="1" smtClean="0"/>
              <a:t>out_stream</a:t>
            </a:r>
            <a:r>
              <a:rPr lang="en-US" sz="1800" dirty="0" smtClean="0"/>
              <a:t> </a:t>
            </a:r>
            <a:r>
              <a:rPr lang="en-US" sz="1800" dirty="0"/>
              <a:t>&lt;&lt; "The sum of the three numbers:\n";</a:t>
            </a:r>
          </a:p>
          <a:p>
            <a:pPr marL="0" indent="0">
              <a:buNone/>
            </a:pPr>
            <a:r>
              <a:rPr lang="en-US" sz="1800" dirty="0"/>
              <a:t>   </a:t>
            </a:r>
            <a:r>
              <a:rPr lang="en-US" sz="1800" dirty="0" smtClean="0"/>
              <a:t>     </a:t>
            </a:r>
            <a:r>
              <a:rPr lang="en-US" sz="1800" dirty="0" err="1"/>
              <a:t>out_stream</a:t>
            </a:r>
            <a:r>
              <a:rPr lang="en-US" sz="1800" dirty="0"/>
              <a:t> &lt;&lt; a + b + c &lt;&lt; </a:t>
            </a:r>
            <a:r>
              <a:rPr lang="en-US" sz="1800" dirty="0" err="1"/>
              <a:t>endl</a:t>
            </a:r>
            <a:r>
              <a:rPr lang="en-US" sz="1800" dirty="0"/>
              <a:t>;</a:t>
            </a:r>
          </a:p>
          <a:p>
            <a:pPr marL="0" indent="0">
              <a:buNone/>
            </a:pPr>
            <a:r>
              <a:rPr lang="en-US" sz="1800" dirty="0" smtClean="0"/>
              <a:t>        </a:t>
            </a:r>
            <a:r>
              <a:rPr lang="en-US" sz="1800" dirty="0" err="1" smtClean="0"/>
              <a:t>out_stream.close</a:t>
            </a:r>
            <a:r>
              <a:rPr lang="en-US" sz="1800" dirty="0"/>
              <a:t>();</a:t>
            </a:r>
          </a:p>
          <a:p>
            <a:pPr marL="0" indent="0">
              <a:buNone/>
            </a:pPr>
            <a:r>
              <a:rPr lang="en-US" sz="1800" dirty="0" smtClean="0"/>
              <a:t>   }</a:t>
            </a:r>
          </a:p>
          <a:p>
            <a:pPr marL="0" indent="0">
              <a:buNone/>
            </a:pPr>
            <a:r>
              <a:rPr lang="en-US" sz="1800" dirty="0" smtClean="0"/>
              <a:t> }</a:t>
            </a:r>
            <a:endParaRPr lang="en-US" sz="1800" dirty="0"/>
          </a:p>
          <a:p>
            <a:pPr marL="0" indent="0">
              <a:buNone/>
            </a:pPr>
            <a:r>
              <a:rPr lang="en-US" sz="1800" dirty="0" smtClean="0"/>
              <a:t>  return </a:t>
            </a:r>
            <a:r>
              <a:rPr lang="en-US" sz="1800" dirty="0"/>
              <a:t>0;</a:t>
            </a:r>
          </a:p>
          <a:p>
            <a:pPr marL="0" indent="0">
              <a:buNone/>
            </a:pPr>
            <a:r>
              <a:rPr lang="en-US" sz="1800" dirty="0"/>
              <a:t>}</a:t>
            </a:r>
          </a:p>
          <a:p>
            <a:endParaRPr lang="en-US" sz="1800" dirty="0"/>
          </a:p>
        </p:txBody>
      </p:sp>
      <p:sp>
        <p:nvSpPr>
          <p:cNvPr id="2" name="Title 1"/>
          <p:cNvSpPr>
            <a:spLocks noGrp="1"/>
          </p:cNvSpPr>
          <p:nvPr>
            <p:ph type="title"/>
          </p:nvPr>
        </p:nvSpPr>
        <p:spPr/>
        <p:txBody>
          <a:bodyPr/>
          <a:lstStyle/>
          <a:p>
            <a:r>
              <a:rPr lang="en-US" dirty="0" smtClean="0"/>
              <a:t>Example – output to a file</a:t>
            </a:r>
            <a:endParaRPr lang="en-US" dirty="0"/>
          </a:p>
        </p:txBody>
      </p:sp>
      <p:sp>
        <p:nvSpPr>
          <p:cNvPr id="4" name="Slide Number Placeholder 3"/>
          <p:cNvSpPr>
            <a:spLocks noGrp="1"/>
          </p:cNvSpPr>
          <p:nvPr>
            <p:ph type="sldNum" sz="quarter" idx="12"/>
          </p:nvPr>
        </p:nvSpPr>
        <p:spPr/>
        <p:txBody>
          <a:bodyPr/>
          <a:lstStyle/>
          <a:p>
            <a:pPr>
              <a:defRPr/>
            </a:pPr>
            <a:fld id="{8BB59B17-68FB-40C2-8867-023F80A23D6E}" type="slidenum">
              <a:rPr lang="zh-TW" altLang="en-US" smtClean="0"/>
              <a:pPr>
                <a:defRPr/>
              </a:pPr>
              <a:t>17</a:t>
            </a:fld>
            <a:endParaRPr lang="zh-TW"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981200"/>
            <a:ext cx="2629267" cy="895475"/>
          </a:xfrm>
          <a:prstGeom prst="rect">
            <a:avLst/>
          </a:prstGeom>
          <a:ln>
            <a:solidFill>
              <a:schemeClr val="accent1"/>
            </a:solidFill>
          </a:ln>
        </p:spPr>
      </p:pic>
    </p:spTree>
    <p:extLst>
      <p:ext uri="{BB962C8B-B14F-4D97-AF65-F5344CB8AC3E}">
        <p14:creationId xmlns:p14="http://schemas.microsoft.com/office/powerpoint/2010/main" val="2617690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a:t>
            </a:r>
            <a:endParaRPr lang="en-US" dirty="0"/>
          </a:p>
        </p:txBody>
      </p:sp>
      <p:sp>
        <p:nvSpPr>
          <p:cNvPr id="3" name="Content Placeholder 2"/>
          <p:cNvSpPr>
            <a:spLocks noGrp="1"/>
          </p:cNvSpPr>
          <p:nvPr>
            <p:ph sz="quarter" idx="1"/>
          </p:nvPr>
        </p:nvSpPr>
        <p:spPr/>
        <p:txBody>
          <a:bodyPr/>
          <a:lstStyle/>
          <a:p>
            <a:r>
              <a:rPr lang="en-US" dirty="0" smtClean="0"/>
              <a:t>Where to put your files?</a:t>
            </a:r>
          </a:p>
          <a:p>
            <a:pPr marL="0" indent="0">
              <a:buNone/>
            </a:pPr>
            <a:r>
              <a:rPr lang="en-US" sz="1200" dirty="0"/>
              <a:t>// file i/o</a:t>
            </a:r>
          </a:p>
          <a:p>
            <a:pPr marL="0" indent="0">
              <a:buNone/>
            </a:pPr>
            <a:r>
              <a:rPr lang="en-US" sz="1200" dirty="0"/>
              <a:t>#include &lt;</a:t>
            </a:r>
            <a:r>
              <a:rPr lang="en-US" sz="1200" dirty="0" err="1"/>
              <a:t>fstream</a:t>
            </a:r>
            <a:r>
              <a:rPr lang="en-US" sz="1200" dirty="0"/>
              <a:t>&gt;</a:t>
            </a:r>
          </a:p>
          <a:p>
            <a:pPr marL="0" indent="0">
              <a:buNone/>
            </a:pPr>
            <a:r>
              <a:rPr lang="en-US" sz="1200" dirty="0"/>
              <a:t>using namespace </a:t>
            </a:r>
            <a:r>
              <a:rPr lang="en-US" sz="1200" dirty="0" err="1"/>
              <a:t>std</a:t>
            </a:r>
            <a:r>
              <a:rPr lang="en-US" sz="1200" dirty="0"/>
              <a:t>;</a:t>
            </a:r>
          </a:p>
          <a:p>
            <a:pPr marL="0" indent="0">
              <a:buNone/>
            </a:pPr>
            <a:endParaRPr lang="en-US" sz="1200" dirty="0"/>
          </a:p>
          <a:p>
            <a:pPr marL="0" indent="0">
              <a:buNone/>
            </a:pPr>
            <a:r>
              <a:rPr lang="en-US" sz="1200" dirty="0" err="1"/>
              <a:t>int</a:t>
            </a:r>
            <a:r>
              <a:rPr lang="en-US" sz="1200" dirty="0"/>
              <a:t> main()</a:t>
            </a:r>
          </a:p>
          <a:p>
            <a:pPr marL="0" indent="0">
              <a:buNone/>
            </a:pPr>
            <a:r>
              <a:rPr lang="en-US" sz="1200" dirty="0"/>
              <a:t>{</a:t>
            </a:r>
          </a:p>
          <a:p>
            <a:pPr marL="0" indent="0">
              <a:buNone/>
            </a:pPr>
            <a:r>
              <a:rPr lang="en-US" sz="1200" dirty="0"/>
              <a:t>   </a:t>
            </a:r>
            <a:r>
              <a:rPr lang="en-US" sz="1200" dirty="0" err="1"/>
              <a:t>ofstream</a:t>
            </a:r>
            <a:r>
              <a:rPr lang="en-US" sz="1200" dirty="0"/>
              <a:t> </a:t>
            </a:r>
            <a:r>
              <a:rPr lang="en-US" sz="1200" dirty="0" err="1"/>
              <a:t>out_stream</a:t>
            </a:r>
            <a:r>
              <a:rPr lang="en-US" sz="1200" dirty="0"/>
              <a:t>;</a:t>
            </a:r>
          </a:p>
          <a:p>
            <a:pPr marL="0" indent="0">
              <a:buNone/>
            </a:pPr>
            <a:r>
              <a:rPr lang="en-US" sz="1200" dirty="0"/>
              <a:t>   </a:t>
            </a:r>
            <a:r>
              <a:rPr lang="en-US" sz="1200" dirty="0" err="1"/>
              <a:t>out_stream.open</a:t>
            </a:r>
            <a:r>
              <a:rPr lang="en-US" sz="1200" dirty="0"/>
              <a:t>("outfile.txt");</a:t>
            </a:r>
          </a:p>
          <a:p>
            <a:pPr marL="0" indent="0">
              <a:buNone/>
            </a:pPr>
            <a:endParaRPr lang="en-US" sz="1200" dirty="0"/>
          </a:p>
          <a:p>
            <a:pPr marL="0" indent="0">
              <a:buNone/>
            </a:pPr>
            <a:r>
              <a:rPr lang="en-US" sz="1200" dirty="0"/>
              <a:t>   if (!</a:t>
            </a:r>
            <a:r>
              <a:rPr lang="en-US" sz="1200" dirty="0" err="1"/>
              <a:t>out_stream.fail</a:t>
            </a:r>
            <a:r>
              <a:rPr lang="en-US" sz="1200" dirty="0"/>
              <a:t>())</a:t>
            </a:r>
          </a:p>
          <a:p>
            <a:pPr marL="0" indent="0">
              <a:buNone/>
            </a:pPr>
            <a:r>
              <a:rPr lang="en-US" sz="1200" dirty="0"/>
              <a:t>   {</a:t>
            </a:r>
          </a:p>
          <a:p>
            <a:pPr marL="0" indent="0">
              <a:buNone/>
            </a:pPr>
            <a:r>
              <a:rPr lang="en-US" sz="1200" dirty="0"/>
              <a:t>        </a:t>
            </a:r>
            <a:r>
              <a:rPr lang="en-US" sz="1200" dirty="0" err="1"/>
              <a:t>out_stream</a:t>
            </a:r>
            <a:r>
              <a:rPr lang="en-US" sz="1200" dirty="0"/>
              <a:t> &lt;&lt; "Testing\n";</a:t>
            </a:r>
          </a:p>
          <a:p>
            <a:pPr marL="0" indent="0">
              <a:buNone/>
            </a:pPr>
            <a:r>
              <a:rPr lang="en-US" sz="1200" dirty="0"/>
              <a:t>        </a:t>
            </a:r>
            <a:r>
              <a:rPr lang="en-US" sz="1200" dirty="0" err="1"/>
              <a:t>out_stream.close</a:t>
            </a:r>
            <a:r>
              <a:rPr lang="en-US" sz="1200" dirty="0"/>
              <a:t>();</a:t>
            </a:r>
          </a:p>
          <a:p>
            <a:pPr marL="0" indent="0">
              <a:buNone/>
            </a:pPr>
            <a:r>
              <a:rPr lang="en-US" sz="1200" dirty="0"/>
              <a:t>   }</a:t>
            </a:r>
          </a:p>
          <a:p>
            <a:pPr marL="0" indent="0">
              <a:buNone/>
            </a:pPr>
            <a:r>
              <a:rPr lang="en-US" sz="1200" dirty="0"/>
              <a:t>  return 0;</a:t>
            </a:r>
          </a:p>
          <a:p>
            <a:pPr marL="0" indent="0">
              <a:buNone/>
            </a:pPr>
            <a:r>
              <a:rPr lang="en-US" sz="1200" dirty="0"/>
              <a:t>}</a:t>
            </a:r>
          </a:p>
          <a:p>
            <a:pPr marL="0" indent="0">
              <a:buNone/>
            </a:pPr>
            <a:endParaRPr lang="en-US" sz="1200" dirty="0" smtClean="0"/>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18</a:t>
            </a:fld>
            <a:endParaRPr lang="en-US" altLang="zh-HK"/>
          </a:p>
        </p:txBody>
      </p:sp>
    </p:spTree>
    <p:extLst>
      <p:ext uri="{BB962C8B-B14F-4D97-AF65-F5344CB8AC3E}">
        <p14:creationId xmlns:p14="http://schemas.microsoft.com/office/powerpoint/2010/main" val="1190959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3</a:t>
            </a:r>
            <a:endParaRPr lang="en-US" dirty="0"/>
          </a:p>
        </p:txBody>
      </p:sp>
      <p:sp>
        <p:nvSpPr>
          <p:cNvPr id="3" name="Content Placeholder 2"/>
          <p:cNvSpPr>
            <a:spLocks noGrp="1"/>
          </p:cNvSpPr>
          <p:nvPr>
            <p:ph sz="quarter" idx="1"/>
          </p:nvPr>
        </p:nvSpPr>
        <p:spPr/>
        <p:txBody>
          <a:bodyPr/>
          <a:lstStyle/>
          <a:p>
            <a:r>
              <a:rPr lang="en-US" dirty="0" smtClean="0"/>
              <a:t>Write a program (avg.cpp) to read a data file data.txt.  The data file contains some numbers.  The first number indicate the number of marks in the file.  Read the marks one by one and calculate the average marks.  Show the highest, lowest and average marks on the screen.</a:t>
            </a:r>
          </a:p>
          <a:p>
            <a:endParaRPr lang="en-US" dirty="0"/>
          </a:p>
          <a:p>
            <a:r>
              <a:rPr lang="en-US" dirty="0" smtClean="0"/>
              <a:t>Remarks: all the marks are integers within 0 - 100.</a:t>
            </a:r>
            <a:endParaRPr lang="en-US" dirty="0"/>
          </a:p>
        </p:txBody>
      </p:sp>
      <p:sp>
        <p:nvSpPr>
          <p:cNvPr id="4" name="Slide Number Placeholder 3"/>
          <p:cNvSpPr>
            <a:spLocks noGrp="1"/>
          </p:cNvSpPr>
          <p:nvPr>
            <p:ph type="sldNum" sz="quarter" idx="12"/>
          </p:nvPr>
        </p:nvSpPr>
        <p:spPr/>
        <p:txBody>
          <a:bodyPr/>
          <a:lstStyle/>
          <a:p>
            <a:fld id="{132208B9-51A9-4260-9B5D-4184B8FD62B8}" type="slidenum">
              <a:rPr lang="en-US" altLang="zh-HK" smtClean="0"/>
              <a:pPr/>
              <a:t>19</a:t>
            </a:fld>
            <a:endParaRPr lang="en-US" altLang="zh-HK"/>
          </a:p>
        </p:txBody>
      </p:sp>
    </p:spTree>
    <p:extLst>
      <p:ext uri="{BB962C8B-B14F-4D97-AF65-F5344CB8AC3E}">
        <p14:creationId xmlns:p14="http://schemas.microsoft.com/office/powerpoint/2010/main" val="377882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01BAE2-4208-4F5F-B1DC-6E65814D81F5}" type="slidenum">
              <a:rPr lang="en-US" altLang="zh-HK">
                <a:solidFill>
                  <a:srgbClr val="FFFFFF"/>
                </a:solidFill>
                <a:latin typeface="Century Schoolbook" pitchFamily="18" charset="0"/>
              </a:rPr>
              <a:pPr eaLnBrk="1" hangingPunct="1"/>
              <a:t>2</a:t>
            </a:fld>
            <a:endParaRPr lang="en-US" altLang="zh-HK">
              <a:solidFill>
                <a:srgbClr val="FFFFFF"/>
              </a:solidFill>
              <a:latin typeface="Century Schoolbook" pitchFamily="18" charset="0"/>
            </a:endParaRPr>
          </a:p>
        </p:txBody>
      </p:sp>
      <p:sp>
        <p:nvSpPr>
          <p:cNvPr id="2" name="Title 1"/>
          <p:cNvSpPr>
            <a:spLocks noGrp="1"/>
          </p:cNvSpPr>
          <p:nvPr>
            <p:ph type="title"/>
          </p:nvPr>
        </p:nvSpPr>
        <p:spPr/>
        <p:txBody>
          <a:bodyPr wrap="square" lIns="91440" tIns="45720" rIns="91440" bIns="45720" numCol="1" anchorCtr="0" compatLnSpc="1">
            <a:prstTxWarp prst="textNoShape">
              <a:avLst/>
            </a:prstTxWarp>
          </a:bodyPr>
          <a:lstStyle/>
          <a:p>
            <a:pPr eaLnBrk="1" hangingPunct="1">
              <a:defRPr/>
            </a:pPr>
            <a:r>
              <a:rPr lang="en-US" dirty="0" smtClean="0"/>
              <a:t>Outline</a:t>
            </a:r>
            <a:endParaRPr lang="en-US" cap="none" dirty="0" smtClean="0"/>
          </a:p>
        </p:txBody>
      </p:sp>
      <p:sp>
        <p:nvSpPr>
          <p:cNvPr id="8196" name="Content Placeholder 2"/>
          <p:cNvSpPr>
            <a:spLocks noGrp="1"/>
          </p:cNvSpPr>
          <p:nvPr>
            <p:ph sz="quarter" idx="1"/>
          </p:nvPr>
        </p:nvSpPr>
        <p:spPr>
          <a:xfrm>
            <a:off x="457200" y="1600200"/>
            <a:ext cx="8534400" cy="4873625"/>
          </a:xfrm>
        </p:spPr>
        <p:txBody>
          <a:bodyPr/>
          <a:lstStyle/>
          <a:p>
            <a:pPr eaLnBrk="1" hangingPunct="1"/>
            <a:r>
              <a:rPr lang="en-US" altLang="zh-HK" dirty="0" smtClean="0"/>
              <a:t>2D Array</a:t>
            </a:r>
          </a:p>
          <a:p>
            <a:pPr eaLnBrk="1" hangingPunct="1"/>
            <a:endParaRPr lang="en-US" altLang="zh-HK" dirty="0"/>
          </a:p>
          <a:p>
            <a:pPr eaLnBrk="1" hangingPunct="1"/>
            <a:r>
              <a:rPr lang="en-US" altLang="zh-HK" dirty="0" smtClean="0"/>
              <a:t>File I/O</a:t>
            </a:r>
            <a:endParaRPr lang="en-US" altLang="zh-HK" dirty="0" smtClean="0"/>
          </a:p>
          <a:p>
            <a:pPr eaLnBrk="1" hangingPunct="1"/>
            <a:endParaRPr lang="en-US" altLang="zh-HK" dirty="0" smtClean="0"/>
          </a:p>
          <a:p>
            <a:pPr eaLnBrk="1" hangingPunct="1"/>
            <a:r>
              <a:rPr lang="en-US" altLang="zh-HK" dirty="0" smtClean="0"/>
              <a:t>Exercises</a:t>
            </a:r>
          </a:p>
          <a:p>
            <a:pPr marL="0" indent="0" eaLnBrk="1" hangingPunct="1">
              <a:buNone/>
            </a:pPr>
            <a:endParaRPr lang="en-US" altLang="zh-HK" dirty="0"/>
          </a:p>
          <a:p>
            <a:pPr eaLnBrk="1" hangingPunct="1"/>
            <a:endParaRPr lang="en-US" altLang="zh-HK" dirty="0" smtClean="0"/>
          </a:p>
        </p:txBody>
      </p:sp>
    </p:spTree>
    <p:extLst>
      <p:ext uri="{BB962C8B-B14F-4D97-AF65-F5344CB8AC3E}">
        <p14:creationId xmlns:p14="http://schemas.microsoft.com/office/powerpoint/2010/main" val="1469060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run</a:t>
            </a:r>
            <a:endParaRPr lang="en-US" dirty="0"/>
          </a:p>
        </p:txBody>
      </p:sp>
      <p:sp>
        <p:nvSpPr>
          <p:cNvPr id="3" name="Content Placeholder 2"/>
          <p:cNvSpPr>
            <a:spLocks noGrp="1"/>
          </p:cNvSpPr>
          <p:nvPr>
            <p:ph sz="quarter" idx="1"/>
          </p:nvPr>
        </p:nvSpPr>
        <p:spPr/>
        <p:txBody>
          <a:bodyPr/>
          <a:lstStyle/>
          <a:p>
            <a:r>
              <a:rPr lang="en-US" dirty="0" smtClean="0"/>
              <a:t>Input file:</a:t>
            </a:r>
          </a:p>
          <a:p>
            <a:endParaRPr lang="en-US" dirty="0"/>
          </a:p>
          <a:p>
            <a:endParaRPr lang="en-US" dirty="0" smtClean="0"/>
          </a:p>
          <a:p>
            <a:endParaRPr lang="en-US" dirty="0"/>
          </a:p>
          <a:p>
            <a:pPr marL="0" indent="0">
              <a:buNone/>
            </a:pPr>
            <a:endParaRPr lang="en-US" dirty="0"/>
          </a:p>
          <a:p>
            <a:r>
              <a:rPr lang="en-US" dirty="0" smtClean="0"/>
              <a:t>Output:</a:t>
            </a:r>
            <a:endParaRPr lang="en-US" dirty="0"/>
          </a:p>
        </p:txBody>
      </p:sp>
      <p:sp>
        <p:nvSpPr>
          <p:cNvPr id="4" name="Slide Number Placeholder 3"/>
          <p:cNvSpPr>
            <a:spLocks noGrp="1"/>
          </p:cNvSpPr>
          <p:nvPr>
            <p:ph type="sldNum" sz="quarter" idx="12"/>
          </p:nvPr>
        </p:nvSpPr>
        <p:spPr/>
        <p:txBody>
          <a:bodyPr/>
          <a:lstStyle/>
          <a:p>
            <a:fld id="{132208B9-51A9-4260-9B5D-4184B8FD62B8}" type="slidenum">
              <a:rPr lang="en-US" altLang="zh-HK" smtClean="0"/>
              <a:pPr/>
              <a:t>20</a:t>
            </a:fld>
            <a:endParaRPr lang="en-US" altLang="zh-HK"/>
          </a:p>
        </p:txBody>
      </p:sp>
      <p:pic>
        <p:nvPicPr>
          <p:cNvPr id="5" name="Picture 4"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347767"/>
            <a:ext cx="3124636" cy="695422"/>
          </a:xfrm>
          <a:prstGeom prst="rect">
            <a:avLst/>
          </a:prstGeom>
        </p:spPr>
      </p:pic>
      <p:pic>
        <p:nvPicPr>
          <p:cNvPr id="6" name="Picture 5"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5" y="4648199"/>
            <a:ext cx="3086531" cy="885949"/>
          </a:xfrm>
          <a:prstGeom prst="rect">
            <a:avLst/>
          </a:prstGeom>
        </p:spPr>
      </p:pic>
    </p:spTree>
    <p:extLst>
      <p:ext uri="{BB962C8B-B14F-4D97-AF65-F5344CB8AC3E}">
        <p14:creationId xmlns:p14="http://schemas.microsoft.com/office/powerpoint/2010/main" val="1478959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hangingPunct="1">
              <a:defRPr/>
            </a:pPr>
            <a:r>
              <a:rPr lang="en-US" dirty="0" smtClean="0"/>
              <a:t>Thanks!</a:t>
            </a:r>
            <a:endParaRPr lang="en-US" dirty="0"/>
          </a:p>
        </p:txBody>
      </p:sp>
      <p:sp>
        <p:nvSpPr>
          <p:cNvPr id="46082" name="Slide Number Placeholder 2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217122-B1F5-4F2A-894F-1CAB9C9EA0D1}" type="slidenum">
              <a:rPr lang="en-US" altLang="zh-HK">
                <a:solidFill>
                  <a:srgbClr val="FFFFFF"/>
                </a:solidFill>
                <a:latin typeface="Century Schoolbook" pitchFamily="18" charset="0"/>
              </a:rPr>
              <a:pPr eaLnBrk="1" hangingPunct="1"/>
              <a:t>21</a:t>
            </a:fld>
            <a:endParaRPr lang="en-US" altLang="zh-HK">
              <a:solidFill>
                <a:srgbClr val="FFFFFF"/>
              </a:solidFill>
              <a:latin typeface="Century Schoolbook"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Array</a:t>
            </a:r>
            <a:endParaRPr lang="en-US" dirty="0"/>
          </a:p>
        </p:txBody>
      </p:sp>
      <p:sp>
        <p:nvSpPr>
          <p:cNvPr id="3" name="Content Placeholder 2"/>
          <p:cNvSpPr>
            <a:spLocks noGrp="1"/>
          </p:cNvSpPr>
          <p:nvPr>
            <p:ph sz="quarter" idx="1"/>
          </p:nvPr>
        </p:nvSpPr>
        <p:spPr/>
        <p:txBody>
          <a:bodyPr/>
          <a:lstStyle/>
          <a:p>
            <a:r>
              <a:rPr lang="en-US" dirty="0" smtClean="0"/>
              <a:t>Lecture Notes Chapter 5 Page 26</a:t>
            </a:r>
            <a:endParaRPr lang="en-US" dirty="0"/>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3</a:t>
            </a:fld>
            <a:endParaRPr lang="en-US" altLang="zh-HK"/>
          </a:p>
        </p:txBody>
      </p:sp>
      <p:pic>
        <p:nvPicPr>
          <p:cNvPr id="5" name="Picture 4"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388" y="2438400"/>
            <a:ext cx="5548811" cy="3926395"/>
          </a:xfrm>
          <a:prstGeom prst="rect">
            <a:avLst/>
          </a:prstGeom>
        </p:spPr>
      </p:pic>
    </p:spTree>
    <p:extLst>
      <p:ext uri="{BB962C8B-B14F-4D97-AF65-F5344CB8AC3E}">
        <p14:creationId xmlns:p14="http://schemas.microsoft.com/office/powerpoint/2010/main" val="3696101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sz="quarter" idx="1"/>
          </p:nvPr>
        </p:nvSpPr>
        <p:spPr/>
        <p:txBody>
          <a:bodyPr/>
          <a:lstStyle/>
          <a:p>
            <a:r>
              <a:rPr lang="en-US" dirty="0" smtClean="0"/>
              <a:t>A simple encryption method is by substitution </a:t>
            </a:r>
          </a:p>
          <a:p>
            <a:r>
              <a:rPr lang="en-US" dirty="0"/>
              <a:t>https://en.wikipedia.org/wiki/Substitution_cipher</a:t>
            </a:r>
            <a:endParaRPr lang="en-US" dirty="0" smtClean="0"/>
          </a:p>
          <a:p>
            <a:endParaRPr lang="en-US" dirty="0"/>
          </a:p>
          <a:p>
            <a:r>
              <a:rPr lang="en-US" dirty="0" smtClean="0"/>
              <a:t>Example:</a:t>
            </a:r>
          </a:p>
          <a:p>
            <a:endParaRPr lang="en-US" dirty="0" smtClean="0"/>
          </a:p>
          <a:p>
            <a:endParaRPr lang="en-US" dirty="0" smtClean="0"/>
          </a:p>
          <a:p>
            <a:r>
              <a:rPr lang="en-US" dirty="0" smtClean="0"/>
              <a:t>Your message:</a:t>
            </a:r>
          </a:p>
          <a:p>
            <a:r>
              <a:rPr lang="en-US" dirty="0" err="1" smtClean="0"/>
              <a:t>i_love_you</a:t>
            </a:r>
            <a:endParaRPr lang="en-US" dirty="0" smtClean="0"/>
          </a:p>
          <a:p>
            <a:endParaRPr lang="en-US" dirty="0"/>
          </a:p>
          <a:p>
            <a:r>
              <a:rPr lang="en-US" dirty="0" smtClean="0"/>
              <a:t>Encrypted message:</a:t>
            </a:r>
          </a:p>
          <a:p>
            <a:r>
              <a:rPr lang="en-US" dirty="0" err="1" smtClean="0"/>
              <a:t>f_ilua</a:t>
            </a:r>
            <a:r>
              <a:rPr lang="en-US" dirty="0" err="1"/>
              <a:t>_</a:t>
            </a:r>
            <a:r>
              <a:rPr lang="en-US" dirty="0" err="1" smtClean="0"/>
              <a:t>xlt</a:t>
            </a:r>
            <a:endParaRPr lang="en-US" dirty="0"/>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4</a:t>
            </a:fld>
            <a:endParaRPr lang="en-US" altLang="zh-HK"/>
          </a:p>
        </p:txBody>
      </p:sp>
      <p:pic>
        <p:nvPicPr>
          <p:cNvPr id="5" name="Picture 4"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3463290"/>
            <a:ext cx="3543795" cy="590632"/>
          </a:xfrm>
          <a:prstGeom prst="rect">
            <a:avLst/>
          </a:prstGeom>
        </p:spPr>
      </p:pic>
    </p:spTree>
    <p:extLst>
      <p:ext uri="{BB962C8B-B14F-4D97-AF65-F5344CB8AC3E}">
        <p14:creationId xmlns:p14="http://schemas.microsoft.com/office/powerpoint/2010/main" val="3345200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sz="quarter" idx="1"/>
          </p:nvPr>
        </p:nvSpPr>
        <p:spPr>
          <a:xfrm>
            <a:off x="457200" y="1600200"/>
            <a:ext cx="8001000" cy="4873752"/>
          </a:xfrm>
        </p:spPr>
        <p:txBody>
          <a:bodyPr/>
          <a:lstStyle/>
          <a:p>
            <a:r>
              <a:rPr lang="en-US" dirty="0" smtClean="0"/>
              <a:t>Write a program called </a:t>
            </a:r>
            <a:r>
              <a:rPr lang="en-US" dirty="0" smtClean="0"/>
              <a:t>cipher.cpp </a:t>
            </a:r>
            <a:r>
              <a:rPr lang="en-US" dirty="0" smtClean="0"/>
              <a:t>and store the plaintext alphabet and </a:t>
            </a:r>
            <a:r>
              <a:rPr lang="en-US" dirty="0" err="1" smtClean="0"/>
              <a:t>ciphertext</a:t>
            </a:r>
            <a:r>
              <a:rPr lang="en-US" dirty="0" smtClean="0"/>
              <a:t> alphabet in a 2D array.  Assume that the input message would be in small-letter.</a:t>
            </a:r>
          </a:p>
          <a:p>
            <a:r>
              <a:rPr lang="en-US" dirty="0" smtClean="0"/>
              <a:t>The array: </a:t>
            </a:r>
          </a:p>
          <a:p>
            <a:pPr marL="0" indent="0">
              <a:buNone/>
            </a:pPr>
            <a:r>
              <a:rPr lang="en-US" dirty="0" smtClean="0"/>
              <a:t>char </a:t>
            </a:r>
            <a:r>
              <a:rPr lang="en-US" dirty="0"/>
              <a:t>cipher[2][26] = {'a', 'b', 'c', 'd', 'e', 'f', 'g', 'h', '</a:t>
            </a:r>
            <a:r>
              <a:rPr lang="en-US" dirty="0" err="1"/>
              <a:t>i</a:t>
            </a:r>
            <a:r>
              <a:rPr lang="en-US" dirty="0"/>
              <a:t>', 'j', 'k</a:t>
            </a:r>
            <a:r>
              <a:rPr lang="en-US" dirty="0" smtClean="0"/>
              <a:t>', 'l</a:t>
            </a:r>
            <a:r>
              <a:rPr lang="en-US" dirty="0"/>
              <a:t>', 'm', 'n', 'o', 'p', 'q', 'r', 's', 't', 'u', 'v', 'w', 'x', 'y', 'z</a:t>
            </a:r>
            <a:r>
              <a:rPr lang="en-US" dirty="0" smtClean="0"/>
              <a:t>', 'z</a:t>
            </a:r>
            <a:r>
              <a:rPr lang="en-US" dirty="0"/>
              <a:t>', 'e', 'b', 'r', 'a', 's', 'c', 'd', 'f', 'g', 'h', '</a:t>
            </a:r>
            <a:r>
              <a:rPr lang="en-US" dirty="0" err="1"/>
              <a:t>i</a:t>
            </a:r>
            <a:r>
              <a:rPr lang="en-US" dirty="0"/>
              <a:t>', 'j', 'k', 'l</a:t>
            </a:r>
            <a:r>
              <a:rPr lang="en-US" dirty="0" smtClean="0"/>
              <a:t>', </a:t>
            </a:r>
            <a:r>
              <a:rPr lang="en-US" dirty="0"/>
              <a:t>'m', 'n', 'o', 'p', 'q', 't', 'u', 'v', 'w', 'x', 'y'};</a:t>
            </a:r>
          </a:p>
          <a:p>
            <a:r>
              <a:rPr lang="en-US" dirty="0" smtClean="0"/>
              <a:t>Let </a:t>
            </a:r>
            <a:r>
              <a:rPr lang="en-US" dirty="0" smtClean="0"/>
              <a:t>the user to choose ‘0’ for decryption and ‘1’ for encryption.</a:t>
            </a:r>
          </a:p>
          <a:p>
            <a:r>
              <a:rPr lang="en-US" dirty="0" smtClean="0"/>
              <a:t>Then ask the user to input the message until ‘!’and </a:t>
            </a:r>
            <a:r>
              <a:rPr lang="en-US" dirty="0" err="1" smtClean="0"/>
              <a:t>no“space</a:t>
            </a:r>
            <a:r>
              <a:rPr lang="en-US" dirty="0" smtClean="0"/>
              <a:t>” character in the message</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5</a:t>
            </a:fld>
            <a:endParaRPr lang="en-US" altLang="zh-HK"/>
          </a:p>
        </p:txBody>
      </p:sp>
    </p:spTree>
    <p:extLst>
      <p:ext uri="{BB962C8B-B14F-4D97-AF65-F5344CB8AC3E}">
        <p14:creationId xmlns:p14="http://schemas.microsoft.com/office/powerpoint/2010/main" val="53095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sz="quarter" idx="1"/>
          </p:nvPr>
        </p:nvSpPr>
        <p:spPr>
          <a:xfrm>
            <a:off x="457200" y="1600200"/>
            <a:ext cx="8001000" cy="4873752"/>
          </a:xfrm>
        </p:spPr>
        <p:txBody>
          <a:bodyPr/>
          <a:lstStyle/>
          <a:p>
            <a:r>
              <a:rPr lang="en-US" dirty="0" smtClean="0"/>
              <a:t>Store </a:t>
            </a:r>
            <a:r>
              <a:rPr lang="en-US" dirty="0" smtClean="0"/>
              <a:t>the message into an array.  Assume that the message would not exceeds 100 characters. </a:t>
            </a:r>
          </a:p>
          <a:p>
            <a:endParaRPr lang="en-US" dirty="0" smtClean="0"/>
          </a:p>
          <a:p>
            <a:r>
              <a:rPr lang="en-US" dirty="0" smtClean="0"/>
              <a:t>Depends on the user’s choice:</a:t>
            </a:r>
          </a:p>
          <a:p>
            <a:endParaRPr lang="en-US" dirty="0" smtClean="0"/>
          </a:p>
          <a:p>
            <a:pPr lvl="1"/>
            <a:r>
              <a:rPr lang="en-US" dirty="0" smtClean="0"/>
              <a:t>Encrypt </a:t>
            </a:r>
            <a:r>
              <a:rPr lang="en-US" dirty="0" smtClean="0"/>
              <a:t>the message and output the encrypted message on the screen if it is an encryption process.</a:t>
            </a:r>
          </a:p>
          <a:p>
            <a:endParaRPr lang="en-US" dirty="0" smtClean="0"/>
          </a:p>
          <a:p>
            <a:pPr lvl="1"/>
            <a:r>
              <a:rPr lang="en-US" dirty="0" smtClean="0"/>
              <a:t>Decrypt </a:t>
            </a:r>
            <a:r>
              <a:rPr lang="en-US" dirty="0" smtClean="0"/>
              <a:t>the message and output the original message on the screen if it is a decryption process.</a:t>
            </a:r>
          </a:p>
          <a:p>
            <a:endParaRPr lang="en-US" dirty="0"/>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6</a:t>
            </a:fld>
            <a:endParaRPr lang="en-US" altLang="zh-HK"/>
          </a:p>
        </p:txBody>
      </p:sp>
    </p:spTree>
    <p:extLst>
      <p:ext uri="{BB962C8B-B14F-4D97-AF65-F5344CB8AC3E}">
        <p14:creationId xmlns:p14="http://schemas.microsoft.com/office/powerpoint/2010/main" val="2977679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run</a:t>
            </a:r>
            <a:endParaRPr lang="en-US" dirty="0"/>
          </a:p>
        </p:txBody>
      </p:sp>
      <p:pic>
        <p:nvPicPr>
          <p:cNvPr id="5" name="Content Placeholder 4" descr="Screen Clipping"/>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85800" y="1981200"/>
            <a:ext cx="2152951" cy="1409897"/>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527FE1CC-371D-4A6C-8AE3-D5FE8E91B842}" type="slidenum">
              <a:rPr lang="en-US" altLang="zh-HK" smtClean="0"/>
              <a:pPr/>
              <a:t>7</a:t>
            </a:fld>
            <a:endParaRPr lang="en-US" altLang="zh-HK"/>
          </a:p>
        </p:txBody>
      </p:sp>
      <p:pic>
        <p:nvPicPr>
          <p:cNvPr id="6" name="Picture 5"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 y="3883441"/>
            <a:ext cx="2400635" cy="1419423"/>
          </a:xfrm>
          <a:prstGeom prst="rect">
            <a:avLst/>
          </a:prstGeom>
        </p:spPr>
      </p:pic>
    </p:spTree>
    <p:extLst>
      <p:ext uri="{BB962C8B-B14F-4D97-AF65-F5344CB8AC3E}">
        <p14:creationId xmlns:p14="http://schemas.microsoft.com/office/powerpoint/2010/main" val="2125847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Exercise </a:t>
            </a:r>
            <a:r>
              <a:rPr lang="en-US" dirty="0" smtClean="0"/>
              <a:t>2</a:t>
            </a:r>
            <a:endParaRPr lang="en-US" dirty="0"/>
          </a:p>
        </p:txBody>
      </p:sp>
      <p:sp>
        <p:nvSpPr>
          <p:cNvPr id="7" name="Content Placeholder 6"/>
          <p:cNvSpPr>
            <a:spLocks noGrp="1"/>
          </p:cNvSpPr>
          <p:nvPr>
            <p:ph sz="quarter" idx="1"/>
          </p:nvPr>
        </p:nvSpPr>
        <p:spPr/>
        <p:txBody>
          <a:bodyPr/>
          <a:lstStyle/>
          <a:p>
            <a:r>
              <a:rPr lang="en-US" dirty="0" smtClean="0"/>
              <a:t>Let’s write a game – </a:t>
            </a:r>
            <a:r>
              <a:rPr lang="en-US" dirty="0" err="1" smtClean="0"/>
              <a:t>TicTacToe</a:t>
            </a:r>
            <a:endParaRPr lang="en-US" dirty="0" smtClean="0"/>
          </a:p>
          <a:p>
            <a:r>
              <a:rPr lang="en-US" dirty="0" smtClean="0"/>
              <a:t>Implement it by a 2D matrix</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Two players – Player 1 and Player 2 </a:t>
            </a:r>
          </a:p>
          <a:p>
            <a:r>
              <a:rPr lang="en-US" dirty="0" smtClean="0"/>
              <a:t>Let them to specify their choice, e.g. 0 0 means he wants to choose m[0][0]</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69910D8A-4F51-48A7-ACBD-20CF90F4CAB5}" type="slidenum">
              <a:rPr lang="en-US" altLang="zh-HK" smtClean="0"/>
              <a:pPr/>
              <a:t>8</a:t>
            </a:fld>
            <a:endParaRPr lang="en-US" altLang="zh-HK"/>
          </a:p>
        </p:txBody>
      </p:sp>
      <p:graphicFrame>
        <p:nvGraphicFramePr>
          <p:cNvPr id="2" name="Table 1"/>
          <p:cNvGraphicFramePr>
            <a:graphicFrameLocks noGrp="1"/>
          </p:cNvGraphicFramePr>
          <p:nvPr>
            <p:extLst>
              <p:ext uri="{D42A27DB-BD31-4B8C-83A1-F6EECF244321}">
                <p14:modId xmlns:p14="http://schemas.microsoft.com/office/powerpoint/2010/main" val="1364995036"/>
              </p:ext>
            </p:extLst>
          </p:nvPr>
        </p:nvGraphicFramePr>
        <p:xfrm>
          <a:off x="1066800" y="3352800"/>
          <a:ext cx="6096000" cy="1112520"/>
        </p:xfrm>
        <a:graphic>
          <a:graphicData uri="http://schemas.openxmlformats.org/drawingml/2006/table">
            <a:tbl>
              <a:tblPr firstRow="1" bandRow="1">
                <a:tableStyleId>{69CF1AB2-1976-4502-BF36-3FF5EA218861}</a:tableStyleId>
              </a:tblPr>
              <a:tblGrid>
                <a:gridCol w="2032000"/>
                <a:gridCol w="2032000"/>
                <a:gridCol w="2032000"/>
              </a:tblGrid>
              <a:tr h="370840">
                <a:tc>
                  <a:txBody>
                    <a:bodyPr/>
                    <a:lstStyle/>
                    <a:p>
                      <a:r>
                        <a:rPr lang="en-US" b="1" dirty="0" smtClean="0"/>
                        <a:t>m[0][0]</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m[0][2]</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m[1][2]</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m[2][2]</a:t>
                      </a:r>
                    </a:p>
                  </a:txBody>
                  <a:tcPr/>
                </a:tc>
              </a:tr>
            </a:tbl>
          </a:graphicData>
        </a:graphic>
      </p:graphicFrame>
    </p:spTree>
    <p:extLst>
      <p:ext uri="{BB962C8B-B14F-4D97-AF65-F5344CB8AC3E}">
        <p14:creationId xmlns:p14="http://schemas.microsoft.com/office/powerpoint/2010/main" val="2526848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2</a:t>
            </a:r>
            <a:endParaRPr lang="en-US" dirty="0"/>
          </a:p>
        </p:txBody>
      </p:sp>
      <p:sp>
        <p:nvSpPr>
          <p:cNvPr id="3" name="Content Placeholder 2"/>
          <p:cNvSpPr>
            <a:spLocks noGrp="1"/>
          </p:cNvSpPr>
          <p:nvPr>
            <p:ph sz="quarter" idx="1"/>
          </p:nvPr>
        </p:nvSpPr>
        <p:spPr/>
        <p:txBody>
          <a:bodyPr/>
          <a:lstStyle/>
          <a:p>
            <a:r>
              <a:rPr lang="en-US" dirty="0" smtClean="0"/>
              <a:t>Sample Run</a:t>
            </a:r>
            <a:endParaRPr lang="en-US" dirty="0"/>
          </a:p>
        </p:txBody>
      </p:sp>
      <p:sp>
        <p:nvSpPr>
          <p:cNvPr id="4" name="Slide Number Placeholder 3"/>
          <p:cNvSpPr>
            <a:spLocks noGrp="1"/>
          </p:cNvSpPr>
          <p:nvPr>
            <p:ph type="sldNum" sz="quarter" idx="12"/>
          </p:nvPr>
        </p:nvSpPr>
        <p:spPr/>
        <p:txBody>
          <a:bodyPr/>
          <a:lstStyle/>
          <a:p>
            <a:fld id="{527FE1CC-371D-4A6C-8AE3-D5FE8E91B842}" type="slidenum">
              <a:rPr lang="en-US" altLang="zh-HK" smtClean="0"/>
              <a:pPr/>
              <a:t>9</a:t>
            </a:fld>
            <a:endParaRPr lang="en-US" altLang="zh-HK"/>
          </a:p>
        </p:txBody>
      </p:sp>
      <p:pic>
        <p:nvPicPr>
          <p:cNvPr id="6" name="Picture 5"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990600"/>
            <a:ext cx="2943636" cy="5534798"/>
          </a:xfrm>
          <a:prstGeom prst="rect">
            <a:avLst/>
          </a:prstGeom>
        </p:spPr>
      </p:pic>
    </p:spTree>
    <p:extLst>
      <p:ext uri="{BB962C8B-B14F-4D97-AF65-F5344CB8AC3E}">
        <p14:creationId xmlns:p14="http://schemas.microsoft.com/office/powerpoint/2010/main" val="10988952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13199</TotalTime>
  <Words>750</Words>
  <Application>Microsoft Office PowerPoint</Application>
  <PresentationFormat>On-screen Show (4:3)</PresentationFormat>
  <Paragraphs>169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WORKSHOP 6 ~  2D Arrays &amp; File I/O</vt:lpstr>
      <vt:lpstr>Outline</vt:lpstr>
      <vt:lpstr>2D Array</vt:lpstr>
      <vt:lpstr>Exercise 1</vt:lpstr>
      <vt:lpstr>Exercise 1</vt:lpstr>
      <vt:lpstr>Exercise 1</vt:lpstr>
      <vt:lpstr>Sample run</vt:lpstr>
      <vt:lpstr>Exercise 2</vt:lpstr>
      <vt:lpstr>Exercise 2</vt:lpstr>
      <vt:lpstr>Exercise 2</vt:lpstr>
      <vt:lpstr>Exercise 2</vt:lpstr>
      <vt:lpstr>Exercise 2</vt:lpstr>
      <vt:lpstr>Exercise 2</vt:lpstr>
      <vt:lpstr>File I/O</vt:lpstr>
      <vt:lpstr>Create a file input stream</vt:lpstr>
      <vt:lpstr>Example –  Input from a file</vt:lpstr>
      <vt:lpstr>Example – output to a file</vt:lpstr>
      <vt:lpstr>Directory</vt:lpstr>
      <vt:lpstr>Exercise 3</vt:lpstr>
      <vt:lpstr>Sample run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1 ~ Dev C++</dc:title>
  <dc:creator>Jolly</dc:creator>
  <cp:lastModifiedBy>Jolly Cheng</cp:lastModifiedBy>
  <cp:revision>356</cp:revision>
  <cp:lastPrinted>2015-02-15T02:30:58Z</cp:lastPrinted>
  <dcterms:created xsi:type="dcterms:W3CDTF">2009-09-06T18:12:28Z</dcterms:created>
  <dcterms:modified xsi:type="dcterms:W3CDTF">2017-10-27T16:38:39Z</dcterms:modified>
</cp:coreProperties>
</file>