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86F0-DDF5-4ECE-93CB-3AFA27F8D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8DA8C-FDEA-4A97-91F4-E56B032F1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E0C95-610F-4BB0-BDB2-2F14ECF8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4583-72BD-47E7-8B2E-C7197BC18E78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7CB96-346B-475A-B278-16E30E54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473C3-8A73-4EEE-84EA-14AD0574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931B-C5BA-4F3C-A678-3F1F7C4E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9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0D58-FB21-423A-BE16-64F46B2D7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5A80F-7049-49C0-8A58-3BA79C254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05077-6A3F-4631-9CCE-72D6C9BF8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4583-72BD-47E7-8B2E-C7197BC18E78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C4C1F-51E5-4672-A9F0-C1DBF540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9477B-D036-419A-88D7-AA3BC1D2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931B-C5BA-4F3C-A678-3F1F7C4E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5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27D161-C154-4ED6-8F00-72AE9671B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0914F-0D42-43D6-9635-46B9D5F4D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9FD7C-648D-4F5B-9F0A-5E4915A7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4583-72BD-47E7-8B2E-C7197BC18E78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D2D3C-B85A-47DD-9703-B66FA202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3BB58-0244-4521-B0D1-32C335790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931B-C5BA-4F3C-A678-3F1F7C4E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8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57A19-A755-4F3B-A8FE-CC76598E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0A48A-F77D-4CB0-B61E-D69B8074A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DD1E9-38C8-4CF2-9E3C-6F7C87FB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4583-72BD-47E7-8B2E-C7197BC18E78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0C213-1F8E-4DFD-8018-58590D49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0AAE6-05FB-47BC-9EC5-550E6531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931B-C5BA-4F3C-A678-3F1F7C4E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8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2333-A252-4B83-97D7-D170D236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C3B15-A0D2-4E11-AD1F-78A45364A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943E0-E405-46D5-A346-7211BCC8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4583-72BD-47E7-8B2E-C7197BC18E78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BF092-81E1-4255-AA29-CBB0645E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52954-9D7F-4104-9086-D6071883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931B-C5BA-4F3C-A678-3F1F7C4E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1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A0F2-D8D1-412A-82FB-99DE80FB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CA7B2-774F-4239-948E-05B21E5D1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C79E7-84B0-4E20-827F-2B4FB6AB2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C4081-709D-4689-93F0-7292FC05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4583-72BD-47E7-8B2E-C7197BC18E78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9A6DC-E316-4664-B0C0-1CCCCBED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634D6-59CC-45E9-85A0-6197ECF7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931B-C5BA-4F3C-A678-3F1F7C4E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0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D712-5B9E-4CD7-905C-A63A063E3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88432-6DD2-4F39-A624-83966DB85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87404-D10F-47B3-A355-C96A11B13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0EC77-58E3-427B-B24E-019248725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07DB80-3B53-4116-822F-B26DDEA35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F694D-49FC-47CE-B711-097ED0FE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4583-72BD-47E7-8B2E-C7197BC18E78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CE83B-1B6A-443A-8BAC-C10E11279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86AAE-7E41-4024-ADD5-52233723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931B-C5BA-4F3C-A678-3F1F7C4E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1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41B5-E26B-4EBF-84BF-A8DBFDDD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53B525-F77B-4AE4-A465-A1743418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4583-72BD-47E7-8B2E-C7197BC18E78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C9D3D-F616-4B09-8F69-6CA1D5B6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2AB93-BFA7-483D-B661-882E09FE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931B-C5BA-4F3C-A678-3F1F7C4E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9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C4706-2CB8-49FA-B3C0-3B034218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4583-72BD-47E7-8B2E-C7197BC18E78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A029D-657A-4E7C-85FF-6BD99E50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3BDEA-5F55-4E6F-BF2C-89E962A2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931B-C5BA-4F3C-A678-3F1F7C4E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0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A80F9-D84A-4629-ABCF-0041F52CD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1EC6F-D067-4E73-85C3-0E53CDCBC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647EE-B953-4FE6-9FD0-D61EA3EA6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64E9B-6E69-43CF-AE69-D7597567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4583-72BD-47E7-8B2E-C7197BC18E78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15D5C-E757-42E9-A8E9-52CA2EB6C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C1661-DCD2-4FF8-8545-CBD8CB6F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931B-C5BA-4F3C-A678-3F1F7C4E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8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0C09-885E-4D99-9D41-52EC4CDC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EBA18D-05B7-41F3-A1BA-7C1564122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0F31A-E532-4E58-A6B6-A39A1D8E2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4F37B-9B0A-4DB7-88B5-6EBBD88B2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4583-72BD-47E7-8B2E-C7197BC18E78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21497-E7FA-418E-9A87-42BFDADB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84BC3-2D46-43F9-B569-DDBCA627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931B-C5BA-4F3C-A678-3F1F7C4E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8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3D201F-BE88-4D7D-9B2E-3F39E6ECE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36387-3DC5-408C-B59F-32272645B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770F0-D30B-405A-A620-93C60B745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34583-72BD-47E7-8B2E-C7197BC18E78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3BA5B-8C9A-4D9A-B9DD-1738A4630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959C7-9B89-4896-910C-80DBE0B1D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6931B-C5BA-4F3C-A678-3F1F7C4E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4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0A3E6D-E6FD-4920-9717-B5F0631C4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72" y="1538092"/>
            <a:ext cx="6285393" cy="498197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FC2E1A-62A4-4622-AA92-79A1C6D7D328}"/>
              </a:ext>
            </a:extLst>
          </p:cNvPr>
          <p:cNvCxnSpPr/>
          <p:nvPr/>
        </p:nvCxnSpPr>
        <p:spPr>
          <a:xfrm>
            <a:off x="6318984" y="22652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A6ABD41-1785-45D0-B5C9-02074C38DF59}"/>
              </a:ext>
            </a:extLst>
          </p:cNvPr>
          <p:cNvSpPr/>
          <p:nvPr/>
        </p:nvSpPr>
        <p:spPr>
          <a:xfrm>
            <a:off x="7298404" y="1638135"/>
            <a:ext cx="4464424" cy="4751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9F1438-AE1B-43F5-BCA4-7EAC4F513B97}"/>
              </a:ext>
            </a:extLst>
          </p:cNvPr>
          <p:cNvSpPr/>
          <p:nvPr/>
        </p:nvSpPr>
        <p:spPr>
          <a:xfrm>
            <a:off x="7298404" y="2113265"/>
            <a:ext cx="4464424" cy="42785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78F9DD-8D5A-4C91-B8AC-DB925CC295D6}"/>
              </a:ext>
            </a:extLst>
          </p:cNvPr>
          <p:cNvSpPr txBox="1"/>
          <p:nvPr/>
        </p:nvSpPr>
        <p:spPr>
          <a:xfrm>
            <a:off x="4895862" y="627530"/>
            <a:ext cx="240254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Exercise 1</a:t>
            </a:r>
          </a:p>
        </p:txBody>
      </p:sp>
    </p:spTree>
    <p:extLst>
      <p:ext uri="{BB962C8B-B14F-4D97-AF65-F5344CB8AC3E}">
        <p14:creationId xmlns:p14="http://schemas.microsoft.com/office/powerpoint/2010/main" val="250572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D340A93-4DF7-4DC8-8E32-75465577D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86" y="818749"/>
            <a:ext cx="11430000" cy="9743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0F809D-7E27-4B5F-BBE6-C83E6A2E83C8}"/>
              </a:ext>
            </a:extLst>
          </p:cNvPr>
          <p:cNvSpPr/>
          <p:nvPr/>
        </p:nvSpPr>
        <p:spPr>
          <a:xfrm>
            <a:off x="627530" y="1070267"/>
            <a:ext cx="2519082" cy="66713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3D80E2-37F7-4B16-AB60-EE5562082C78}"/>
              </a:ext>
            </a:extLst>
          </p:cNvPr>
          <p:cNvSpPr/>
          <p:nvPr/>
        </p:nvSpPr>
        <p:spPr>
          <a:xfrm>
            <a:off x="3146612" y="1077742"/>
            <a:ext cx="5702748" cy="6671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01F5-EF58-4129-836A-E257C7A5D554}"/>
              </a:ext>
            </a:extLst>
          </p:cNvPr>
          <p:cNvSpPr/>
          <p:nvPr/>
        </p:nvSpPr>
        <p:spPr>
          <a:xfrm>
            <a:off x="8849360" y="1070267"/>
            <a:ext cx="2519082" cy="66713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171101-2211-4B33-99A1-DC1019AD83DA}"/>
              </a:ext>
            </a:extLst>
          </p:cNvPr>
          <p:cNvSpPr/>
          <p:nvPr/>
        </p:nvSpPr>
        <p:spPr>
          <a:xfrm>
            <a:off x="627530" y="3532872"/>
            <a:ext cx="2519082" cy="50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 left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B057F9-2601-4202-B694-77D0873DAD81}"/>
              </a:ext>
            </a:extLst>
          </p:cNvPr>
          <p:cNvSpPr/>
          <p:nvPr/>
        </p:nvSpPr>
        <p:spPr>
          <a:xfrm>
            <a:off x="3146612" y="3541835"/>
            <a:ext cx="5702748" cy="5020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 center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DB44DB-70ED-4D29-A75D-A029C0D577BA}"/>
              </a:ext>
            </a:extLst>
          </p:cNvPr>
          <p:cNvSpPr/>
          <p:nvPr/>
        </p:nvSpPr>
        <p:spPr>
          <a:xfrm>
            <a:off x="8849360" y="3532872"/>
            <a:ext cx="2519082" cy="50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 right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585556-5C0F-4714-B7D4-6E8068160C4E}"/>
              </a:ext>
            </a:extLst>
          </p:cNvPr>
          <p:cNvCxnSpPr/>
          <p:nvPr/>
        </p:nvCxnSpPr>
        <p:spPr>
          <a:xfrm>
            <a:off x="595556" y="2935940"/>
            <a:ext cx="25190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C92C57-605D-4E48-A36C-10FD2921A89B}"/>
              </a:ext>
            </a:extLst>
          </p:cNvPr>
          <p:cNvCxnSpPr>
            <a:cxnSpLocks/>
          </p:cNvCxnSpPr>
          <p:nvPr/>
        </p:nvCxnSpPr>
        <p:spPr>
          <a:xfrm flipV="1">
            <a:off x="3114638" y="2938630"/>
            <a:ext cx="5702748" cy="89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1C675ED-C4AA-47AD-89BD-9E85F06F6235}"/>
              </a:ext>
            </a:extLst>
          </p:cNvPr>
          <p:cNvCxnSpPr/>
          <p:nvPr/>
        </p:nvCxnSpPr>
        <p:spPr>
          <a:xfrm>
            <a:off x="8849360" y="2938630"/>
            <a:ext cx="25190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95E3AA5-1C8A-466F-9F34-D2494C70E141}"/>
              </a:ext>
            </a:extLst>
          </p:cNvPr>
          <p:cNvSpPr txBox="1"/>
          <p:nvPr/>
        </p:nvSpPr>
        <p:spPr>
          <a:xfrm>
            <a:off x="1524760" y="2094668"/>
            <a:ext cx="72462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Flex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086E23-E4F1-42F2-A7A6-81E8585C702E}"/>
              </a:ext>
            </a:extLst>
          </p:cNvPr>
          <p:cNvSpPr txBox="1"/>
          <p:nvPr/>
        </p:nvSpPr>
        <p:spPr>
          <a:xfrm>
            <a:off x="9659919" y="2094668"/>
            <a:ext cx="72462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Flex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B738BA-3EB2-46AF-AE32-AF9D6FB95876}"/>
              </a:ext>
            </a:extLst>
          </p:cNvPr>
          <p:cNvSpPr txBox="1"/>
          <p:nvPr/>
        </p:nvSpPr>
        <p:spPr>
          <a:xfrm>
            <a:off x="5356138" y="2095461"/>
            <a:ext cx="72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 2</a:t>
            </a:r>
          </a:p>
        </p:txBody>
      </p:sp>
    </p:spTree>
    <p:extLst>
      <p:ext uri="{BB962C8B-B14F-4D97-AF65-F5344CB8AC3E}">
        <p14:creationId xmlns:p14="http://schemas.microsoft.com/office/powerpoint/2010/main" val="161409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6CC641-2276-4F66-8914-BAF1F7640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1" y="944879"/>
            <a:ext cx="6355080" cy="402336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A2BB05-270C-4342-94F6-DC4DCD4B6C3A}"/>
              </a:ext>
            </a:extLst>
          </p:cNvPr>
          <p:cNvSpPr/>
          <p:nvPr/>
        </p:nvSpPr>
        <p:spPr>
          <a:xfrm>
            <a:off x="6827519" y="944879"/>
            <a:ext cx="5151120" cy="1325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Main content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8CD17E-30C7-4325-8CD4-D739D72BE723}"/>
              </a:ext>
            </a:extLst>
          </p:cNvPr>
          <p:cNvSpPr/>
          <p:nvPr/>
        </p:nvSpPr>
        <p:spPr>
          <a:xfrm>
            <a:off x="6827519" y="2270759"/>
            <a:ext cx="5151120" cy="31346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Sub Content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F6AEB8-FF25-4C4D-BDA1-FB0DBDD923F6}"/>
              </a:ext>
            </a:extLst>
          </p:cNvPr>
          <p:cNvSpPr txBox="1"/>
          <p:nvPr/>
        </p:nvSpPr>
        <p:spPr>
          <a:xfrm>
            <a:off x="383123" y="5310080"/>
            <a:ext cx="5712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yellow: flex 0</a:t>
            </a:r>
          </a:p>
          <a:p>
            <a:r>
              <a:rPr lang="en-US" dirty="0"/>
              <a:t>The green: flex 1</a:t>
            </a:r>
          </a:p>
        </p:txBody>
      </p:sp>
    </p:spTree>
    <p:extLst>
      <p:ext uri="{BB962C8B-B14F-4D97-AF65-F5344CB8AC3E}">
        <p14:creationId xmlns:p14="http://schemas.microsoft.com/office/powerpoint/2010/main" val="241887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C2B8B7-72AE-47E9-8705-B979BD4F5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570" y="1180737"/>
            <a:ext cx="5971182" cy="43344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19CE66-4208-420D-BE3B-188AF901C044}"/>
              </a:ext>
            </a:extLst>
          </p:cNvPr>
          <p:cNvSpPr/>
          <p:nvPr/>
        </p:nvSpPr>
        <p:spPr>
          <a:xfrm>
            <a:off x="1458410" y="1180737"/>
            <a:ext cx="1157468" cy="39352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6E25CF-39B1-4038-9975-BA6D839F5554}"/>
              </a:ext>
            </a:extLst>
          </p:cNvPr>
          <p:cNvSpPr/>
          <p:nvPr/>
        </p:nvSpPr>
        <p:spPr>
          <a:xfrm>
            <a:off x="2615878" y="1180737"/>
            <a:ext cx="4629874" cy="393527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6437DA-AA07-48B1-9B3B-56C7748DDB40}"/>
              </a:ext>
            </a:extLst>
          </p:cNvPr>
          <p:cNvSpPr txBox="1"/>
          <p:nvPr/>
        </p:nvSpPr>
        <p:spPr>
          <a:xfrm>
            <a:off x="1674833" y="5798149"/>
            <a:ext cx="72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A4D71D-E864-413E-9896-692A942286B6}"/>
              </a:ext>
            </a:extLst>
          </p:cNvPr>
          <p:cNvSpPr txBox="1"/>
          <p:nvPr/>
        </p:nvSpPr>
        <p:spPr>
          <a:xfrm>
            <a:off x="4568504" y="5798149"/>
            <a:ext cx="72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 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C110CB-B488-4DFF-B069-9C289F2FAA16}"/>
              </a:ext>
            </a:extLst>
          </p:cNvPr>
          <p:cNvCxnSpPr>
            <a:endCxn id="9" idx="0"/>
          </p:cNvCxnSpPr>
          <p:nvPr/>
        </p:nvCxnSpPr>
        <p:spPr>
          <a:xfrm>
            <a:off x="2037144" y="5278056"/>
            <a:ext cx="0" cy="52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C3C7DF-E16D-476F-B8C5-93761E3F4A6B}"/>
              </a:ext>
            </a:extLst>
          </p:cNvPr>
          <p:cNvCxnSpPr/>
          <p:nvPr/>
        </p:nvCxnSpPr>
        <p:spPr>
          <a:xfrm>
            <a:off x="4932744" y="5278056"/>
            <a:ext cx="0" cy="52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A8F6D1F-F4D6-4479-935B-F73DF414B2AC}"/>
              </a:ext>
            </a:extLst>
          </p:cNvPr>
          <p:cNvSpPr/>
          <p:nvPr/>
        </p:nvSpPr>
        <p:spPr>
          <a:xfrm>
            <a:off x="7326775" y="1180737"/>
            <a:ext cx="1284790" cy="393527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Sidebar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A34214-874B-438C-9A93-C34AB48FE1B0}"/>
              </a:ext>
            </a:extLst>
          </p:cNvPr>
          <p:cNvSpPr/>
          <p:nvPr/>
        </p:nvSpPr>
        <p:spPr>
          <a:xfrm>
            <a:off x="8611565" y="1180737"/>
            <a:ext cx="3483979" cy="393527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content</a:t>
            </a:r>
          </a:p>
        </p:txBody>
      </p:sp>
    </p:spTree>
    <p:extLst>
      <p:ext uri="{BB962C8B-B14F-4D97-AF65-F5344CB8AC3E}">
        <p14:creationId xmlns:p14="http://schemas.microsoft.com/office/powerpoint/2010/main" val="386660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6271FC-3A67-48FF-8B49-27BCA4434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724" y="843327"/>
            <a:ext cx="6963747" cy="8192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715FF0-9955-46FF-B8CF-09A517C17266}"/>
              </a:ext>
            </a:extLst>
          </p:cNvPr>
          <p:cNvSpPr/>
          <p:nvPr/>
        </p:nvSpPr>
        <p:spPr>
          <a:xfrm>
            <a:off x="2754775" y="879676"/>
            <a:ext cx="706055" cy="844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42CF39-FBAB-46A5-AF9F-242470F4EEF9}"/>
              </a:ext>
            </a:extLst>
          </p:cNvPr>
          <p:cNvSpPr/>
          <p:nvPr/>
        </p:nvSpPr>
        <p:spPr>
          <a:xfrm>
            <a:off x="3460830" y="879676"/>
            <a:ext cx="6209641" cy="8449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B15D1-9BA1-49FC-952A-0A71528E7CCC}"/>
              </a:ext>
            </a:extLst>
          </p:cNvPr>
          <p:cNvSpPr txBox="1"/>
          <p:nvPr/>
        </p:nvSpPr>
        <p:spPr>
          <a:xfrm>
            <a:off x="2754775" y="1979271"/>
            <a:ext cx="72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96AF9C-0A37-4E9C-AEAD-6F899B9C46B3}"/>
              </a:ext>
            </a:extLst>
          </p:cNvPr>
          <p:cNvSpPr txBox="1"/>
          <p:nvPr/>
        </p:nvSpPr>
        <p:spPr>
          <a:xfrm>
            <a:off x="6096000" y="1979271"/>
            <a:ext cx="72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584279-C30D-4C10-9BCA-932BF52C02FA}"/>
              </a:ext>
            </a:extLst>
          </p:cNvPr>
          <p:cNvSpPr/>
          <p:nvPr/>
        </p:nvSpPr>
        <p:spPr>
          <a:xfrm>
            <a:off x="2581154" y="2986268"/>
            <a:ext cx="850192" cy="8192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9B6E45-90FE-4BA5-9094-E63F163A06AC}"/>
              </a:ext>
            </a:extLst>
          </p:cNvPr>
          <p:cNvSpPr/>
          <p:nvPr/>
        </p:nvSpPr>
        <p:spPr>
          <a:xfrm>
            <a:off x="3431346" y="2986268"/>
            <a:ext cx="6349262" cy="81926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Announce content</a:t>
            </a:r>
          </a:p>
        </p:txBody>
      </p:sp>
    </p:spTree>
    <p:extLst>
      <p:ext uri="{BB962C8B-B14F-4D97-AF65-F5344CB8AC3E}">
        <p14:creationId xmlns:p14="http://schemas.microsoft.com/office/powerpoint/2010/main" val="167014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44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 Arafat</dc:creator>
  <cp:lastModifiedBy>Man Arafat</cp:lastModifiedBy>
  <cp:revision>1</cp:revision>
  <dcterms:created xsi:type="dcterms:W3CDTF">2024-11-08T14:50:46Z</dcterms:created>
  <dcterms:modified xsi:type="dcterms:W3CDTF">2024-11-08T15:51:50Z</dcterms:modified>
</cp:coreProperties>
</file>