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54AB-F6B6-410B-A820-C511A58726F4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12987-AE9A-4D08-9710-89E3BF529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9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9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86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5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9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13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6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C768-F79F-4B8C-BFAF-FEED1475B0F0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1EE9-C39F-4B1B-AC61-17F740CC4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Внедрение автоматизации при добавлении новых продуктов в сети закусочных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План проекта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Потенциальные риски проекта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озможные последствия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План по предотвращению рисков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77" y="3602038"/>
            <a:ext cx="3033346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Возможные последствия для проекта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5. Проблемы с передачей и обменом данных между различными системами</a:t>
            </a:r>
          </a:p>
          <a:p>
            <a:r>
              <a:rPr lang="ru-RU" dirty="0" smtClean="0"/>
              <a:t> Потеря информации, что может привести к нарушению работы системы.</a:t>
            </a:r>
          </a:p>
          <a:p>
            <a:r>
              <a:rPr lang="ru-RU" dirty="0"/>
              <a:t> </a:t>
            </a:r>
            <a:r>
              <a:rPr lang="ru-RU" dirty="0" smtClean="0"/>
              <a:t>Неудовлетворенность заказчика из-за неправильной работы системы.</a:t>
            </a:r>
          </a:p>
          <a:p>
            <a:r>
              <a:rPr lang="ru-RU" dirty="0"/>
              <a:t> </a:t>
            </a:r>
            <a:r>
              <a:rPr lang="ru-RU" dirty="0" smtClean="0"/>
              <a:t>Задержки в разработке проекта из-за необходимости дополнительных работ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8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Возможные последствия для проекта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6. Недостаточная финансовая поддержка и возможность привлечения инвестиций</a:t>
            </a:r>
          </a:p>
          <a:p>
            <a:r>
              <a:rPr lang="ru-RU" dirty="0" smtClean="0"/>
              <a:t>Ограничение функционала из-за нехватки бюджета.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5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рисками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1. Недостаточная подготовка персонала к работе с новой системой</a:t>
            </a:r>
          </a:p>
          <a:p>
            <a:r>
              <a:rPr lang="ru-RU" dirty="0" smtClean="0"/>
              <a:t>Организация дополнительных тренингов и обучений для персонала задолго до запуска проекта.</a:t>
            </a:r>
          </a:p>
          <a:p>
            <a:r>
              <a:rPr lang="ru-RU" dirty="0" smtClean="0"/>
              <a:t>Проведение тестового периода работы системы перед полным запуском.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8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рисками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2. Непредвиденные изменения в требованиях заказчика</a:t>
            </a:r>
          </a:p>
          <a:p>
            <a:r>
              <a:rPr lang="ru-RU" dirty="0" smtClean="0"/>
              <a:t>Разработка детального плана проекта с учетом возможных изменений требований.</a:t>
            </a:r>
          </a:p>
          <a:p>
            <a:r>
              <a:rPr lang="ru-RU" dirty="0" smtClean="0"/>
              <a:t>Установление четких процедур для изменения требований</a:t>
            </a:r>
          </a:p>
          <a:p>
            <a:r>
              <a:rPr lang="ru-RU" dirty="0" smtClean="0"/>
              <a:t>Постоянный контакт с заказчиком для своевременной корректировки требований</a:t>
            </a:r>
          </a:p>
          <a:p>
            <a:r>
              <a:rPr lang="ru-RU" dirty="0" smtClean="0"/>
              <a:t>Увеличение сроков проекта для реализации критичных новых требований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0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рисками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3. Недостаточное понимание объема работы и сложности задач </a:t>
            </a:r>
          </a:p>
          <a:p>
            <a:r>
              <a:rPr lang="ru-RU" dirty="0" smtClean="0"/>
              <a:t>Разработка детального плана проекта с учетом всех задач и их сложности</a:t>
            </a:r>
          </a:p>
          <a:p>
            <a:r>
              <a:rPr lang="ru-RU" dirty="0" smtClean="0"/>
              <a:t>Привлечение сотрудников смежных подразделений для оценки задач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76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рисками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4. Проблемы совместимости и интеграции различных технологий в рамках проекта</a:t>
            </a:r>
          </a:p>
          <a:p>
            <a:r>
              <a:rPr lang="ru-RU" dirty="0" smtClean="0"/>
              <a:t>Тщательное тестирование системы на совместимость с другими системами.</a:t>
            </a:r>
          </a:p>
          <a:p>
            <a:r>
              <a:rPr lang="ru-RU" dirty="0" smtClean="0"/>
              <a:t>Использование стандартных протоколов и интерфейсов для интеграции систем.</a:t>
            </a:r>
          </a:p>
          <a:p>
            <a:r>
              <a:rPr lang="ru-RU" dirty="0" smtClean="0"/>
              <a:t>Привлечение новых сотрудников для реализации интеграций (внешних и внутренних)</a:t>
            </a:r>
          </a:p>
        </p:txBody>
      </p:sp>
    </p:spTree>
    <p:extLst>
      <p:ext uri="{BB962C8B-B14F-4D97-AF65-F5344CB8AC3E}">
        <p14:creationId xmlns:p14="http://schemas.microsoft.com/office/powerpoint/2010/main" val="3697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рисками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5. Проблемы с передачей и обменом данных между различными системами </a:t>
            </a:r>
          </a:p>
          <a:p>
            <a:r>
              <a:rPr lang="ru-RU" dirty="0" smtClean="0"/>
              <a:t>Тщательное тестирование системы на совместимость с другими системами.</a:t>
            </a:r>
          </a:p>
          <a:p>
            <a:r>
              <a:rPr lang="ru-RU" dirty="0" smtClean="0"/>
              <a:t>Разработка подробной документации </a:t>
            </a:r>
          </a:p>
        </p:txBody>
      </p:sp>
    </p:spTree>
    <p:extLst>
      <p:ext uri="{BB962C8B-B14F-4D97-AF65-F5344CB8AC3E}">
        <p14:creationId xmlns:p14="http://schemas.microsoft.com/office/powerpoint/2010/main" val="22150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рисками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6. Недостаточная финансовая поддержка и возможность привлечения инвестиций</a:t>
            </a:r>
            <a:endParaRPr lang="ru-RU" dirty="0"/>
          </a:p>
          <a:p>
            <a:r>
              <a:rPr lang="ru-RU" dirty="0" smtClean="0"/>
              <a:t>Поиск дополнительных источников финансирования</a:t>
            </a:r>
          </a:p>
          <a:p>
            <a:r>
              <a:rPr lang="ru-RU" dirty="0" smtClean="0"/>
              <a:t>Разработка детального бюджета проекта</a:t>
            </a:r>
          </a:p>
          <a:p>
            <a:r>
              <a:rPr lang="ru-RU" dirty="0" smtClean="0"/>
              <a:t>Сокращение функционала проекта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013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6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Первый этап</a:t>
            </a:r>
          </a:p>
          <a:p>
            <a:r>
              <a:rPr lang="ru-RU" dirty="0" smtClean="0"/>
              <a:t>Создание приложения для упрощения взаимодействия сотрудников разных подразделений при разработке нового продукта</a:t>
            </a:r>
          </a:p>
          <a:p>
            <a:pPr lvl="1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Второй этап</a:t>
            </a:r>
          </a:p>
          <a:p>
            <a:r>
              <a:rPr lang="ru-RU" dirty="0" smtClean="0"/>
              <a:t>Интеграция нового приложения с существующими сервисами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первого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Недостаточная подготовка персонала к работе с новой системой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Непредвиденные изменения в требованиях заказчика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Недостаточное понимание объема работы и сложности задач</a:t>
            </a:r>
          </a:p>
        </p:txBody>
      </p:sp>
    </p:spTree>
    <p:extLst>
      <p:ext uri="{BB962C8B-B14F-4D97-AF65-F5344CB8AC3E}">
        <p14:creationId xmlns:p14="http://schemas.microsoft.com/office/powerpoint/2010/main" val="1446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второго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Проблемы совместимости и интеграции различных технологий в рамках </a:t>
            </a:r>
            <a:r>
              <a:rPr lang="ru-RU" dirty="0" smtClean="0"/>
              <a:t>проекта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Проблемы </a:t>
            </a:r>
            <a:r>
              <a:rPr lang="ru-RU" dirty="0"/>
              <a:t>с передачей и обменом данных между различными </a:t>
            </a:r>
            <a:r>
              <a:rPr lang="ru-RU" dirty="0" smtClean="0"/>
              <a:t>системами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Недостаточная </a:t>
            </a:r>
            <a:r>
              <a:rPr lang="ru-RU" dirty="0"/>
              <a:t>финансовая поддержка и возможность привлечения </a:t>
            </a:r>
            <a:r>
              <a:rPr lang="ru-RU" dirty="0" smtClean="0"/>
              <a:t>инвестиций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4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Вероятность возникновения рисков	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56689"/>
              </p:ext>
            </p:extLst>
          </p:nvPr>
        </p:nvGraphicFramePr>
        <p:xfrm>
          <a:off x="562706" y="1423050"/>
          <a:ext cx="10791094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4917">
                  <a:extLst>
                    <a:ext uri="{9D8B030D-6E8A-4147-A177-3AD203B41FA5}">
                      <a16:colId xmlns:a16="http://schemas.microsoft.com/office/drawing/2014/main" val="2063690756"/>
                    </a:ext>
                  </a:extLst>
                </a:gridCol>
                <a:gridCol w="2236177">
                  <a:extLst>
                    <a:ext uri="{9D8B030D-6E8A-4147-A177-3AD203B41FA5}">
                      <a16:colId xmlns:a16="http://schemas.microsoft.com/office/drawing/2014/main" val="4277358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Вероятность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5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Недостаточная подготовка персонала к работе с новой системой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Непредвиденные изменения в требованиях заказчика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Недостаточное понимание объема работы и сложности задач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Проблемы совместимости и интеграции различных технологий в рамках проекта</a:t>
                      </a:r>
                      <a:endParaRPr lang="en-US" sz="18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Проблемы с передачей и обменом данных между различными системами</a:t>
                      </a:r>
                      <a:endParaRPr lang="en-US" sz="18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8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Недостаточная финансовая поддержка и возможность привлечения инвестиций</a:t>
                      </a:r>
                      <a:endParaRPr lang="en-US" sz="18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7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Возможные последствия для проекта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Риск 1. Недостаточная подготовка персонала к работе с новой системой</a:t>
            </a:r>
          </a:p>
          <a:p>
            <a:r>
              <a:rPr lang="ru-RU" dirty="0" smtClean="0"/>
              <a:t>Снижение качества работ из-за некомпетентности персонала</a:t>
            </a:r>
          </a:p>
          <a:p>
            <a:r>
              <a:rPr lang="ru-RU" dirty="0" smtClean="0"/>
              <a:t>Неудовлетворенность заказчика из-за «неправильной» работы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Возможные последствия для проекта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Риск 2. Непредвиденные изменения в требованиях заказчика</a:t>
            </a:r>
          </a:p>
          <a:p>
            <a:r>
              <a:rPr lang="ru-RU" dirty="0" smtClean="0"/>
              <a:t>Задержки в разработке проекта из-за необходимости дополнительной разработки функционала.</a:t>
            </a:r>
          </a:p>
          <a:p>
            <a:r>
              <a:rPr lang="ru-RU" dirty="0" smtClean="0"/>
              <a:t>Перерасход бюджета из-за необходимости дополнительных работ.</a:t>
            </a:r>
          </a:p>
          <a:p>
            <a:r>
              <a:rPr lang="ru-RU" dirty="0" smtClean="0"/>
              <a:t>Неудовлетворенность заказчика из-за несоответствия полученного продукта его требованиям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3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Возможные последствия для проекта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3. Недостаточное понимание объема работы и сложности задач </a:t>
            </a:r>
          </a:p>
          <a:p>
            <a:r>
              <a:rPr lang="ru-RU" dirty="0" smtClean="0"/>
              <a:t>Задержки в разработке проекта из-за неправильной оценки сроков и затрат.</a:t>
            </a:r>
          </a:p>
          <a:p>
            <a:r>
              <a:rPr lang="ru-RU" dirty="0" smtClean="0"/>
              <a:t>Перерасход бюджета из-за неправильной оценки затрат.</a:t>
            </a:r>
          </a:p>
          <a:p>
            <a:r>
              <a:rPr lang="ru-RU" dirty="0" smtClean="0"/>
              <a:t>Ограничение функционала из-за нехватки бюджета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70" y="400294"/>
            <a:ext cx="10515600" cy="1325563"/>
          </a:xfrm>
        </p:spPr>
        <p:txBody>
          <a:bodyPr/>
          <a:lstStyle/>
          <a:p>
            <a:r>
              <a:rPr lang="ru-RU" dirty="0" smtClean="0"/>
              <a:t>Возможные последствия для проекта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Риск 4. Проблемы совместимости и интеграции различных технологий в рамках проекта</a:t>
            </a:r>
          </a:p>
          <a:p>
            <a:r>
              <a:rPr lang="ru-RU" dirty="0" smtClean="0"/>
              <a:t> Трудности при интеграции систем, что может привести к задержкам в разработке проекта.</a:t>
            </a:r>
          </a:p>
          <a:p>
            <a:r>
              <a:rPr lang="ru-RU" dirty="0" smtClean="0"/>
              <a:t> Ограничение функционала из-за несовместимости с другими системами.</a:t>
            </a:r>
          </a:p>
          <a:p>
            <a:r>
              <a:rPr lang="ru-RU" dirty="0"/>
              <a:t> </a:t>
            </a:r>
            <a:r>
              <a:rPr lang="ru-RU" dirty="0" smtClean="0"/>
              <a:t>Неудовлетворенность заказчика из-за неправильной работы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5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573</Words>
  <Application>Microsoft Office PowerPoint</Application>
  <PresentationFormat>Широкоэкранный</PresentationFormat>
  <Paragraphs>90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Внедрение автоматизации при добавлении новых продуктов в сети закусочных </vt:lpstr>
      <vt:lpstr>План проекта</vt:lpstr>
      <vt:lpstr>Риски первого этапа</vt:lpstr>
      <vt:lpstr>Риски второго этапа</vt:lpstr>
      <vt:lpstr>Вероятность возникновения рисков </vt:lpstr>
      <vt:lpstr>Возможные последствия для проекта</vt:lpstr>
      <vt:lpstr>Возможные последствия для проекта</vt:lpstr>
      <vt:lpstr>Возможные последствия для проекта</vt:lpstr>
      <vt:lpstr>Возможные последствия для проекта</vt:lpstr>
      <vt:lpstr>Возможные последствия для проекта</vt:lpstr>
      <vt:lpstr>Возможные последствия для проекта</vt:lpstr>
      <vt:lpstr>Управление рисками</vt:lpstr>
      <vt:lpstr>Управление рисками</vt:lpstr>
      <vt:lpstr>Управление рисками</vt:lpstr>
      <vt:lpstr>Управление рисками</vt:lpstr>
      <vt:lpstr>Управление рисками</vt:lpstr>
      <vt:lpstr>Управление рисками</vt:lpstr>
      <vt:lpstr>Вопросы и ответы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автоматизации при добавлении новых продуктов в сети закусочных </dc:title>
  <dc:creator>Пользователь Windows</dc:creator>
  <cp:lastModifiedBy>Пользователь Windows</cp:lastModifiedBy>
  <cp:revision>12</cp:revision>
  <dcterms:created xsi:type="dcterms:W3CDTF">2023-08-19T10:02:35Z</dcterms:created>
  <dcterms:modified xsi:type="dcterms:W3CDTF">2023-08-19T13:57:44Z</dcterms:modified>
</cp:coreProperties>
</file>