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34d6ef23f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34d6ef23f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f7ef9cf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8f7ef9cf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11a0ac65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11a0ac65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1a0ac65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11a0ac65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11a0ac65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11a0ac65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1a0ac65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11a0ac65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8f7ef9cfe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8f7ef9cfe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8f7ef9cfe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8f7ef9cfe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Banco de Dados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0" y="4768550"/>
            <a:ext cx="3870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Alunos: Jhuan, Lucas Oliveira e Nathan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3018150" y="0"/>
            <a:ext cx="3107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Minimundo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-355803" y="378389"/>
            <a:ext cx="7943100" cy="3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 nossa empresa de loja de eletrônicos está organizada em um grupo de pessoas.  Cada departamento tem um nome, um id e um empregado que gerencia o departamento. Um departamento pode ter diversas localizações.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Objetivos 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Um departamento que possa controla inúmeros projetos, sendo que cada um tem um nome, um número único e uma localização.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Resultados esperados 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Que o</a:t>
            </a: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empregado possa armazenar o nome, o número do seguro social, endereço, salário , sexo e data de nascimento, todo empregado é alocado, em um departamento mais que pode trabalhar em diversos projetos.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/>
        </p:nvSpPr>
        <p:spPr>
          <a:xfrm>
            <a:off x="2964600" y="0"/>
            <a:ext cx="32148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Requisitos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198750" y="1346100"/>
            <a:ext cx="8746500" cy="24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b="1"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Abrangência: </a:t>
            </a:r>
            <a:b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Nosso objetivo é criar um sistema que atenda à quantidade de informações que circulam no dia a dia da loja, tais como  as informações de cadastros dos clientes, vendas/compras realizadas, cadastros dos funcionários, etc.</a:t>
            </a:r>
            <a:b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Tempo para produção do modelo:</a:t>
            </a:r>
            <a:b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Por ser um modelo simples, cerca de 1 (uma)  a 2 (duas) semanas serão suficientes</a:t>
            </a:r>
            <a:b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Recursos disponíveis:</a:t>
            </a:r>
            <a:b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Nessa tarefa, 3 pessoas estarão trabalhando.</a:t>
            </a:r>
            <a:b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 software requisitado deverá ser capaz de armazenar dados constantemente, modificações e realizar buscas precisas.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567600"/>
            <a:ext cx="581025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6"/>
          <p:cNvSpPr txBox="1"/>
          <p:nvPr/>
        </p:nvSpPr>
        <p:spPr>
          <a:xfrm>
            <a:off x="2569500" y="0"/>
            <a:ext cx="4005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DICIONÁRIO DE DADOS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9188" y="2810125"/>
            <a:ext cx="5545631" cy="226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/>
        </p:nvSpPr>
        <p:spPr>
          <a:xfrm>
            <a:off x="7477125" y="2156550"/>
            <a:ext cx="1178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Obs: 2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7344825" y="3806838"/>
            <a:ext cx="8037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Obs: 5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80350"/>
            <a:ext cx="5829300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2113" y="3202775"/>
            <a:ext cx="581977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/>
        </p:nvSpPr>
        <p:spPr>
          <a:xfrm>
            <a:off x="6469600" y="1634125"/>
            <a:ext cx="495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486650" y="2062750"/>
            <a:ext cx="9510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Obs: 5,2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533900" y="2742175"/>
            <a:ext cx="856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Obs: 8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286350"/>
            <a:ext cx="58483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625" y="2713425"/>
            <a:ext cx="580072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8"/>
          <p:cNvSpPr txBox="1"/>
          <p:nvPr/>
        </p:nvSpPr>
        <p:spPr>
          <a:xfrm>
            <a:off x="7496175" y="1433200"/>
            <a:ext cx="8037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Obs: 4,2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514350" y="1851225"/>
            <a:ext cx="9912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Obs: 3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608100" y="3830825"/>
            <a:ext cx="8037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Obs: 2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50" y="152400"/>
            <a:ext cx="791269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4813"/>
            <a:ext cx="8839199" cy="377386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0"/>
          <p:cNvSpPr txBox="1"/>
          <p:nvPr/>
        </p:nvSpPr>
        <p:spPr>
          <a:xfrm>
            <a:off x="3085200" y="0"/>
            <a:ext cx="29736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Modelo Conceitual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613" y="152400"/>
            <a:ext cx="492277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