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f7ef9c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f7ef9c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1a0ac6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1a0ac6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1a0ac6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1a0ac6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1a0ac6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1a0ac6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1a0ac6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1a0ac6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f7ef9cf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f7ef9cf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f7ef9cf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f7ef9cf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83125" y="642900"/>
            <a:ext cx="79431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lojas eletrônicos está organizada em departamentos.  Cada departamento te um nome, um número único e um empregado que gerencia o departamento. Um departamento pode ter diversas localizações.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 empregado que possa armazena-se o nome, o número do seguro social, endereço, salário , sexo e data de nascimento, todo empregado é alocado, em um departamento mais que pode trabalhar em diversos projetos.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964600" y="0"/>
            <a:ext cx="3214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Requisitos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98750" y="1346100"/>
            <a:ext cx="87465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b="1"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Abrangência: 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Nosso objetivo é criar um sistema que atenda à quantidade de informações que circulam no dia a dia da loja, tais como  as informações de cadastros dos clientes, vendas/compras realizadas, cadastros dos funcionários, etc.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Tempo para produção do modelo: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Por ser um modelo simples, cerca de 1 (uma)  a 2 (duas) semanas serão suficientes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Recursos disponíveis: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Nessa tarefa, 3 pessoas estarão trabalhando.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 software requisitado deverá ser capaz de armazenar dados constantemente, modificações e realizar buscas precisas.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7477125" y="2156550"/>
            <a:ext cx="1178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Obs: 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6469600" y="1634125"/>
            <a:ext cx="495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813"/>
            <a:ext cx="8839199" cy="37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3085200" y="0"/>
            <a:ext cx="297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Modelo Conceitual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13" y="152400"/>
            <a:ext cx="492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