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4d6ef23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4d6ef23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f7ef9cfe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f7ef9cfe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1a0ac65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1a0ac65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1a0ac65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1a0ac65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1a0ac65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1a0ac65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1a0ac65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1a0ac65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f7ef9cf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f7ef9cfe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f7ef9cf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f7ef9cf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768550"/>
            <a:ext cx="387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Alunos: Jhuan, Lucas Oliveira e Nathan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18150" y="0"/>
            <a:ext cx="3107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Minimundo</a:t>
            </a:r>
            <a:endParaRPr sz="18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473537" y="693000"/>
            <a:ext cx="7943100" cy="3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nossa empresa de loja de eletrônicos está organizada em um grupo de pessoas.  Cada departamento tem um nome, um id e um empregado que gerencia o departamento. Um departamento pode ter diversas localizações.</a:t>
            </a: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Objetivos </a:t>
            </a: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 departamento que possa controla inúmeros projetos, sendo que cada um tem um nome, um número único e uma localização.</a:t>
            </a: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Resultados esperados </a:t>
            </a: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Que o empregado possa armazenar o nome, o número do seguro social, endereço, salário , sexo e data de nascimento, todo empregado é alocado, em um departamento mais que pode trabalhar em diversos projetos.</a:t>
            </a: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2964600" y="0"/>
            <a:ext cx="32148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Requisitos</a:t>
            </a:r>
            <a:endParaRPr sz="18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98750" y="1346100"/>
            <a:ext cx="8746500" cy="24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Abrangência: 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Nosso objetivo é criar um sistema que atenda à quantidade de informações que circulam no dia a dia da loja, tais como  as informações de cadastros dos clientes, vendas/compras realizadas, cadastros dos funcionários, etc.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Tempo para produção do modelo: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Por ser um modelo simples, cerca de 1 (uma)  a 2 (duas) semanas serão suficientes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Recursos disponíveis: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Nessa tarefa, 3 pessoas estarão trabalhando.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 software requisitado deverá ser capaz de armazenar dados constantemente, modificações e realizar buscas precisas.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67600"/>
            <a:ext cx="5810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2569500" y="0"/>
            <a:ext cx="40050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DICIONÁRIO DE DADOS</a:t>
            </a:r>
            <a:endParaRPr sz="18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188" y="2810125"/>
            <a:ext cx="5545631" cy="22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7477125" y="2156550"/>
            <a:ext cx="11787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344825" y="3806838"/>
            <a:ext cx="8037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0350"/>
            <a:ext cx="5829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13" y="3202775"/>
            <a:ext cx="58197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6469600" y="1634125"/>
            <a:ext cx="4956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486650" y="2062750"/>
            <a:ext cx="951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5,2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533900" y="2742175"/>
            <a:ext cx="856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8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6350"/>
            <a:ext cx="58483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25" y="2713425"/>
            <a:ext cx="58007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7496175" y="1433200"/>
            <a:ext cx="8037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4,2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514350" y="1851225"/>
            <a:ext cx="9912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608100" y="3830825"/>
            <a:ext cx="8037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0" y="152400"/>
            <a:ext cx="79126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813"/>
            <a:ext cx="8839199" cy="37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/>
        </p:nvSpPr>
        <p:spPr>
          <a:xfrm>
            <a:off x="3085200" y="0"/>
            <a:ext cx="29736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Modelo Conceitual</a:t>
            </a:r>
            <a:endParaRPr sz="18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13" y="152400"/>
            <a:ext cx="4922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Apresentação na tela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Nunito</vt:lpstr>
      <vt:lpstr>Arial</vt:lpstr>
      <vt:lpstr>Maven Pro</vt:lpstr>
      <vt:lpstr>Momentum</vt:lpstr>
      <vt:lpstr>Projeto de 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alunos</cp:lastModifiedBy>
  <cp:revision>1</cp:revision>
  <dcterms:modified xsi:type="dcterms:W3CDTF">2024-06-06T23:21:42Z</dcterms:modified>
</cp:coreProperties>
</file>