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34d6ef23f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34d6ef23f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1a0ac65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1a0ac65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1a0ac65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1a0ac65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1a0ac65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11a0ac65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11a0ac65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11a0ac65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Banco de Dados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0" y="4768550"/>
            <a:ext cx="387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Alunos: Jhuan, Lucas Oliveira e Nathan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3018150" y="0"/>
            <a:ext cx="31077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Minimundo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683125" y="642900"/>
            <a:ext cx="7943100" cy="4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 nossa empresa de lojas eletrônicos está organizada em departamentos.  Cada departamento te um nome, um número único e um empregado que gerencia o departamento. Um departamento pode ter diversas localizações.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Objetivos 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Um departamento que possa controla inúmeros projetos, sendo que cada um tem um nome, um número único e uma localização.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Resultados esperados 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Do empregado que possa armazena-se o nome, o número do seguro social, endereço, salário , sexo e data de nascimento, todo empregado é alocado, em um departamento mais que pode trabalhar em diversos projetos.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567600"/>
            <a:ext cx="581025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/>
          <p:nvPr/>
        </p:nvSpPr>
        <p:spPr>
          <a:xfrm>
            <a:off x="2569500" y="0"/>
            <a:ext cx="40050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DICIONÁRIO DE DADOS</a:t>
            </a:r>
            <a:endParaRPr b="1"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188" y="2810125"/>
            <a:ext cx="5545631" cy="22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80350"/>
            <a:ext cx="582930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2113" y="3202775"/>
            <a:ext cx="58197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286350"/>
            <a:ext cx="58483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625" y="2713425"/>
            <a:ext cx="58007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50" y="152400"/>
            <a:ext cx="791269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