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EB 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qxi175PKX5TJPwFl1UBbZYpOa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EBGaramond-italic.fntdata"/><Relationship Id="rId16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Project Brief: Charity Donation Platform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400">
                <a:solidFill>
                  <a:srgbClr val="888888"/>
                </a:solidFill>
                <a:latin typeface="EB Garamond"/>
                <a:ea typeface="EB Garamond"/>
                <a:cs typeface="EB Garamond"/>
                <a:sym typeface="EB Garamond"/>
              </a:rPr>
              <a:t>A comprehensive guide for creating a transparent and secure donation platform using Solidity.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Overview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26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project focuses on creating a Charity Donation Platform smart contract, leveraging the concepts and tools taught during the class.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Key Objectives: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Enable transparent and secure donations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Provide accountability and trust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Key Features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Donation Management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Campaign Creation and Management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Fund Withdrawal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Event Logging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Tools and Concepts to Use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Remix and Hardhat for development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Alchemy (Sepolia Testnet) for deployment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Ethers.js for interaction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Role-Based Access Control (RBAC)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Event Logging for transparency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Smart Contract Structure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Campaign: id, title, description, targetAmount, raisedAmount, owner, isCompleted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Donor: donorAddress, amount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Functions: createCampaign, donateToCampaign, withdrawFunds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Events: CampaignCreated, DonationReceived, FundsWithdrawn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A deployed smart contract on Sepolia testnet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A project report including: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Deployment steps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Test cases (using Hardhat)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Interaction examples (using Ethers.js)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Criteria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Functionality: All features implemented as described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Security: Role-based access control and reentrancy protections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Code Quality: Clean, modular, and follows best practices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Documentation: Well-documented functions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Test Coverage: Critical functionalities tested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Timeline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Week 1: Build and test the core contract using Remix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Week 2: Migrate to Hardhat, write tests, and deploy to Sepolia testnet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 Week 3: Interact with the contract using Ethers.js and finalize the project report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Luck!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build something impactful! 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