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35" r:id="rId2"/>
    <p:sldMasterId id="2147484072" r:id="rId3"/>
  </p:sldMasterIdLst>
  <p:notesMasterIdLst>
    <p:notesMasterId r:id="rId38"/>
  </p:notesMasterIdLst>
  <p:sldIdLst>
    <p:sldId id="270" r:id="rId4"/>
    <p:sldId id="302" r:id="rId5"/>
    <p:sldId id="352" r:id="rId6"/>
    <p:sldId id="375" r:id="rId7"/>
    <p:sldId id="299" r:id="rId8"/>
    <p:sldId id="376" r:id="rId9"/>
    <p:sldId id="353" r:id="rId10"/>
    <p:sldId id="354" r:id="rId11"/>
    <p:sldId id="355" r:id="rId12"/>
    <p:sldId id="356" r:id="rId13"/>
    <p:sldId id="357" r:id="rId14"/>
    <p:sldId id="358" r:id="rId15"/>
    <p:sldId id="359" r:id="rId16"/>
    <p:sldId id="361" r:id="rId17"/>
    <p:sldId id="360" r:id="rId18"/>
    <p:sldId id="378" r:id="rId19"/>
    <p:sldId id="377" r:id="rId20"/>
    <p:sldId id="362" r:id="rId21"/>
    <p:sldId id="379" r:id="rId22"/>
    <p:sldId id="380" r:id="rId23"/>
    <p:sldId id="381" r:id="rId24"/>
    <p:sldId id="363" r:id="rId25"/>
    <p:sldId id="364" r:id="rId26"/>
    <p:sldId id="365" r:id="rId27"/>
    <p:sldId id="366" r:id="rId28"/>
    <p:sldId id="367" r:id="rId29"/>
    <p:sldId id="368" r:id="rId30"/>
    <p:sldId id="369" r:id="rId31"/>
    <p:sldId id="370" r:id="rId32"/>
    <p:sldId id="372" r:id="rId33"/>
    <p:sldId id="371" r:id="rId34"/>
    <p:sldId id="373" r:id="rId35"/>
    <p:sldId id="374" r:id="rId36"/>
    <p:sldId id="275" r:id="rId3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4522F-AE95-4481-B252-95841EA6C99A}" v="26" dt="2022-10-27T18:40:26.9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88" autoAdjust="0"/>
    <p:restoredTop sz="94660"/>
  </p:normalViewPr>
  <p:slideViewPr>
    <p:cSldViewPr>
      <p:cViewPr varScale="1">
        <p:scale>
          <a:sx n="82" d="100"/>
          <a:sy n="82" d="100"/>
        </p:scale>
        <p:origin x="331"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onso Martínez" userId="c917cd39c219d606" providerId="LiveId" clId="{11781B2C-1251-0943-9990-99A06F7521CB}"/>
    <pc:docChg chg="undo addSld delSld modSld">
      <pc:chgData name="Carlos Alonso Martínez" userId="c917cd39c219d606" providerId="LiveId" clId="{11781B2C-1251-0943-9990-99A06F7521CB}" dt="2020-05-29T07:37:35.958" v="128" actId="14100"/>
      <pc:docMkLst>
        <pc:docMk/>
      </pc:docMkLst>
      <pc:sldChg chg="addSp delSp modSp del">
        <pc:chgData name="Carlos Alonso Martínez" userId="c917cd39c219d606" providerId="LiveId" clId="{11781B2C-1251-0943-9990-99A06F7521CB}" dt="2020-05-22T10:03:28.410" v="17" actId="2696"/>
        <pc:sldMkLst>
          <pc:docMk/>
          <pc:sldMk cId="4062015041" sldId="263"/>
        </pc:sldMkLst>
        <pc:spChg chg="add del mod">
          <ac:chgData name="Carlos Alonso Martínez" userId="c917cd39c219d606" providerId="LiveId" clId="{11781B2C-1251-0943-9990-99A06F7521CB}" dt="2020-05-22T10:01:39.342" v="11"/>
          <ac:spMkLst>
            <pc:docMk/>
            <pc:sldMk cId="4062015041" sldId="263"/>
            <ac:spMk id="2" creationId="{9D1D7CB4-0D38-4C4A-8F2B-A3F081AD4FD3}"/>
          </ac:spMkLst>
        </pc:spChg>
        <pc:spChg chg="add mod">
          <ac:chgData name="Carlos Alonso Martínez" userId="c917cd39c219d606" providerId="LiveId" clId="{11781B2C-1251-0943-9990-99A06F7521CB}" dt="2020-05-22T10:01:55.377" v="12"/>
          <ac:spMkLst>
            <pc:docMk/>
            <pc:sldMk cId="4062015041" sldId="263"/>
            <ac:spMk id="3" creationId="{83DA3A28-B863-0F4A-B61E-552FB72AC71B}"/>
          </ac:spMkLst>
        </pc:spChg>
        <pc:spChg chg="add del mod">
          <ac:chgData name="Carlos Alonso Martínez" userId="c917cd39c219d606" providerId="LiveId" clId="{11781B2C-1251-0943-9990-99A06F7521CB}" dt="2020-05-22T10:02:33.421" v="15"/>
          <ac:spMkLst>
            <pc:docMk/>
            <pc:sldMk cId="4062015041" sldId="263"/>
            <ac:spMk id="9" creationId="{F4D34B0F-A9B0-1D43-8A2D-ECF3ACB4EE64}"/>
          </ac:spMkLst>
        </pc:spChg>
        <pc:spChg chg="add">
          <ac:chgData name="Carlos Alonso Martínez" userId="c917cd39c219d606" providerId="LiveId" clId="{11781B2C-1251-0943-9990-99A06F7521CB}" dt="2020-05-22T10:02:39.219" v="16"/>
          <ac:spMkLst>
            <pc:docMk/>
            <pc:sldMk cId="4062015041" sldId="263"/>
            <ac:spMk id="11" creationId="{90DA62FC-A427-1340-B6CB-FC69C7FC1C0C}"/>
          </ac:spMkLst>
        </pc:spChg>
      </pc:sldChg>
      <pc:sldChg chg="addSp modSp add">
        <pc:chgData name="Carlos Alonso Martínez" userId="c917cd39c219d606" providerId="LiveId" clId="{11781B2C-1251-0943-9990-99A06F7521CB}" dt="2020-05-29T07:34:44.788" v="125" actId="14100"/>
        <pc:sldMkLst>
          <pc:docMk/>
          <pc:sldMk cId="963292890" sldId="290"/>
        </pc:sldMkLst>
        <pc:spChg chg="mod">
          <ac:chgData name="Carlos Alonso Martínez" userId="c917cd39c219d606" providerId="LiveId" clId="{11781B2C-1251-0943-9990-99A06F7521CB}" dt="2020-05-28T08:43:42.225" v="22" actId="20577"/>
          <ac:spMkLst>
            <pc:docMk/>
            <pc:sldMk cId="963292890" sldId="290"/>
            <ac:spMk id="12" creationId="{F049319C-0D82-49DB-9172-6D638F523029}"/>
          </ac:spMkLst>
        </pc:spChg>
        <pc:spChg chg="mod">
          <ac:chgData name="Carlos Alonso Martínez" userId="c917cd39c219d606" providerId="LiveId" clId="{11781B2C-1251-0943-9990-99A06F7521CB}" dt="2020-05-28T08:43:28.326" v="19" actId="1076"/>
          <ac:spMkLst>
            <pc:docMk/>
            <pc:sldMk cId="963292890" sldId="290"/>
            <ac:spMk id="13" creationId="{D412296C-AE2D-4072-BC8F-06105D3DFE29}"/>
          </ac:spMkLst>
        </pc:spChg>
        <pc:spChg chg="add mod">
          <ac:chgData name="Carlos Alonso Martínez" userId="c917cd39c219d606" providerId="LiveId" clId="{11781B2C-1251-0943-9990-99A06F7521CB}" dt="2020-05-29T07:34:44.788" v="125" actId="14100"/>
          <ac:spMkLst>
            <pc:docMk/>
            <pc:sldMk cId="963292890" sldId="290"/>
            <ac:spMk id="14" creationId="{AF8286E8-1286-D64B-87EA-3E118265F672}"/>
          </ac:spMkLst>
        </pc:spChg>
      </pc:sldChg>
      <pc:sldChg chg="addSp delSp modSp">
        <pc:chgData name="Carlos Alonso Martínez" userId="c917cd39c219d606" providerId="LiveId" clId="{11781B2C-1251-0943-9990-99A06F7521CB}" dt="2020-05-22T10:01:55.377" v="12"/>
        <pc:sldMkLst>
          <pc:docMk/>
          <pc:sldMk cId="2215168660" sldId="299"/>
        </pc:sldMkLst>
        <pc:spChg chg="add del mod">
          <ac:chgData name="Carlos Alonso Martínez" userId="c917cd39c219d606" providerId="LiveId" clId="{11781B2C-1251-0943-9990-99A06F7521CB}" dt="2020-05-22T10:01:39.342" v="11"/>
          <ac:spMkLst>
            <pc:docMk/>
            <pc:sldMk cId="2215168660" sldId="299"/>
            <ac:spMk id="4" creationId="{BA252424-4461-DF4F-B356-C92632A6A74A}"/>
          </ac:spMkLst>
        </pc:spChg>
        <pc:spChg chg="add mod">
          <ac:chgData name="Carlos Alonso Martínez" userId="c917cd39c219d606" providerId="LiveId" clId="{11781B2C-1251-0943-9990-99A06F7521CB}" dt="2020-05-22T10:01:55.377" v="12"/>
          <ac:spMkLst>
            <pc:docMk/>
            <pc:sldMk cId="2215168660" sldId="299"/>
            <ac:spMk id="5" creationId="{3013ECC5-BCDD-C54C-A664-5948D4ADB93E}"/>
          </ac:spMkLst>
        </pc:spChg>
      </pc:sldChg>
      <pc:sldChg chg="addSp delSp modSp">
        <pc:chgData name="Carlos Alonso Martínez" userId="c917cd39c219d606" providerId="LiveId" clId="{11781B2C-1251-0943-9990-99A06F7521CB}" dt="2020-05-29T07:34:57.895" v="126" actId="14100"/>
        <pc:sldMkLst>
          <pc:docMk/>
          <pc:sldMk cId="4100484255" sldId="301"/>
        </pc:sldMkLst>
        <pc:spChg chg="add del mod">
          <ac:chgData name="Carlos Alonso Martínez" userId="c917cd39c219d606" providerId="LiveId" clId="{11781B2C-1251-0943-9990-99A06F7521CB}" dt="2020-05-22T10:01:39.342" v="11"/>
          <ac:spMkLst>
            <pc:docMk/>
            <pc:sldMk cId="4100484255" sldId="301"/>
            <ac:spMk id="3" creationId="{C06C4AB1-E09A-2A44-B7AA-05DC0A905DF6}"/>
          </ac:spMkLst>
        </pc:spChg>
        <pc:spChg chg="add mod">
          <ac:chgData name="Carlos Alonso Martínez" userId="c917cd39c219d606" providerId="LiveId" clId="{11781B2C-1251-0943-9990-99A06F7521CB}" dt="2020-05-29T07:34:57.895" v="126" actId="14100"/>
          <ac:spMkLst>
            <pc:docMk/>
            <pc:sldMk cId="4100484255" sldId="301"/>
            <ac:spMk id="5" creationId="{14C5F8C3-DD6B-8340-AB9E-1852657C9C37}"/>
          </ac:spMkLst>
        </pc:spChg>
      </pc:sldChg>
      <pc:sldChg chg="addSp delSp modSp">
        <pc:chgData name="Carlos Alonso Martínez" userId="c917cd39c219d606" providerId="LiveId" clId="{11781B2C-1251-0943-9990-99A06F7521CB}" dt="2020-05-29T07:37:35.958" v="128" actId="14100"/>
        <pc:sldMkLst>
          <pc:docMk/>
          <pc:sldMk cId="2835853405" sldId="302"/>
        </pc:sldMkLst>
        <pc:spChg chg="add del mod">
          <ac:chgData name="Carlos Alonso Martínez" userId="c917cd39c219d606" providerId="LiveId" clId="{11781B2C-1251-0943-9990-99A06F7521CB}" dt="2020-05-22T10:01:39.342" v="11"/>
          <ac:spMkLst>
            <pc:docMk/>
            <pc:sldMk cId="2835853405" sldId="302"/>
            <ac:spMk id="4" creationId="{A6197872-E8D8-FF47-817E-1FD7FFD7859F}"/>
          </ac:spMkLst>
        </pc:spChg>
        <pc:spChg chg="add mod">
          <ac:chgData name="Carlos Alonso Martínez" userId="c917cd39c219d606" providerId="LiveId" clId="{11781B2C-1251-0943-9990-99A06F7521CB}" dt="2020-05-29T07:37:35.958" v="128" actId="14100"/>
          <ac:spMkLst>
            <pc:docMk/>
            <pc:sldMk cId="2835853405" sldId="302"/>
            <ac:spMk id="6" creationId="{01FAAEC7-01C8-3B48-94AC-0A74703B4A73}"/>
          </ac:spMkLst>
        </pc:spChg>
      </pc:sldChg>
      <pc:sldChg chg="addSp delSp modSp">
        <pc:chgData name="Carlos Alonso Martínez" userId="c917cd39c219d606" providerId="LiveId" clId="{11781B2C-1251-0943-9990-99A06F7521CB}" dt="2020-05-22T10:01:55.377" v="12"/>
        <pc:sldMkLst>
          <pc:docMk/>
          <pc:sldMk cId="4227998279" sldId="344"/>
        </pc:sldMkLst>
        <pc:spChg chg="add del mod">
          <ac:chgData name="Carlos Alonso Martínez" userId="c917cd39c219d606" providerId="LiveId" clId="{11781B2C-1251-0943-9990-99A06F7521CB}" dt="2020-05-22T10:01:39.342" v="11"/>
          <ac:spMkLst>
            <pc:docMk/>
            <pc:sldMk cId="4227998279" sldId="344"/>
            <ac:spMk id="4" creationId="{CF42DBB4-C2FD-2242-8B7C-91FEA8C5C71B}"/>
          </ac:spMkLst>
        </pc:spChg>
        <pc:spChg chg="add mod">
          <ac:chgData name="Carlos Alonso Martínez" userId="c917cd39c219d606" providerId="LiveId" clId="{11781B2C-1251-0943-9990-99A06F7521CB}" dt="2020-05-22T10:01:55.377" v="12"/>
          <ac:spMkLst>
            <pc:docMk/>
            <pc:sldMk cId="4227998279" sldId="344"/>
            <ac:spMk id="5" creationId="{61114B18-7B85-E14B-8B3F-8AC518ACB110}"/>
          </ac:spMkLst>
        </pc:spChg>
      </pc:sldChg>
      <pc:sldChg chg="addSp modSp del">
        <pc:chgData name="Carlos Alonso Martínez" userId="c917cd39c219d606" providerId="LiveId" clId="{11781B2C-1251-0943-9990-99A06F7521CB}" dt="2020-05-22T09:53:13.512" v="3" actId="2696"/>
        <pc:sldMkLst>
          <pc:docMk/>
          <pc:sldMk cId="3026873205" sldId="346"/>
        </pc:sldMkLst>
        <pc:spChg chg="add mod">
          <ac:chgData name="Carlos Alonso Martínez" userId="c917cd39c219d606" providerId="LiveId" clId="{11781B2C-1251-0943-9990-99A06F7521CB}" dt="2020-05-22T09:53:10.438" v="1" actId="767"/>
          <ac:spMkLst>
            <pc:docMk/>
            <pc:sldMk cId="3026873205" sldId="346"/>
            <ac:spMk id="2" creationId="{101FE02F-0379-354E-ADEE-ECBE17AD215B}"/>
          </ac:spMkLst>
        </pc:spChg>
        <pc:spChg chg="add mod">
          <ac:chgData name="Carlos Alonso Martínez" userId="c917cd39c219d606" providerId="LiveId" clId="{11781B2C-1251-0943-9990-99A06F7521CB}" dt="2020-05-22T09:53:11.798" v="2" actId="767"/>
          <ac:spMkLst>
            <pc:docMk/>
            <pc:sldMk cId="3026873205" sldId="346"/>
            <ac:spMk id="3" creationId="{31DDC232-0092-8D45-8455-B8FE9C4D50EB}"/>
          </ac:spMkLst>
        </pc:spChg>
      </pc:sldChg>
      <pc:sldChg chg="addSp delSp modSp">
        <pc:chgData name="Carlos Alonso Martínez" userId="c917cd39c219d606" providerId="LiveId" clId="{11781B2C-1251-0943-9990-99A06F7521CB}" dt="2020-05-22T10:01:55.377" v="12"/>
        <pc:sldMkLst>
          <pc:docMk/>
          <pc:sldMk cId="4114645452" sldId="347"/>
        </pc:sldMkLst>
        <pc:spChg chg="add del mod">
          <ac:chgData name="Carlos Alonso Martínez" userId="c917cd39c219d606" providerId="LiveId" clId="{11781B2C-1251-0943-9990-99A06F7521CB}" dt="2020-05-22T10:01:39.342" v="11"/>
          <ac:spMkLst>
            <pc:docMk/>
            <pc:sldMk cId="4114645452" sldId="347"/>
            <ac:spMk id="3" creationId="{3FB2554D-EF41-654E-BF2A-B70014C1C378}"/>
          </ac:spMkLst>
        </pc:spChg>
        <pc:spChg chg="add mod">
          <ac:chgData name="Carlos Alonso Martínez" userId="c917cd39c219d606" providerId="LiveId" clId="{11781B2C-1251-0943-9990-99A06F7521CB}" dt="2020-05-22T10:01:55.377" v="12"/>
          <ac:spMkLst>
            <pc:docMk/>
            <pc:sldMk cId="4114645452" sldId="347"/>
            <ac:spMk id="8" creationId="{A1C88BCD-0D65-D24A-9B4E-8C0623A81076}"/>
          </ac:spMkLst>
        </pc:spChg>
      </pc:sldChg>
      <pc:sldChg chg="addSp delSp modSp">
        <pc:chgData name="Carlos Alonso Martínez" userId="c917cd39c219d606" providerId="LiveId" clId="{11781B2C-1251-0943-9990-99A06F7521CB}" dt="2020-05-22T10:01:55.377" v="12"/>
        <pc:sldMkLst>
          <pc:docMk/>
          <pc:sldMk cId="178192469" sldId="348"/>
        </pc:sldMkLst>
        <pc:spChg chg="add del mod">
          <ac:chgData name="Carlos Alonso Martínez" userId="c917cd39c219d606" providerId="LiveId" clId="{11781B2C-1251-0943-9990-99A06F7521CB}" dt="2020-05-22T10:01:39.342" v="11"/>
          <ac:spMkLst>
            <pc:docMk/>
            <pc:sldMk cId="178192469" sldId="348"/>
            <ac:spMk id="3" creationId="{DF82E082-36DD-7A41-B066-881B7117952B}"/>
          </ac:spMkLst>
        </pc:spChg>
        <pc:spChg chg="add mod">
          <ac:chgData name="Carlos Alonso Martínez" userId="c917cd39c219d606" providerId="LiveId" clId="{11781B2C-1251-0943-9990-99A06F7521CB}" dt="2020-05-22T10:01:55.377" v="12"/>
          <ac:spMkLst>
            <pc:docMk/>
            <pc:sldMk cId="178192469" sldId="348"/>
            <ac:spMk id="29" creationId="{046E91FC-6AC8-7B43-BE4F-790B8E2B565F}"/>
          </ac:spMkLst>
        </pc:spChg>
      </pc:sldChg>
      <pc:sldChg chg="addSp delSp modSp">
        <pc:chgData name="Carlos Alonso Martínez" userId="c917cd39c219d606" providerId="LiveId" clId="{11781B2C-1251-0943-9990-99A06F7521CB}" dt="2020-05-22T10:01:55.377" v="12"/>
        <pc:sldMkLst>
          <pc:docMk/>
          <pc:sldMk cId="1450646196" sldId="349"/>
        </pc:sldMkLst>
        <pc:spChg chg="add del mod">
          <ac:chgData name="Carlos Alonso Martínez" userId="c917cd39c219d606" providerId="LiveId" clId="{11781B2C-1251-0943-9990-99A06F7521CB}" dt="2020-05-22T10:01:39.342" v="11"/>
          <ac:spMkLst>
            <pc:docMk/>
            <pc:sldMk cId="1450646196" sldId="349"/>
            <ac:spMk id="3" creationId="{2CB3DE3E-B2C2-894A-8BCC-529A1315BC09}"/>
          </ac:spMkLst>
        </pc:spChg>
        <pc:spChg chg="add mod">
          <ac:chgData name="Carlos Alonso Martínez" userId="c917cd39c219d606" providerId="LiveId" clId="{11781B2C-1251-0943-9990-99A06F7521CB}" dt="2020-05-22T10:01:55.377" v="12"/>
          <ac:spMkLst>
            <pc:docMk/>
            <pc:sldMk cId="1450646196" sldId="349"/>
            <ac:spMk id="5" creationId="{D0B12059-F814-7E4F-BBCA-5E51D9FE0584}"/>
          </ac:spMkLst>
        </pc:spChg>
      </pc:sldChg>
      <pc:sldChg chg="addSp delSp modSp">
        <pc:chgData name="Carlos Alonso Martínez" userId="c917cd39c219d606" providerId="LiveId" clId="{11781B2C-1251-0943-9990-99A06F7521CB}" dt="2020-05-22T10:01:55.377" v="12"/>
        <pc:sldMkLst>
          <pc:docMk/>
          <pc:sldMk cId="3229037306" sldId="350"/>
        </pc:sldMkLst>
        <pc:spChg chg="add del mod">
          <ac:chgData name="Carlos Alonso Martínez" userId="c917cd39c219d606" providerId="LiveId" clId="{11781B2C-1251-0943-9990-99A06F7521CB}" dt="2020-05-22T10:01:39.342" v="11"/>
          <ac:spMkLst>
            <pc:docMk/>
            <pc:sldMk cId="3229037306" sldId="350"/>
            <ac:spMk id="3" creationId="{A039C5A2-7ACF-C84E-9141-643442199BF9}"/>
          </ac:spMkLst>
        </pc:spChg>
        <pc:spChg chg="add mod">
          <ac:chgData name="Carlos Alonso Martínez" userId="c917cd39c219d606" providerId="LiveId" clId="{11781B2C-1251-0943-9990-99A06F7521CB}" dt="2020-05-22T10:01:55.377" v="12"/>
          <ac:spMkLst>
            <pc:docMk/>
            <pc:sldMk cId="3229037306" sldId="350"/>
            <ac:spMk id="5" creationId="{E1913099-5060-3948-945A-F4EF27BAAED5}"/>
          </ac:spMkLst>
        </pc:spChg>
      </pc:sldChg>
      <pc:sldChg chg="addSp delSp modSp">
        <pc:chgData name="Carlos Alonso Martínez" userId="c917cd39c219d606" providerId="LiveId" clId="{11781B2C-1251-0943-9990-99A06F7521CB}" dt="2020-05-22T10:01:55.377" v="12"/>
        <pc:sldMkLst>
          <pc:docMk/>
          <pc:sldMk cId="489280565" sldId="351"/>
        </pc:sldMkLst>
        <pc:spChg chg="add del mod">
          <ac:chgData name="Carlos Alonso Martínez" userId="c917cd39c219d606" providerId="LiveId" clId="{11781B2C-1251-0943-9990-99A06F7521CB}" dt="2020-05-22T10:01:39.342" v="11"/>
          <ac:spMkLst>
            <pc:docMk/>
            <pc:sldMk cId="489280565" sldId="351"/>
            <ac:spMk id="6" creationId="{FC8949F5-3DA5-5442-90CA-C913E00C4345}"/>
          </ac:spMkLst>
        </pc:spChg>
        <pc:spChg chg="add mod">
          <ac:chgData name="Carlos Alonso Martínez" userId="c917cd39c219d606" providerId="LiveId" clId="{11781B2C-1251-0943-9990-99A06F7521CB}" dt="2020-05-22T10:01:55.377" v="12"/>
          <ac:spMkLst>
            <pc:docMk/>
            <pc:sldMk cId="489280565" sldId="351"/>
            <ac:spMk id="7" creationId="{38141F3D-1F4A-6D49-8AC5-78279AD08B23}"/>
          </ac:spMkLst>
        </pc:spChg>
      </pc:sldChg>
      <pc:sldChg chg="addSp delSp modSp">
        <pc:chgData name="Carlos Alonso Martínez" userId="c917cd39c219d606" providerId="LiveId" clId="{11781B2C-1251-0943-9990-99A06F7521CB}" dt="2020-05-22T10:01:55.377" v="12"/>
        <pc:sldMkLst>
          <pc:docMk/>
          <pc:sldMk cId="2631221490" sldId="352"/>
        </pc:sldMkLst>
        <pc:spChg chg="add del mod">
          <ac:chgData name="Carlos Alonso Martínez" userId="c917cd39c219d606" providerId="LiveId" clId="{11781B2C-1251-0943-9990-99A06F7521CB}" dt="2020-05-22T10:01:39.342" v="11"/>
          <ac:spMkLst>
            <pc:docMk/>
            <pc:sldMk cId="2631221490" sldId="352"/>
            <ac:spMk id="5" creationId="{C829764C-F975-934B-A74A-B3473476CCAD}"/>
          </ac:spMkLst>
        </pc:spChg>
        <pc:spChg chg="add mod">
          <ac:chgData name="Carlos Alonso Martínez" userId="c917cd39c219d606" providerId="LiveId" clId="{11781B2C-1251-0943-9990-99A06F7521CB}" dt="2020-05-22T10:01:55.377" v="12"/>
          <ac:spMkLst>
            <pc:docMk/>
            <pc:sldMk cId="2631221490" sldId="352"/>
            <ac:spMk id="7" creationId="{EB512483-5AE5-B74D-BBBD-045DB8FE6D3F}"/>
          </ac:spMkLst>
        </pc:spChg>
      </pc:sldChg>
      <pc:sldChg chg="addSp delSp modSp">
        <pc:chgData name="Carlos Alonso Martínez" userId="c917cd39c219d606" providerId="LiveId" clId="{11781B2C-1251-0943-9990-99A06F7521CB}" dt="2020-05-22T10:01:55.377" v="12"/>
        <pc:sldMkLst>
          <pc:docMk/>
          <pc:sldMk cId="2140569932" sldId="353"/>
        </pc:sldMkLst>
        <pc:spChg chg="add del mod">
          <ac:chgData name="Carlos Alonso Martínez" userId="c917cd39c219d606" providerId="LiveId" clId="{11781B2C-1251-0943-9990-99A06F7521CB}" dt="2020-05-22T10:01:39.342" v="11"/>
          <ac:spMkLst>
            <pc:docMk/>
            <pc:sldMk cId="2140569932" sldId="353"/>
            <ac:spMk id="3" creationId="{AF1C9E49-634D-AB4D-92E5-0F30FEE7F453}"/>
          </ac:spMkLst>
        </pc:spChg>
        <pc:spChg chg="add mod">
          <ac:chgData name="Carlos Alonso Martínez" userId="c917cd39c219d606" providerId="LiveId" clId="{11781B2C-1251-0943-9990-99A06F7521CB}" dt="2020-05-22T10:01:55.377" v="12"/>
          <ac:spMkLst>
            <pc:docMk/>
            <pc:sldMk cId="2140569932" sldId="353"/>
            <ac:spMk id="6" creationId="{75BEBAD0-C3D9-D44C-96EA-6EE62D76669B}"/>
          </ac:spMkLst>
        </pc:spChg>
      </pc:sldChg>
      <pc:sldChg chg="addSp delSp modSp">
        <pc:chgData name="Carlos Alonso Martínez" userId="c917cd39c219d606" providerId="LiveId" clId="{11781B2C-1251-0943-9990-99A06F7521CB}" dt="2020-05-22T10:01:55.377" v="12"/>
        <pc:sldMkLst>
          <pc:docMk/>
          <pc:sldMk cId="2379955758" sldId="354"/>
        </pc:sldMkLst>
        <pc:spChg chg="add del mod">
          <ac:chgData name="Carlos Alonso Martínez" userId="c917cd39c219d606" providerId="LiveId" clId="{11781B2C-1251-0943-9990-99A06F7521CB}" dt="2020-05-22T10:01:39.342" v="11"/>
          <ac:spMkLst>
            <pc:docMk/>
            <pc:sldMk cId="2379955758" sldId="354"/>
            <ac:spMk id="3" creationId="{5AE4F828-1FE0-BF4C-8AE6-114B9CA7E2FB}"/>
          </ac:spMkLst>
        </pc:spChg>
        <pc:spChg chg="add mod">
          <ac:chgData name="Carlos Alonso Martínez" userId="c917cd39c219d606" providerId="LiveId" clId="{11781B2C-1251-0943-9990-99A06F7521CB}" dt="2020-05-22T10:01:55.377" v="12"/>
          <ac:spMkLst>
            <pc:docMk/>
            <pc:sldMk cId="2379955758" sldId="354"/>
            <ac:spMk id="7" creationId="{B7F06038-A369-DB40-94F0-21986FD4CAA3}"/>
          </ac:spMkLst>
        </pc:spChg>
      </pc:sldChg>
      <pc:sldChg chg="addSp delSp modSp">
        <pc:chgData name="Carlos Alonso Martínez" userId="c917cd39c219d606" providerId="LiveId" clId="{11781B2C-1251-0943-9990-99A06F7521CB}" dt="2020-05-22T10:01:55.377" v="12"/>
        <pc:sldMkLst>
          <pc:docMk/>
          <pc:sldMk cId="158795073" sldId="355"/>
        </pc:sldMkLst>
        <pc:spChg chg="add del mod">
          <ac:chgData name="Carlos Alonso Martínez" userId="c917cd39c219d606" providerId="LiveId" clId="{11781B2C-1251-0943-9990-99A06F7521CB}" dt="2020-05-22T10:01:39.342" v="11"/>
          <ac:spMkLst>
            <pc:docMk/>
            <pc:sldMk cId="158795073" sldId="355"/>
            <ac:spMk id="4" creationId="{D96A5D35-43A2-E14A-9AD1-C74499D9BA2C}"/>
          </ac:spMkLst>
        </pc:spChg>
        <pc:spChg chg="add mod">
          <ac:chgData name="Carlos Alonso Martínez" userId="c917cd39c219d606" providerId="LiveId" clId="{11781B2C-1251-0943-9990-99A06F7521CB}" dt="2020-05-22T10:01:55.377" v="12"/>
          <ac:spMkLst>
            <pc:docMk/>
            <pc:sldMk cId="158795073" sldId="355"/>
            <ac:spMk id="5" creationId="{4D68CFF3-0E14-7145-BA5E-7A247784557F}"/>
          </ac:spMkLst>
        </pc:spChg>
      </pc:sldChg>
      <pc:sldChg chg="addSp delSp modSp">
        <pc:chgData name="Carlos Alonso Martínez" userId="c917cd39c219d606" providerId="LiveId" clId="{11781B2C-1251-0943-9990-99A06F7521CB}" dt="2020-05-22T10:01:55.377" v="12"/>
        <pc:sldMkLst>
          <pc:docMk/>
          <pc:sldMk cId="890057885" sldId="356"/>
        </pc:sldMkLst>
        <pc:spChg chg="add del mod">
          <ac:chgData name="Carlos Alonso Martínez" userId="c917cd39c219d606" providerId="LiveId" clId="{11781B2C-1251-0943-9990-99A06F7521CB}" dt="2020-05-22T10:01:39.342" v="11"/>
          <ac:spMkLst>
            <pc:docMk/>
            <pc:sldMk cId="890057885" sldId="356"/>
            <ac:spMk id="4" creationId="{995CE999-B30E-3F47-8D28-55506C9EC0D4}"/>
          </ac:spMkLst>
        </pc:spChg>
        <pc:spChg chg="add mod">
          <ac:chgData name="Carlos Alonso Martínez" userId="c917cd39c219d606" providerId="LiveId" clId="{11781B2C-1251-0943-9990-99A06F7521CB}" dt="2020-05-22T10:01:55.377" v="12"/>
          <ac:spMkLst>
            <pc:docMk/>
            <pc:sldMk cId="890057885" sldId="356"/>
            <ac:spMk id="5" creationId="{16FA5F6B-55FA-854C-B920-0A5A670B952F}"/>
          </ac:spMkLst>
        </pc:spChg>
      </pc:sldChg>
      <pc:sldChg chg="addSp delSp modSp">
        <pc:chgData name="Carlos Alonso Martínez" userId="c917cd39c219d606" providerId="LiveId" clId="{11781B2C-1251-0943-9990-99A06F7521CB}" dt="2020-05-22T10:01:55.377" v="12"/>
        <pc:sldMkLst>
          <pc:docMk/>
          <pc:sldMk cId="3100597009" sldId="357"/>
        </pc:sldMkLst>
        <pc:spChg chg="add del mod">
          <ac:chgData name="Carlos Alonso Martínez" userId="c917cd39c219d606" providerId="LiveId" clId="{11781B2C-1251-0943-9990-99A06F7521CB}" dt="2020-05-22T10:01:39.342" v="11"/>
          <ac:spMkLst>
            <pc:docMk/>
            <pc:sldMk cId="3100597009" sldId="357"/>
            <ac:spMk id="9" creationId="{EA8D5974-996D-034F-B3A9-6657C8ACDFC6}"/>
          </ac:spMkLst>
        </pc:spChg>
        <pc:spChg chg="add mod">
          <ac:chgData name="Carlos Alonso Martínez" userId="c917cd39c219d606" providerId="LiveId" clId="{11781B2C-1251-0943-9990-99A06F7521CB}" dt="2020-05-22T10:01:55.377" v="12"/>
          <ac:spMkLst>
            <pc:docMk/>
            <pc:sldMk cId="3100597009" sldId="357"/>
            <ac:spMk id="14" creationId="{54DB458E-0434-4046-A432-60C126BBA744}"/>
          </ac:spMkLst>
        </pc:spChg>
      </pc:sldChg>
      <pc:sldChg chg="addSp delSp modSp">
        <pc:chgData name="Carlos Alonso Martínez" userId="c917cd39c219d606" providerId="LiveId" clId="{11781B2C-1251-0943-9990-99A06F7521CB}" dt="2020-05-22T10:01:55.377" v="12"/>
        <pc:sldMkLst>
          <pc:docMk/>
          <pc:sldMk cId="2159122585" sldId="358"/>
        </pc:sldMkLst>
        <pc:spChg chg="add del mod">
          <ac:chgData name="Carlos Alonso Martínez" userId="c917cd39c219d606" providerId="LiveId" clId="{11781B2C-1251-0943-9990-99A06F7521CB}" dt="2020-05-22T10:01:39.342" v="11"/>
          <ac:spMkLst>
            <pc:docMk/>
            <pc:sldMk cId="2159122585" sldId="358"/>
            <ac:spMk id="6" creationId="{E00BE5AE-05B3-544C-8FE1-EFC5C5A7DC72}"/>
          </ac:spMkLst>
        </pc:spChg>
        <pc:spChg chg="add mod">
          <ac:chgData name="Carlos Alonso Martínez" userId="c917cd39c219d606" providerId="LiveId" clId="{11781B2C-1251-0943-9990-99A06F7521CB}" dt="2020-05-22T10:01:55.377" v="12"/>
          <ac:spMkLst>
            <pc:docMk/>
            <pc:sldMk cId="2159122585" sldId="358"/>
            <ac:spMk id="7" creationId="{E8ECBD34-0AB8-F040-84B5-BDC215460A34}"/>
          </ac:spMkLst>
        </pc:spChg>
      </pc:sldChg>
      <pc:sldChg chg="addSp delSp modSp">
        <pc:chgData name="Carlos Alonso Martínez" userId="c917cd39c219d606" providerId="LiveId" clId="{11781B2C-1251-0943-9990-99A06F7521CB}" dt="2020-05-22T10:01:55.377" v="12"/>
        <pc:sldMkLst>
          <pc:docMk/>
          <pc:sldMk cId="2823723275" sldId="359"/>
        </pc:sldMkLst>
        <pc:spChg chg="add del mod">
          <ac:chgData name="Carlos Alonso Martínez" userId="c917cd39c219d606" providerId="LiveId" clId="{11781B2C-1251-0943-9990-99A06F7521CB}" dt="2020-05-22T10:01:39.342" v="11"/>
          <ac:spMkLst>
            <pc:docMk/>
            <pc:sldMk cId="2823723275" sldId="359"/>
            <ac:spMk id="3" creationId="{D423A70A-E25F-E54B-A9A4-9BC21776EA57}"/>
          </ac:spMkLst>
        </pc:spChg>
        <pc:spChg chg="add mod">
          <ac:chgData name="Carlos Alonso Martínez" userId="c917cd39c219d606" providerId="LiveId" clId="{11781B2C-1251-0943-9990-99A06F7521CB}" dt="2020-05-22T10:01:55.377" v="12"/>
          <ac:spMkLst>
            <pc:docMk/>
            <pc:sldMk cId="2823723275" sldId="359"/>
            <ac:spMk id="4" creationId="{B81E8760-318C-9348-BAB8-821FD1A08063}"/>
          </ac:spMkLst>
        </pc:spChg>
      </pc:sldChg>
      <pc:sldChg chg="addSp delSp modSp">
        <pc:chgData name="Carlos Alonso Martínez" userId="c917cd39c219d606" providerId="LiveId" clId="{11781B2C-1251-0943-9990-99A06F7521CB}" dt="2020-05-22T10:01:55.377" v="12"/>
        <pc:sldMkLst>
          <pc:docMk/>
          <pc:sldMk cId="2401179244" sldId="360"/>
        </pc:sldMkLst>
        <pc:spChg chg="add del mod">
          <ac:chgData name="Carlos Alonso Martínez" userId="c917cd39c219d606" providerId="LiveId" clId="{11781B2C-1251-0943-9990-99A06F7521CB}" dt="2020-05-22T10:01:39.342" v="11"/>
          <ac:spMkLst>
            <pc:docMk/>
            <pc:sldMk cId="2401179244" sldId="360"/>
            <ac:spMk id="3" creationId="{DCD5DC4B-FA8C-B447-8159-1B34FF3F253C}"/>
          </ac:spMkLst>
        </pc:spChg>
        <pc:spChg chg="add mod">
          <ac:chgData name="Carlos Alonso Martínez" userId="c917cd39c219d606" providerId="LiveId" clId="{11781B2C-1251-0943-9990-99A06F7521CB}" dt="2020-05-22T10:01:55.377" v="12"/>
          <ac:spMkLst>
            <pc:docMk/>
            <pc:sldMk cId="2401179244" sldId="360"/>
            <ac:spMk id="6" creationId="{C1D541D8-149D-664D-A0F2-994382147757}"/>
          </ac:spMkLst>
        </pc:spChg>
      </pc:sldChg>
      <pc:sldChg chg="addSp delSp modSp">
        <pc:chgData name="Carlos Alonso Martínez" userId="c917cd39c219d606" providerId="LiveId" clId="{11781B2C-1251-0943-9990-99A06F7521CB}" dt="2020-05-22T10:01:55.377" v="12"/>
        <pc:sldMkLst>
          <pc:docMk/>
          <pc:sldMk cId="3405910463" sldId="361"/>
        </pc:sldMkLst>
        <pc:spChg chg="add del mod">
          <ac:chgData name="Carlos Alonso Martínez" userId="c917cd39c219d606" providerId="LiveId" clId="{11781B2C-1251-0943-9990-99A06F7521CB}" dt="2020-05-22T10:01:39.342" v="11"/>
          <ac:spMkLst>
            <pc:docMk/>
            <pc:sldMk cId="3405910463" sldId="361"/>
            <ac:spMk id="3" creationId="{FE7723A8-E7D3-E747-811D-10A4D37847D4}"/>
          </ac:spMkLst>
        </pc:spChg>
        <pc:spChg chg="add mod">
          <ac:chgData name="Carlos Alonso Martínez" userId="c917cd39c219d606" providerId="LiveId" clId="{11781B2C-1251-0943-9990-99A06F7521CB}" dt="2020-05-22T10:01:55.377" v="12"/>
          <ac:spMkLst>
            <pc:docMk/>
            <pc:sldMk cId="3405910463" sldId="361"/>
            <ac:spMk id="5" creationId="{649733CA-8A96-5C4B-A8DD-E2CD3A49064E}"/>
          </ac:spMkLst>
        </pc:spChg>
      </pc:sldChg>
      <pc:sldChg chg="addSp delSp modSp">
        <pc:chgData name="Carlos Alonso Martínez" userId="c917cd39c219d606" providerId="LiveId" clId="{11781B2C-1251-0943-9990-99A06F7521CB}" dt="2020-05-22T10:01:55.377" v="12"/>
        <pc:sldMkLst>
          <pc:docMk/>
          <pc:sldMk cId="695022187" sldId="362"/>
        </pc:sldMkLst>
        <pc:spChg chg="add del mod">
          <ac:chgData name="Carlos Alonso Martínez" userId="c917cd39c219d606" providerId="LiveId" clId="{11781B2C-1251-0943-9990-99A06F7521CB}" dt="2020-05-22T10:01:39.342" v="11"/>
          <ac:spMkLst>
            <pc:docMk/>
            <pc:sldMk cId="695022187" sldId="362"/>
            <ac:spMk id="3" creationId="{95577D36-0402-A440-A9A7-7AB76AB15A87}"/>
          </ac:spMkLst>
        </pc:spChg>
        <pc:spChg chg="add mod">
          <ac:chgData name="Carlos Alonso Martínez" userId="c917cd39c219d606" providerId="LiveId" clId="{11781B2C-1251-0943-9990-99A06F7521CB}" dt="2020-05-22T10:01:55.377" v="12"/>
          <ac:spMkLst>
            <pc:docMk/>
            <pc:sldMk cId="695022187" sldId="362"/>
            <ac:spMk id="5" creationId="{E74F1117-3F71-7546-98B5-2925FA27EFF6}"/>
          </ac:spMkLst>
        </pc:spChg>
      </pc:sldChg>
      <pc:sldChg chg="addSp delSp modSp">
        <pc:chgData name="Carlos Alonso Martínez" userId="c917cd39c219d606" providerId="LiveId" clId="{11781B2C-1251-0943-9990-99A06F7521CB}" dt="2020-05-22T10:01:55.377" v="12"/>
        <pc:sldMkLst>
          <pc:docMk/>
          <pc:sldMk cId="2659206606" sldId="363"/>
        </pc:sldMkLst>
        <pc:spChg chg="add del mod">
          <ac:chgData name="Carlos Alonso Martínez" userId="c917cd39c219d606" providerId="LiveId" clId="{11781B2C-1251-0943-9990-99A06F7521CB}" dt="2020-05-22T10:01:39.342" v="11"/>
          <ac:spMkLst>
            <pc:docMk/>
            <pc:sldMk cId="2659206606" sldId="363"/>
            <ac:spMk id="4" creationId="{D477EC59-5AAD-7540-A9B6-5E1F273449DB}"/>
          </ac:spMkLst>
        </pc:spChg>
        <pc:spChg chg="add mod">
          <ac:chgData name="Carlos Alonso Martínez" userId="c917cd39c219d606" providerId="LiveId" clId="{11781B2C-1251-0943-9990-99A06F7521CB}" dt="2020-05-22T10:01:55.377" v="12"/>
          <ac:spMkLst>
            <pc:docMk/>
            <pc:sldMk cId="2659206606" sldId="363"/>
            <ac:spMk id="5" creationId="{D5258F8E-DA5C-6C45-B6C1-9D102BB45C6D}"/>
          </ac:spMkLst>
        </pc:spChg>
      </pc:sldChg>
      <pc:sldChg chg="addSp delSp modSp">
        <pc:chgData name="Carlos Alonso Martínez" userId="c917cd39c219d606" providerId="LiveId" clId="{11781B2C-1251-0943-9990-99A06F7521CB}" dt="2020-05-22T10:01:55.377" v="12"/>
        <pc:sldMkLst>
          <pc:docMk/>
          <pc:sldMk cId="2560555121" sldId="364"/>
        </pc:sldMkLst>
        <pc:spChg chg="add del mod">
          <ac:chgData name="Carlos Alonso Martínez" userId="c917cd39c219d606" providerId="LiveId" clId="{11781B2C-1251-0943-9990-99A06F7521CB}" dt="2020-05-22T10:01:39.342" v="11"/>
          <ac:spMkLst>
            <pc:docMk/>
            <pc:sldMk cId="2560555121" sldId="364"/>
            <ac:spMk id="3" creationId="{3AAE1C48-6663-004C-8BBC-6BA0D61ED676}"/>
          </ac:spMkLst>
        </pc:spChg>
        <pc:spChg chg="add mod">
          <ac:chgData name="Carlos Alonso Martínez" userId="c917cd39c219d606" providerId="LiveId" clId="{11781B2C-1251-0943-9990-99A06F7521CB}" dt="2020-05-22T10:01:55.377" v="12"/>
          <ac:spMkLst>
            <pc:docMk/>
            <pc:sldMk cId="2560555121" sldId="364"/>
            <ac:spMk id="7" creationId="{A18977A4-0B01-9B40-A960-6F0CA65C7C2C}"/>
          </ac:spMkLst>
        </pc:spChg>
      </pc:sldChg>
      <pc:sldChg chg="addSp delSp modSp">
        <pc:chgData name="Carlos Alonso Martínez" userId="c917cd39c219d606" providerId="LiveId" clId="{11781B2C-1251-0943-9990-99A06F7521CB}" dt="2020-05-22T10:01:55.377" v="12"/>
        <pc:sldMkLst>
          <pc:docMk/>
          <pc:sldMk cId="691516207" sldId="365"/>
        </pc:sldMkLst>
        <pc:spChg chg="add del mod">
          <ac:chgData name="Carlos Alonso Martínez" userId="c917cd39c219d606" providerId="LiveId" clId="{11781B2C-1251-0943-9990-99A06F7521CB}" dt="2020-05-22T10:01:39.342" v="11"/>
          <ac:spMkLst>
            <pc:docMk/>
            <pc:sldMk cId="691516207" sldId="365"/>
            <ac:spMk id="3" creationId="{6D904B5B-9A7C-0B43-B362-CF68A634661E}"/>
          </ac:spMkLst>
        </pc:spChg>
        <pc:spChg chg="add mod">
          <ac:chgData name="Carlos Alonso Martínez" userId="c917cd39c219d606" providerId="LiveId" clId="{11781B2C-1251-0943-9990-99A06F7521CB}" dt="2020-05-22T10:01:55.377" v="12"/>
          <ac:spMkLst>
            <pc:docMk/>
            <pc:sldMk cId="691516207" sldId="365"/>
            <ac:spMk id="5" creationId="{6470B940-9934-FD42-99EF-6B9D363F1625}"/>
          </ac:spMkLst>
        </pc:spChg>
      </pc:sldChg>
      <pc:sldChg chg="addSp delSp modSp">
        <pc:chgData name="Carlos Alonso Martínez" userId="c917cd39c219d606" providerId="LiveId" clId="{11781B2C-1251-0943-9990-99A06F7521CB}" dt="2020-05-22T10:01:55.377" v="12"/>
        <pc:sldMkLst>
          <pc:docMk/>
          <pc:sldMk cId="553154440" sldId="366"/>
        </pc:sldMkLst>
        <pc:spChg chg="add del mod">
          <ac:chgData name="Carlos Alonso Martínez" userId="c917cd39c219d606" providerId="LiveId" clId="{11781B2C-1251-0943-9990-99A06F7521CB}" dt="2020-05-22T10:01:39.342" v="11"/>
          <ac:spMkLst>
            <pc:docMk/>
            <pc:sldMk cId="553154440" sldId="366"/>
            <ac:spMk id="3" creationId="{B1A5E8BF-0A7C-2B4D-8DFC-A02714B5A0D7}"/>
          </ac:spMkLst>
        </pc:spChg>
        <pc:spChg chg="add mod">
          <ac:chgData name="Carlos Alonso Martínez" userId="c917cd39c219d606" providerId="LiveId" clId="{11781B2C-1251-0943-9990-99A06F7521CB}" dt="2020-05-22T10:01:55.377" v="12"/>
          <ac:spMkLst>
            <pc:docMk/>
            <pc:sldMk cId="553154440" sldId="366"/>
            <ac:spMk id="7" creationId="{BBBA1D4D-AA2F-CE42-A6D5-9A6CAE3D5A52}"/>
          </ac:spMkLst>
        </pc:spChg>
      </pc:sldChg>
      <pc:sldChg chg="addSp delSp modSp">
        <pc:chgData name="Carlos Alonso Martínez" userId="c917cd39c219d606" providerId="LiveId" clId="{11781B2C-1251-0943-9990-99A06F7521CB}" dt="2020-05-22T10:01:55.377" v="12"/>
        <pc:sldMkLst>
          <pc:docMk/>
          <pc:sldMk cId="2201381563" sldId="367"/>
        </pc:sldMkLst>
        <pc:spChg chg="add del mod">
          <ac:chgData name="Carlos Alonso Martínez" userId="c917cd39c219d606" providerId="LiveId" clId="{11781B2C-1251-0943-9990-99A06F7521CB}" dt="2020-05-22T10:01:39.342" v="11"/>
          <ac:spMkLst>
            <pc:docMk/>
            <pc:sldMk cId="2201381563" sldId="367"/>
            <ac:spMk id="4" creationId="{D1B149FA-17B7-404A-93C1-9330940ED86C}"/>
          </ac:spMkLst>
        </pc:spChg>
        <pc:spChg chg="add mod">
          <ac:chgData name="Carlos Alonso Martínez" userId="c917cd39c219d606" providerId="LiveId" clId="{11781B2C-1251-0943-9990-99A06F7521CB}" dt="2020-05-22T10:01:55.377" v="12"/>
          <ac:spMkLst>
            <pc:docMk/>
            <pc:sldMk cId="2201381563" sldId="367"/>
            <ac:spMk id="5" creationId="{1F4FC65C-2647-644C-AC57-393E081CEC43}"/>
          </ac:spMkLst>
        </pc:spChg>
      </pc:sldChg>
      <pc:sldChg chg="addSp delSp modSp">
        <pc:chgData name="Carlos Alonso Martínez" userId="c917cd39c219d606" providerId="LiveId" clId="{11781B2C-1251-0943-9990-99A06F7521CB}" dt="2020-05-22T10:01:55.377" v="12"/>
        <pc:sldMkLst>
          <pc:docMk/>
          <pc:sldMk cId="500965769" sldId="368"/>
        </pc:sldMkLst>
        <pc:spChg chg="add del mod">
          <ac:chgData name="Carlos Alonso Martínez" userId="c917cd39c219d606" providerId="LiveId" clId="{11781B2C-1251-0943-9990-99A06F7521CB}" dt="2020-05-22T10:01:39.342" v="11"/>
          <ac:spMkLst>
            <pc:docMk/>
            <pc:sldMk cId="500965769" sldId="368"/>
            <ac:spMk id="3" creationId="{10016AAA-6004-8F4C-894C-8FE5EF25B05A}"/>
          </ac:spMkLst>
        </pc:spChg>
        <pc:spChg chg="add mod">
          <ac:chgData name="Carlos Alonso Martínez" userId="c917cd39c219d606" providerId="LiveId" clId="{11781B2C-1251-0943-9990-99A06F7521CB}" dt="2020-05-22T10:01:55.377" v="12"/>
          <ac:spMkLst>
            <pc:docMk/>
            <pc:sldMk cId="500965769" sldId="368"/>
            <ac:spMk id="7" creationId="{0F57146A-BBAD-0A49-89B3-922167606341}"/>
          </ac:spMkLst>
        </pc:spChg>
      </pc:sldChg>
      <pc:sldChg chg="addSp delSp modSp">
        <pc:chgData name="Carlos Alonso Martínez" userId="c917cd39c219d606" providerId="LiveId" clId="{11781B2C-1251-0943-9990-99A06F7521CB}" dt="2020-05-22T10:01:55.377" v="12"/>
        <pc:sldMkLst>
          <pc:docMk/>
          <pc:sldMk cId="3764061273" sldId="369"/>
        </pc:sldMkLst>
        <pc:spChg chg="add del mod">
          <ac:chgData name="Carlos Alonso Martínez" userId="c917cd39c219d606" providerId="LiveId" clId="{11781B2C-1251-0943-9990-99A06F7521CB}" dt="2020-05-22T10:01:39.342" v="11"/>
          <ac:spMkLst>
            <pc:docMk/>
            <pc:sldMk cId="3764061273" sldId="369"/>
            <ac:spMk id="5" creationId="{D7B381AC-BD83-D04D-A460-475E4DAB6D7A}"/>
          </ac:spMkLst>
        </pc:spChg>
        <pc:spChg chg="add mod">
          <ac:chgData name="Carlos Alonso Martínez" userId="c917cd39c219d606" providerId="LiveId" clId="{11781B2C-1251-0943-9990-99A06F7521CB}" dt="2020-05-22T10:01:55.377" v="12"/>
          <ac:spMkLst>
            <pc:docMk/>
            <pc:sldMk cId="3764061273" sldId="369"/>
            <ac:spMk id="6" creationId="{A32CE177-E2E7-9D40-9077-969BF8338FFB}"/>
          </ac:spMkLst>
        </pc:spChg>
      </pc:sldChg>
      <pc:sldChg chg="addSp delSp modSp">
        <pc:chgData name="Carlos Alonso Martínez" userId="c917cd39c219d606" providerId="LiveId" clId="{11781B2C-1251-0943-9990-99A06F7521CB}" dt="2020-05-22T10:01:55.377" v="12"/>
        <pc:sldMkLst>
          <pc:docMk/>
          <pc:sldMk cId="702968249" sldId="370"/>
        </pc:sldMkLst>
        <pc:spChg chg="add del mod">
          <ac:chgData name="Carlos Alonso Martínez" userId="c917cd39c219d606" providerId="LiveId" clId="{11781B2C-1251-0943-9990-99A06F7521CB}" dt="2020-05-22T10:01:39.342" v="11"/>
          <ac:spMkLst>
            <pc:docMk/>
            <pc:sldMk cId="702968249" sldId="370"/>
            <ac:spMk id="4" creationId="{1E044D65-EAC9-7844-8D8E-1A2734193987}"/>
          </ac:spMkLst>
        </pc:spChg>
        <pc:spChg chg="add mod">
          <ac:chgData name="Carlos Alonso Martínez" userId="c917cd39c219d606" providerId="LiveId" clId="{11781B2C-1251-0943-9990-99A06F7521CB}" dt="2020-05-22T10:01:55.377" v="12"/>
          <ac:spMkLst>
            <pc:docMk/>
            <pc:sldMk cId="702968249" sldId="370"/>
            <ac:spMk id="5" creationId="{059DD7F9-83F8-4243-B9B4-0A858CC18032}"/>
          </ac:spMkLst>
        </pc:spChg>
      </pc:sldChg>
      <pc:sldChg chg="addSp delSp modSp">
        <pc:chgData name="Carlos Alonso Martínez" userId="c917cd39c219d606" providerId="LiveId" clId="{11781B2C-1251-0943-9990-99A06F7521CB}" dt="2020-05-22T10:01:55.377" v="12"/>
        <pc:sldMkLst>
          <pc:docMk/>
          <pc:sldMk cId="3920217360" sldId="371"/>
        </pc:sldMkLst>
        <pc:spChg chg="add del mod">
          <ac:chgData name="Carlos Alonso Martínez" userId="c917cd39c219d606" providerId="LiveId" clId="{11781B2C-1251-0943-9990-99A06F7521CB}" dt="2020-05-22T10:01:39.342" v="11"/>
          <ac:spMkLst>
            <pc:docMk/>
            <pc:sldMk cId="3920217360" sldId="371"/>
            <ac:spMk id="3" creationId="{364290F3-9208-824F-AF38-347613C82714}"/>
          </ac:spMkLst>
        </pc:spChg>
        <pc:spChg chg="add mod">
          <ac:chgData name="Carlos Alonso Martínez" userId="c917cd39c219d606" providerId="LiveId" clId="{11781B2C-1251-0943-9990-99A06F7521CB}" dt="2020-05-22T10:01:55.377" v="12"/>
          <ac:spMkLst>
            <pc:docMk/>
            <pc:sldMk cId="3920217360" sldId="371"/>
            <ac:spMk id="5" creationId="{AAFB70B9-6925-EF47-B263-E8D9F65A2D04}"/>
          </ac:spMkLst>
        </pc:spChg>
      </pc:sldChg>
      <pc:sldChg chg="addSp delSp modSp">
        <pc:chgData name="Carlos Alonso Martínez" userId="c917cd39c219d606" providerId="LiveId" clId="{11781B2C-1251-0943-9990-99A06F7521CB}" dt="2020-05-22T10:01:55.377" v="12"/>
        <pc:sldMkLst>
          <pc:docMk/>
          <pc:sldMk cId="3028690256" sldId="372"/>
        </pc:sldMkLst>
        <pc:spChg chg="add del mod">
          <ac:chgData name="Carlos Alonso Martínez" userId="c917cd39c219d606" providerId="LiveId" clId="{11781B2C-1251-0943-9990-99A06F7521CB}" dt="2020-05-22T10:01:39.342" v="11"/>
          <ac:spMkLst>
            <pc:docMk/>
            <pc:sldMk cId="3028690256" sldId="372"/>
            <ac:spMk id="5" creationId="{1EC9B670-56F5-0E4A-BC34-8C14DEA5C306}"/>
          </ac:spMkLst>
        </pc:spChg>
        <pc:spChg chg="add mod">
          <ac:chgData name="Carlos Alonso Martínez" userId="c917cd39c219d606" providerId="LiveId" clId="{11781B2C-1251-0943-9990-99A06F7521CB}" dt="2020-05-22T10:01:55.377" v="12"/>
          <ac:spMkLst>
            <pc:docMk/>
            <pc:sldMk cId="3028690256" sldId="372"/>
            <ac:spMk id="6" creationId="{97FC6FF7-D43E-1041-A106-ACF9A89580A3}"/>
          </ac:spMkLst>
        </pc:spChg>
      </pc:sldChg>
      <pc:sldChg chg="addSp delSp modSp">
        <pc:chgData name="Carlos Alonso Martínez" userId="c917cd39c219d606" providerId="LiveId" clId="{11781B2C-1251-0943-9990-99A06F7521CB}" dt="2020-05-22T10:01:55.377" v="12"/>
        <pc:sldMkLst>
          <pc:docMk/>
          <pc:sldMk cId="2316310978" sldId="373"/>
        </pc:sldMkLst>
        <pc:spChg chg="add del mod">
          <ac:chgData name="Carlos Alonso Martínez" userId="c917cd39c219d606" providerId="LiveId" clId="{11781B2C-1251-0943-9990-99A06F7521CB}" dt="2020-05-22T10:01:39.342" v="11"/>
          <ac:spMkLst>
            <pc:docMk/>
            <pc:sldMk cId="2316310978" sldId="373"/>
            <ac:spMk id="3" creationId="{BC517EDA-3B1C-3446-A3EC-56DF9F52E4AE}"/>
          </ac:spMkLst>
        </pc:spChg>
        <pc:spChg chg="add mod">
          <ac:chgData name="Carlos Alonso Martínez" userId="c917cd39c219d606" providerId="LiveId" clId="{11781B2C-1251-0943-9990-99A06F7521CB}" dt="2020-05-22T10:01:55.377" v="12"/>
          <ac:spMkLst>
            <pc:docMk/>
            <pc:sldMk cId="2316310978" sldId="373"/>
            <ac:spMk id="7" creationId="{AA6FC418-0DAF-3B44-9438-0ED036785E29}"/>
          </ac:spMkLst>
        </pc:spChg>
      </pc:sldChg>
      <pc:sldChg chg="addSp delSp modSp">
        <pc:chgData name="Carlos Alonso Martínez" userId="c917cd39c219d606" providerId="LiveId" clId="{11781B2C-1251-0943-9990-99A06F7521CB}" dt="2020-05-22T10:01:55.377" v="12"/>
        <pc:sldMkLst>
          <pc:docMk/>
          <pc:sldMk cId="1908697790" sldId="374"/>
        </pc:sldMkLst>
        <pc:spChg chg="add del mod">
          <ac:chgData name="Carlos Alonso Martínez" userId="c917cd39c219d606" providerId="LiveId" clId="{11781B2C-1251-0943-9990-99A06F7521CB}" dt="2020-05-22T10:01:39.342" v="11"/>
          <ac:spMkLst>
            <pc:docMk/>
            <pc:sldMk cId="1908697790" sldId="374"/>
            <ac:spMk id="5" creationId="{0479198E-5AAB-3C47-BFDE-C562930CB09A}"/>
          </ac:spMkLst>
        </pc:spChg>
        <pc:spChg chg="add mod">
          <ac:chgData name="Carlos Alonso Martínez" userId="c917cd39c219d606" providerId="LiveId" clId="{11781B2C-1251-0943-9990-99A06F7521CB}" dt="2020-05-22T10:01:55.377" v="12"/>
          <ac:spMkLst>
            <pc:docMk/>
            <pc:sldMk cId="1908697790" sldId="374"/>
            <ac:spMk id="6" creationId="{2D072B83-BD74-284A-9404-1F7CFBF42017}"/>
          </ac:spMkLst>
        </pc:spChg>
      </pc:sldChg>
      <pc:sldChg chg="addSp delSp modSp">
        <pc:chgData name="Carlos Alonso Martínez" userId="c917cd39c219d606" providerId="LiveId" clId="{11781B2C-1251-0943-9990-99A06F7521CB}" dt="2020-05-22T10:01:55.377" v="12"/>
        <pc:sldMkLst>
          <pc:docMk/>
          <pc:sldMk cId="2723354339" sldId="375"/>
        </pc:sldMkLst>
        <pc:spChg chg="add del mod">
          <ac:chgData name="Carlos Alonso Martínez" userId="c917cd39c219d606" providerId="LiveId" clId="{11781B2C-1251-0943-9990-99A06F7521CB}" dt="2020-05-22T10:01:39.342" v="11"/>
          <ac:spMkLst>
            <pc:docMk/>
            <pc:sldMk cId="2723354339" sldId="375"/>
            <ac:spMk id="4" creationId="{7AB2A740-1B5A-0C4A-86E3-20943546B14A}"/>
          </ac:spMkLst>
        </pc:spChg>
        <pc:spChg chg="add mod">
          <ac:chgData name="Carlos Alonso Martínez" userId="c917cd39c219d606" providerId="LiveId" clId="{11781B2C-1251-0943-9990-99A06F7521CB}" dt="2020-05-22T10:01:55.377" v="12"/>
          <ac:spMkLst>
            <pc:docMk/>
            <pc:sldMk cId="2723354339" sldId="375"/>
            <ac:spMk id="5" creationId="{EB097DD2-6DB9-AE46-B1D1-B3B299CA2E0E}"/>
          </ac:spMkLst>
        </pc:spChg>
      </pc:sldChg>
      <pc:sldChg chg="addSp delSp modSp">
        <pc:chgData name="Carlos Alonso Martínez" userId="c917cd39c219d606" providerId="LiveId" clId="{11781B2C-1251-0943-9990-99A06F7521CB}" dt="2020-05-22T10:01:55.377" v="12"/>
        <pc:sldMkLst>
          <pc:docMk/>
          <pc:sldMk cId="2634956273" sldId="376"/>
        </pc:sldMkLst>
        <pc:spChg chg="add del mod">
          <ac:chgData name="Carlos Alonso Martínez" userId="c917cd39c219d606" providerId="LiveId" clId="{11781B2C-1251-0943-9990-99A06F7521CB}" dt="2020-05-22T10:01:39.342" v="11"/>
          <ac:spMkLst>
            <pc:docMk/>
            <pc:sldMk cId="2634956273" sldId="376"/>
            <ac:spMk id="6" creationId="{325EE353-3A13-C44F-8C28-64A88E4F685B}"/>
          </ac:spMkLst>
        </pc:spChg>
        <pc:spChg chg="add mod">
          <ac:chgData name="Carlos Alonso Martínez" userId="c917cd39c219d606" providerId="LiveId" clId="{11781B2C-1251-0943-9990-99A06F7521CB}" dt="2020-05-22T10:01:55.377" v="12"/>
          <ac:spMkLst>
            <pc:docMk/>
            <pc:sldMk cId="2634956273" sldId="376"/>
            <ac:spMk id="7" creationId="{BC547A84-3F6D-314A-883E-74DD7A2AAE58}"/>
          </ac:spMkLst>
        </pc:spChg>
      </pc:sldChg>
      <pc:sldChg chg="addSp delSp modSp">
        <pc:chgData name="Carlos Alonso Martínez" userId="c917cd39c219d606" providerId="LiveId" clId="{11781B2C-1251-0943-9990-99A06F7521CB}" dt="2020-05-22T10:01:55.377" v="12"/>
        <pc:sldMkLst>
          <pc:docMk/>
          <pc:sldMk cId="1974824688" sldId="377"/>
        </pc:sldMkLst>
        <pc:spChg chg="add del mod">
          <ac:chgData name="Carlos Alonso Martínez" userId="c917cd39c219d606" providerId="LiveId" clId="{11781B2C-1251-0943-9990-99A06F7521CB}" dt="2020-05-22T10:01:39.342" v="11"/>
          <ac:spMkLst>
            <pc:docMk/>
            <pc:sldMk cId="1974824688" sldId="377"/>
            <ac:spMk id="4" creationId="{E0234497-07B0-5248-A035-54DF7B3B02D1}"/>
          </ac:spMkLst>
        </pc:spChg>
        <pc:spChg chg="add mod">
          <ac:chgData name="Carlos Alonso Martínez" userId="c917cd39c219d606" providerId="LiveId" clId="{11781B2C-1251-0943-9990-99A06F7521CB}" dt="2020-05-22T10:01:55.377" v="12"/>
          <ac:spMkLst>
            <pc:docMk/>
            <pc:sldMk cId="1974824688" sldId="377"/>
            <ac:spMk id="5" creationId="{820855C6-9B76-CE40-A40E-3D52700A4E0A}"/>
          </ac:spMkLst>
        </pc:spChg>
      </pc:sldChg>
      <pc:sldChg chg="addSp delSp modSp">
        <pc:chgData name="Carlos Alonso Martínez" userId="c917cd39c219d606" providerId="LiveId" clId="{11781B2C-1251-0943-9990-99A06F7521CB}" dt="2020-05-22T10:01:55.377" v="12"/>
        <pc:sldMkLst>
          <pc:docMk/>
          <pc:sldMk cId="3412771229" sldId="378"/>
        </pc:sldMkLst>
        <pc:spChg chg="add del mod">
          <ac:chgData name="Carlos Alonso Martínez" userId="c917cd39c219d606" providerId="LiveId" clId="{11781B2C-1251-0943-9990-99A06F7521CB}" dt="2020-05-22T10:01:39.342" v="11"/>
          <ac:spMkLst>
            <pc:docMk/>
            <pc:sldMk cId="3412771229" sldId="378"/>
            <ac:spMk id="5" creationId="{D4C8C299-EC75-EE4D-8C1A-F4F80202C7AD}"/>
          </ac:spMkLst>
        </pc:spChg>
        <pc:spChg chg="add mod">
          <ac:chgData name="Carlos Alonso Martínez" userId="c917cd39c219d606" providerId="LiveId" clId="{11781B2C-1251-0943-9990-99A06F7521CB}" dt="2020-05-22T10:01:55.377" v="12"/>
          <ac:spMkLst>
            <pc:docMk/>
            <pc:sldMk cId="3412771229" sldId="378"/>
            <ac:spMk id="6" creationId="{8F758B0E-40EA-B14D-AFBE-B68E79384FF1}"/>
          </ac:spMkLst>
        </pc:spChg>
      </pc:sldChg>
      <pc:sldChg chg="addSp delSp modSp">
        <pc:chgData name="Carlos Alonso Martínez" userId="c917cd39c219d606" providerId="LiveId" clId="{11781B2C-1251-0943-9990-99A06F7521CB}" dt="2020-05-22T10:01:55.377" v="12"/>
        <pc:sldMkLst>
          <pc:docMk/>
          <pc:sldMk cId="1302902009" sldId="379"/>
        </pc:sldMkLst>
        <pc:spChg chg="add del mod">
          <ac:chgData name="Carlos Alonso Martínez" userId="c917cd39c219d606" providerId="LiveId" clId="{11781B2C-1251-0943-9990-99A06F7521CB}" dt="2020-05-22T10:01:39.342" v="11"/>
          <ac:spMkLst>
            <pc:docMk/>
            <pc:sldMk cId="1302902009" sldId="379"/>
            <ac:spMk id="3" creationId="{D0EE7DE7-1E0B-AC4B-942E-30A85FB1D922}"/>
          </ac:spMkLst>
        </pc:spChg>
        <pc:spChg chg="add mod">
          <ac:chgData name="Carlos Alonso Martínez" userId="c917cd39c219d606" providerId="LiveId" clId="{11781B2C-1251-0943-9990-99A06F7521CB}" dt="2020-05-22T10:01:55.377" v="12"/>
          <ac:spMkLst>
            <pc:docMk/>
            <pc:sldMk cId="1302902009" sldId="379"/>
            <ac:spMk id="6" creationId="{FE5E6551-1687-0B4A-852B-001025A370AE}"/>
          </ac:spMkLst>
        </pc:spChg>
      </pc:sldChg>
      <pc:sldChg chg="addSp delSp modSp">
        <pc:chgData name="Carlos Alonso Martínez" userId="c917cd39c219d606" providerId="LiveId" clId="{11781B2C-1251-0943-9990-99A06F7521CB}" dt="2020-05-22T10:01:55.377" v="12"/>
        <pc:sldMkLst>
          <pc:docMk/>
          <pc:sldMk cId="3520759730" sldId="381"/>
        </pc:sldMkLst>
        <pc:spChg chg="add del mod">
          <ac:chgData name="Carlos Alonso Martínez" userId="c917cd39c219d606" providerId="LiveId" clId="{11781B2C-1251-0943-9990-99A06F7521CB}" dt="2020-05-22T10:01:39.342" v="11"/>
          <ac:spMkLst>
            <pc:docMk/>
            <pc:sldMk cId="3520759730" sldId="381"/>
            <ac:spMk id="4" creationId="{62188DB4-D8AD-8345-9E9C-49B8577647C1}"/>
          </ac:spMkLst>
        </pc:spChg>
        <pc:spChg chg="add mod">
          <ac:chgData name="Carlos Alonso Martínez" userId="c917cd39c219d606" providerId="LiveId" clId="{11781B2C-1251-0943-9990-99A06F7521CB}" dt="2020-05-22T10:01:55.377" v="12"/>
          <ac:spMkLst>
            <pc:docMk/>
            <pc:sldMk cId="3520759730" sldId="381"/>
            <ac:spMk id="5" creationId="{EF4A8BBA-2463-0D44-BA0B-3E590D3A05AD}"/>
          </ac:spMkLst>
        </pc:spChg>
      </pc:sldChg>
      <pc:sldChg chg="addSp delSp modSp">
        <pc:chgData name="Carlos Alonso Martínez" userId="c917cd39c219d606" providerId="LiveId" clId="{11781B2C-1251-0943-9990-99A06F7521CB}" dt="2020-05-22T10:01:55.377" v="12"/>
        <pc:sldMkLst>
          <pc:docMk/>
          <pc:sldMk cId="3028457170" sldId="382"/>
        </pc:sldMkLst>
        <pc:spChg chg="add del mod">
          <ac:chgData name="Carlos Alonso Martínez" userId="c917cd39c219d606" providerId="LiveId" clId="{11781B2C-1251-0943-9990-99A06F7521CB}" dt="2020-05-22T10:01:39.342" v="11"/>
          <ac:spMkLst>
            <pc:docMk/>
            <pc:sldMk cId="3028457170" sldId="382"/>
            <ac:spMk id="5" creationId="{70428876-522A-2A4B-AC54-6D90EE56001F}"/>
          </ac:spMkLst>
        </pc:spChg>
        <pc:spChg chg="add mod">
          <ac:chgData name="Carlos Alonso Martínez" userId="c917cd39c219d606" providerId="LiveId" clId="{11781B2C-1251-0943-9990-99A06F7521CB}" dt="2020-05-22T10:01:55.377" v="12"/>
          <ac:spMkLst>
            <pc:docMk/>
            <pc:sldMk cId="3028457170" sldId="382"/>
            <ac:spMk id="6" creationId="{D4B3DD15-7884-1344-BF0E-2BC631F1276E}"/>
          </ac:spMkLst>
        </pc:spChg>
      </pc:sldChg>
      <pc:sldChg chg="addSp delSp modSp">
        <pc:chgData name="Carlos Alonso Martínez" userId="c917cd39c219d606" providerId="LiveId" clId="{11781B2C-1251-0943-9990-99A06F7521CB}" dt="2020-05-22T10:01:55.377" v="12"/>
        <pc:sldMkLst>
          <pc:docMk/>
          <pc:sldMk cId="1019987062" sldId="383"/>
        </pc:sldMkLst>
        <pc:spChg chg="add del mod">
          <ac:chgData name="Carlos Alonso Martínez" userId="c917cd39c219d606" providerId="LiveId" clId="{11781B2C-1251-0943-9990-99A06F7521CB}" dt="2020-05-22T10:01:39.342" v="11"/>
          <ac:spMkLst>
            <pc:docMk/>
            <pc:sldMk cId="1019987062" sldId="383"/>
            <ac:spMk id="4" creationId="{D334C99C-456F-9E49-9C9D-62A38342AE4F}"/>
          </ac:spMkLst>
        </pc:spChg>
        <pc:spChg chg="add mod">
          <ac:chgData name="Carlos Alonso Martínez" userId="c917cd39c219d606" providerId="LiveId" clId="{11781B2C-1251-0943-9990-99A06F7521CB}" dt="2020-05-22T10:01:55.377" v="12"/>
          <ac:spMkLst>
            <pc:docMk/>
            <pc:sldMk cId="1019987062" sldId="383"/>
            <ac:spMk id="6" creationId="{2D87B592-9C3B-2B46-A780-9FAE1E44707D}"/>
          </ac:spMkLst>
        </pc:spChg>
      </pc:sldChg>
      <pc:sldMasterChg chg="delSldLayout">
        <pc:chgData name="Carlos Alonso Martínez" userId="c917cd39c219d606" providerId="LiveId" clId="{11781B2C-1251-0943-9990-99A06F7521CB}" dt="2020-05-22T10:03:28.412" v="18" actId="2696"/>
        <pc:sldMasterMkLst>
          <pc:docMk/>
          <pc:sldMasterMk cId="0" sldId="2147483648"/>
        </pc:sldMasterMkLst>
        <pc:sldLayoutChg chg="del">
          <pc:chgData name="Carlos Alonso Martínez" userId="c917cd39c219d606" providerId="LiveId" clId="{11781B2C-1251-0943-9990-99A06F7521CB}" dt="2020-05-22T10:03:28.412" v="18" actId="2696"/>
          <pc:sldLayoutMkLst>
            <pc:docMk/>
            <pc:sldMasterMk cId="0" sldId="2147483648"/>
            <pc:sldLayoutMk cId="2028275644" sldId="2147484160"/>
          </pc:sldLayoutMkLst>
        </pc:sldLayoutChg>
      </pc:sldMasterChg>
    </pc:docChg>
  </pc:docChgLst>
  <pc:docChgLst>
    <pc:chgData name="Carlos Alonso Martínez" userId="c917cd39c219d606" providerId="LiveId" clId="{D25D99F2-6676-1C4B-8B70-17F6C44D182F}"/>
    <pc:docChg chg="modSld">
      <pc:chgData name="Carlos Alonso Martínez" userId="c917cd39c219d606" providerId="LiveId" clId="{D25D99F2-6676-1C4B-8B70-17F6C44D182F}" dt="2021-03-25T13:17:44.835" v="1" actId="20577"/>
      <pc:docMkLst>
        <pc:docMk/>
      </pc:docMkLst>
      <pc:sldChg chg="modSp">
        <pc:chgData name="Carlos Alonso Martínez" userId="c917cd39c219d606" providerId="LiveId" clId="{D25D99F2-6676-1C4B-8B70-17F6C44D182F}" dt="2021-03-25T13:17:44.835" v="1" actId="20577"/>
        <pc:sldMkLst>
          <pc:docMk/>
          <pc:sldMk cId="0" sldId="270"/>
        </pc:sldMkLst>
        <pc:spChg chg="mod">
          <ac:chgData name="Carlos Alonso Martínez" userId="c917cd39c219d606" providerId="LiveId" clId="{D25D99F2-6676-1C4B-8B70-17F6C44D182F}" dt="2021-03-25T13:17:44.835" v="1" actId="20577"/>
          <ac:spMkLst>
            <pc:docMk/>
            <pc:sldMk cId="0" sldId="270"/>
            <ac:spMk id="5" creationId="{E092273C-E779-FF43-9429-F7D2EDE8AE7E}"/>
          </ac:spMkLst>
        </pc:spChg>
      </pc:sldChg>
    </pc:docChg>
  </pc:docChgLst>
  <pc:docChgLst>
    <pc:chgData name="Daniel Castillo" userId="99183a06fd39c8b4" providerId="LiveId" clId="{6FB71537-1A79-4C5B-B796-91850B68383A}"/>
    <pc:docChg chg="undo custSel addSld delSld modSld sldOrd">
      <pc:chgData name="Daniel Castillo" userId="99183a06fd39c8b4" providerId="LiveId" clId="{6FB71537-1A79-4C5B-B796-91850B68383A}" dt="2022-01-09T13:30:22.659" v="963" actId="1038"/>
      <pc:docMkLst>
        <pc:docMk/>
      </pc:docMkLst>
      <pc:sldChg chg="modSp mod">
        <pc:chgData name="Daniel Castillo" userId="99183a06fd39c8b4" providerId="LiveId" clId="{6FB71537-1A79-4C5B-B796-91850B68383A}" dt="2022-01-09T11:15:14.125" v="78" actId="313"/>
        <pc:sldMkLst>
          <pc:docMk/>
          <pc:sldMk cId="0" sldId="270"/>
        </pc:sldMkLst>
        <pc:spChg chg="mod">
          <ac:chgData name="Daniel Castillo" userId="99183a06fd39c8b4" providerId="LiveId" clId="{6FB71537-1A79-4C5B-B796-91850B68383A}" dt="2022-01-09T11:09:20.264" v="47" actId="1076"/>
          <ac:spMkLst>
            <pc:docMk/>
            <pc:sldMk cId="0" sldId="270"/>
            <ac:spMk id="5" creationId="{E092273C-E779-FF43-9429-F7D2EDE8AE7E}"/>
          </ac:spMkLst>
        </pc:spChg>
        <pc:spChg chg="mod">
          <ac:chgData name="Daniel Castillo" userId="99183a06fd39c8b4" providerId="LiveId" clId="{6FB71537-1A79-4C5B-B796-91850B68383A}" dt="2022-01-09T11:15:14.125" v="78" actId="313"/>
          <ac:spMkLst>
            <pc:docMk/>
            <pc:sldMk cId="0" sldId="270"/>
            <ac:spMk id="11266" creationId="{DB8F8BB3-8E76-4A4C-A274-752E18F4F7A9}"/>
          </ac:spMkLst>
        </pc:spChg>
        <pc:spChg chg="mod">
          <ac:chgData name="Daniel Castillo" userId="99183a06fd39c8b4" providerId="LiveId" clId="{6FB71537-1A79-4C5B-B796-91850B68383A}" dt="2022-01-09T11:08:15.806" v="35" actId="1076"/>
          <ac:spMkLst>
            <pc:docMk/>
            <pc:sldMk cId="0" sldId="270"/>
            <ac:spMk id="11267" creationId="{3502C5E6-C2BD-4AE7-A546-9C32552C50D9}"/>
          </ac:spMkLst>
        </pc:spChg>
        <pc:picChg chg="mod">
          <ac:chgData name="Daniel Castillo" userId="99183a06fd39c8b4" providerId="LiveId" clId="{6FB71537-1A79-4C5B-B796-91850B68383A}" dt="2022-01-09T11:09:24.546" v="49" actId="1076"/>
          <ac:picMkLst>
            <pc:docMk/>
            <pc:sldMk cId="0" sldId="270"/>
            <ac:picMk id="6" creationId="{6E2504C0-292D-B845-91C4-01410DC0BD40}"/>
          </ac:picMkLst>
        </pc:picChg>
      </pc:sldChg>
      <pc:sldChg chg="del">
        <pc:chgData name="Daniel Castillo" userId="99183a06fd39c8b4" providerId="LiveId" clId="{6FB71537-1A79-4C5B-B796-91850B68383A}" dt="2022-01-09T11:14:20.291" v="65" actId="47"/>
        <pc:sldMkLst>
          <pc:docMk/>
          <pc:sldMk cId="963292890" sldId="290"/>
        </pc:sldMkLst>
      </pc:sldChg>
      <pc:sldChg chg="del">
        <pc:chgData name="Daniel Castillo" userId="99183a06fd39c8b4" providerId="LiveId" clId="{6FB71537-1A79-4C5B-B796-91850B68383A}" dt="2022-01-09T11:14:12.317" v="64" actId="47"/>
        <pc:sldMkLst>
          <pc:docMk/>
          <pc:sldMk cId="4100484255" sldId="301"/>
        </pc:sldMkLst>
      </pc:sldChg>
      <pc:sldChg chg="addSp delSp modSp mod">
        <pc:chgData name="Daniel Castillo" userId="99183a06fd39c8b4" providerId="LiveId" clId="{6FB71537-1A79-4C5B-B796-91850B68383A}" dt="2022-01-09T11:21:54.367" v="247" actId="1076"/>
        <pc:sldMkLst>
          <pc:docMk/>
          <pc:sldMk cId="2835853405" sldId="302"/>
        </pc:sldMkLst>
        <pc:spChg chg="mod">
          <ac:chgData name="Daniel Castillo" userId="99183a06fd39c8b4" providerId="LiveId" clId="{6FB71537-1A79-4C5B-B796-91850B68383A}" dt="2022-01-09T11:11:52.888" v="53"/>
          <ac:spMkLst>
            <pc:docMk/>
            <pc:sldMk cId="2835853405" sldId="302"/>
            <ac:spMk id="2" creationId="{98122ECC-A141-4942-9A2E-ADB143E95715}"/>
          </ac:spMkLst>
        </pc:spChg>
        <pc:spChg chg="mod">
          <ac:chgData name="Daniel Castillo" userId="99183a06fd39c8b4" providerId="LiveId" clId="{6FB71537-1A79-4C5B-B796-91850B68383A}" dt="2022-01-09T11:21:54.367" v="247" actId="1076"/>
          <ac:spMkLst>
            <pc:docMk/>
            <pc:sldMk cId="2835853405" sldId="302"/>
            <ac:spMk id="3" creationId="{8AFD45BD-FE51-124D-8D78-7C762533FEB4}"/>
          </ac:spMkLst>
        </pc:spChg>
        <pc:spChg chg="del">
          <ac:chgData name="Daniel Castillo" userId="99183a06fd39c8b4" providerId="LiveId" clId="{6FB71537-1A79-4C5B-B796-91850B68383A}" dt="2022-01-09T11:12:30.955" v="59" actId="478"/>
          <ac:spMkLst>
            <pc:docMk/>
            <pc:sldMk cId="2835853405" sldId="302"/>
            <ac:spMk id="6" creationId="{01FAAEC7-01C8-3B48-94AC-0A74703B4A73}"/>
          </ac:spMkLst>
        </pc:spChg>
        <pc:spChg chg="mod">
          <ac:chgData name="Daniel Castillo" userId="99183a06fd39c8b4" providerId="LiveId" clId="{6FB71537-1A79-4C5B-B796-91850B68383A}" dt="2022-01-09T11:19:50.402" v="167" actId="1036"/>
          <ac:spMkLst>
            <pc:docMk/>
            <pc:sldMk cId="2835853405" sldId="302"/>
            <ac:spMk id="10" creationId="{1F9D5811-F084-B34B-BCF5-588D801B8414}"/>
          </ac:spMkLst>
        </pc:spChg>
        <pc:picChg chg="del">
          <ac:chgData name="Daniel Castillo" userId="99183a06fd39c8b4" providerId="LiveId" clId="{6FB71537-1A79-4C5B-B796-91850B68383A}" dt="2022-01-09T11:11:31.966" v="51" actId="478"/>
          <ac:picMkLst>
            <pc:docMk/>
            <pc:sldMk cId="2835853405" sldId="302"/>
            <ac:picMk id="5" creationId="{56A27E90-718F-3C49-AE56-D49DE9F5B3F6}"/>
          </ac:picMkLst>
        </pc:picChg>
        <pc:picChg chg="add mod">
          <ac:chgData name="Daniel Castillo" userId="99183a06fd39c8b4" providerId="LiveId" clId="{6FB71537-1A79-4C5B-B796-91850B68383A}" dt="2022-01-09T11:21:51.241" v="246" actId="1076"/>
          <ac:picMkLst>
            <pc:docMk/>
            <pc:sldMk cId="2835853405" sldId="302"/>
            <ac:picMk id="7" creationId="{2A0C429D-4092-49DA-9D84-E1E9151AB68C}"/>
          </ac:picMkLst>
        </pc:picChg>
        <pc:picChg chg="del">
          <ac:chgData name="Daniel Castillo" userId="99183a06fd39c8b4" providerId="LiveId" clId="{6FB71537-1A79-4C5B-B796-91850B68383A}" dt="2022-01-09T11:12:12.886" v="55" actId="478"/>
          <ac:picMkLst>
            <pc:docMk/>
            <pc:sldMk cId="2835853405" sldId="302"/>
            <ac:picMk id="9" creationId="{2B2104E5-FD3A-8145-AE41-D3366A9580F7}"/>
          </ac:picMkLst>
        </pc:picChg>
        <pc:picChg chg="add mod">
          <ac:chgData name="Daniel Castillo" userId="99183a06fd39c8b4" providerId="LiveId" clId="{6FB71537-1A79-4C5B-B796-91850B68383A}" dt="2022-01-09T11:19:46.947" v="165" actId="1035"/>
          <ac:picMkLst>
            <pc:docMk/>
            <pc:sldMk cId="2835853405" sldId="302"/>
            <ac:picMk id="11" creationId="{6552E64E-547C-4C5C-B28E-E7120D11B75B}"/>
          </ac:picMkLst>
        </pc:picChg>
      </pc:sldChg>
      <pc:sldChg chg="del">
        <pc:chgData name="Daniel Castillo" userId="99183a06fd39c8b4" providerId="LiveId" clId="{6FB71537-1A79-4C5B-B796-91850B68383A}" dt="2022-01-09T11:23:24.067" v="290" actId="47"/>
        <pc:sldMkLst>
          <pc:docMk/>
          <pc:sldMk cId="4227998279" sldId="344"/>
        </pc:sldMkLst>
      </pc:sldChg>
      <pc:sldChg chg="del">
        <pc:chgData name="Daniel Castillo" userId="99183a06fd39c8b4" providerId="LiveId" clId="{6FB71537-1A79-4C5B-B796-91850B68383A}" dt="2022-01-09T11:23:24.067" v="290" actId="47"/>
        <pc:sldMkLst>
          <pc:docMk/>
          <pc:sldMk cId="4114645452" sldId="347"/>
        </pc:sldMkLst>
      </pc:sldChg>
      <pc:sldChg chg="delSp modSp del mod delAnim">
        <pc:chgData name="Daniel Castillo" userId="99183a06fd39c8b4" providerId="LiveId" clId="{6FB71537-1A79-4C5B-B796-91850B68383A}" dt="2022-01-09T11:24:03.449" v="293" actId="47"/>
        <pc:sldMkLst>
          <pc:docMk/>
          <pc:sldMk cId="178192469" sldId="348"/>
        </pc:sldMkLst>
        <pc:spChg chg="mod">
          <ac:chgData name="Daniel Castillo" userId="99183a06fd39c8b4" providerId="LiveId" clId="{6FB71537-1A79-4C5B-B796-91850B68383A}" dt="2022-01-09T11:22:58.298" v="285" actId="20577"/>
          <ac:spMkLst>
            <pc:docMk/>
            <pc:sldMk cId="178192469" sldId="348"/>
            <ac:spMk id="2" creationId="{0B359D94-1C6C-5848-953F-7282BC64225C}"/>
          </ac:spMkLst>
        </pc:spChg>
        <pc:spChg chg="del">
          <ac:chgData name="Daniel Castillo" userId="99183a06fd39c8b4" providerId="LiveId" clId="{6FB71537-1A79-4C5B-B796-91850B68383A}" dt="2022-01-09T11:23:05.484" v="288" actId="478"/>
          <ac:spMkLst>
            <pc:docMk/>
            <pc:sldMk cId="178192469" sldId="348"/>
            <ac:spMk id="4" creationId="{554D3BE8-1EA1-EB45-ACEB-24E8730C1092}"/>
          </ac:spMkLst>
        </pc:spChg>
        <pc:spChg chg="del">
          <ac:chgData name="Daniel Castillo" userId="99183a06fd39c8b4" providerId="LiveId" clId="{6FB71537-1A79-4C5B-B796-91850B68383A}" dt="2022-01-09T11:23:01.671" v="286" actId="478"/>
          <ac:spMkLst>
            <pc:docMk/>
            <pc:sldMk cId="178192469" sldId="348"/>
            <ac:spMk id="5" creationId="{39200BA2-8AF9-2145-82FE-1F53CF39B16F}"/>
          </ac:spMkLst>
        </pc:spChg>
        <pc:spChg chg="del">
          <ac:chgData name="Daniel Castillo" userId="99183a06fd39c8b4" providerId="LiveId" clId="{6FB71537-1A79-4C5B-B796-91850B68383A}" dt="2022-01-09T11:23:05.484" v="288" actId="478"/>
          <ac:spMkLst>
            <pc:docMk/>
            <pc:sldMk cId="178192469" sldId="348"/>
            <ac:spMk id="6" creationId="{483DEA36-9A56-434B-A4B7-E2CFF8EF3799}"/>
          </ac:spMkLst>
        </pc:spChg>
        <pc:spChg chg="del">
          <ac:chgData name="Daniel Castillo" userId="99183a06fd39c8b4" providerId="LiveId" clId="{6FB71537-1A79-4C5B-B796-91850B68383A}" dt="2022-01-09T11:23:05.484" v="288" actId="478"/>
          <ac:spMkLst>
            <pc:docMk/>
            <pc:sldMk cId="178192469" sldId="348"/>
            <ac:spMk id="7" creationId="{6704B084-2998-8043-A1C6-35012B04F2A7}"/>
          </ac:spMkLst>
        </pc:spChg>
        <pc:spChg chg="del">
          <ac:chgData name="Daniel Castillo" userId="99183a06fd39c8b4" providerId="LiveId" clId="{6FB71537-1A79-4C5B-B796-91850B68383A}" dt="2022-01-09T11:23:05.484" v="288" actId="478"/>
          <ac:spMkLst>
            <pc:docMk/>
            <pc:sldMk cId="178192469" sldId="348"/>
            <ac:spMk id="8" creationId="{30A73E76-64E7-464A-91CD-3FEBA74146B9}"/>
          </ac:spMkLst>
        </pc:spChg>
        <pc:spChg chg="del">
          <ac:chgData name="Daniel Castillo" userId="99183a06fd39c8b4" providerId="LiveId" clId="{6FB71537-1A79-4C5B-B796-91850B68383A}" dt="2022-01-09T11:23:05.484" v="288" actId="478"/>
          <ac:spMkLst>
            <pc:docMk/>
            <pc:sldMk cId="178192469" sldId="348"/>
            <ac:spMk id="9" creationId="{AF683240-2A28-844C-8898-EC6F2A126237}"/>
          </ac:spMkLst>
        </pc:spChg>
        <pc:spChg chg="del">
          <ac:chgData name="Daniel Castillo" userId="99183a06fd39c8b4" providerId="LiveId" clId="{6FB71537-1A79-4C5B-B796-91850B68383A}" dt="2022-01-09T11:23:05.484" v="288" actId="478"/>
          <ac:spMkLst>
            <pc:docMk/>
            <pc:sldMk cId="178192469" sldId="348"/>
            <ac:spMk id="10" creationId="{123E729F-8E2E-6F44-A838-7FA0B0E02507}"/>
          </ac:spMkLst>
        </pc:spChg>
        <pc:spChg chg="del">
          <ac:chgData name="Daniel Castillo" userId="99183a06fd39c8b4" providerId="LiveId" clId="{6FB71537-1A79-4C5B-B796-91850B68383A}" dt="2022-01-09T11:23:05.484" v="288" actId="478"/>
          <ac:spMkLst>
            <pc:docMk/>
            <pc:sldMk cId="178192469" sldId="348"/>
            <ac:spMk id="11" creationId="{FA23E0B0-C93E-E445-A9F2-838A4DC57BDA}"/>
          </ac:spMkLst>
        </pc:spChg>
        <pc:spChg chg="del">
          <ac:chgData name="Daniel Castillo" userId="99183a06fd39c8b4" providerId="LiveId" clId="{6FB71537-1A79-4C5B-B796-91850B68383A}" dt="2022-01-09T11:23:05.484" v="288" actId="478"/>
          <ac:spMkLst>
            <pc:docMk/>
            <pc:sldMk cId="178192469" sldId="348"/>
            <ac:spMk id="12" creationId="{72E599D9-FCD1-1944-8B88-CED2D154EE8D}"/>
          </ac:spMkLst>
        </pc:spChg>
        <pc:spChg chg="del">
          <ac:chgData name="Daniel Castillo" userId="99183a06fd39c8b4" providerId="LiveId" clId="{6FB71537-1A79-4C5B-B796-91850B68383A}" dt="2022-01-09T11:23:05.484" v="288" actId="478"/>
          <ac:spMkLst>
            <pc:docMk/>
            <pc:sldMk cId="178192469" sldId="348"/>
            <ac:spMk id="13" creationId="{294C95E1-867C-6545-BA49-7E594BEE2E35}"/>
          </ac:spMkLst>
        </pc:spChg>
        <pc:spChg chg="del">
          <ac:chgData name="Daniel Castillo" userId="99183a06fd39c8b4" providerId="LiveId" clId="{6FB71537-1A79-4C5B-B796-91850B68383A}" dt="2022-01-09T11:23:08.411" v="289" actId="478"/>
          <ac:spMkLst>
            <pc:docMk/>
            <pc:sldMk cId="178192469" sldId="348"/>
            <ac:spMk id="29" creationId="{046E91FC-6AC8-7B43-BE4F-790B8E2B565F}"/>
          </ac:spMkLst>
        </pc:spChg>
        <pc:grpChg chg="del">
          <ac:chgData name="Daniel Castillo" userId="99183a06fd39c8b4" providerId="LiveId" clId="{6FB71537-1A79-4C5B-B796-91850B68383A}" dt="2022-01-09T11:23:05.484" v="288" actId="478"/>
          <ac:grpSpMkLst>
            <pc:docMk/>
            <pc:sldMk cId="178192469" sldId="348"/>
            <ac:grpSpMk id="18" creationId="{F547D77C-F427-DB45-B78B-0211220A776D}"/>
          </ac:grpSpMkLst>
        </pc:grpChg>
        <pc:grpChg chg="del">
          <ac:chgData name="Daniel Castillo" userId="99183a06fd39c8b4" providerId="LiveId" clId="{6FB71537-1A79-4C5B-B796-91850B68383A}" dt="2022-01-09T11:23:03.017" v="287" actId="478"/>
          <ac:grpSpMkLst>
            <pc:docMk/>
            <pc:sldMk cId="178192469" sldId="348"/>
            <ac:grpSpMk id="19" creationId="{A644BAD3-6F9D-534D-A66A-91B0EAD572EB}"/>
          </ac:grpSpMkLst>
        </pc:grpChg>
        <pc:grpChg chg="del">
          <ac:chgData name="Daniel Castillo" userId="99183a06fd39c8b4" providerId="LiveId" clId="{6FB71537-1A79-4C5B-B796-91850B68383A}" dt="2022-01-09T11:23:05.484" v="288" actId="478"/>
          <ac:grpSpMkLst>
            <pc:docMk/>
            <pc:sldMk cId="178192469" sldId="348"/>
            <ac:grpSpMk id="24" creationId="{3117E006-9E49-7643-98AD-C59332C6DAD6}"/>
          </ac:grpSpMkLst>
        </pc:grpChg>
      </pc:sldChg>
      <pc:sldChg chg="addSp delSp modSp new mod">
        <pc:chgData name="Daniel Castillo" userId="99183a06fd39c8b4" providerId="LiveId" clId="{6FB71537-1A79-4C5B-B796-91850B68383A}" dt="2022-01-09T11:32:10.981" v="446" actId="20577"/>
        <pc:sldMkLst>
          <pc:docMk/>
          <pc:sldMk cId="1187179341" sldId="349"/>
        </pc:sldMkLst>
        <pc:spChg chg="del">
          <ac:chgData name="Daniel Castillo" userId="99183a06fd39c8b4" providerId="LiveId" clId="{6FB71537-1A79-4C5B-B796-91850B68383A}" dt="2022-01-09T11:23:55.890" v="292"/>
          <ac:spMkLst>
            <pc:docMk/>
            <pc:sldMk cId="1187179341" sldId="349"/>
            <ac:spMk id="2" creationId="{BE677112-212F-4871-A64D-5A23A84794D1}"/>
          </ac:spMkLst>
        </pc:spChg>
        <pc:spChg chg="mod">
          <ac:chgData name="Daniel Castillo" userId="99183a06fd39c8b4" providerId="LiveId" clId="{6FB71537-1A79-4C5B-B796-91850B68383A}" dt="2022-01-09T11:32:10.981" v="446" actId="20577"/>
          <ac:spMkLst>
            <pc:docMk/>
            <pc:sldMk cId="1187179341" sldId="349"/>
            <ac:spMk id="3" creationId="{1510C3D9-F3B2-43F3-86AC-DCFD3CF326A0}"/>
          </ac:spMkLst>
        </pc:spChg>
        <pc:spChg chg="del">
          <ac:chgData name="Daniel Castillo" userId="99183a06fd39c8b4" providerId="LiveId" clId="{6FB71537-1A79-4C5B-B796-91850B68383A}" dt="2022-01-09T11:31:30.143" v="428" actId="478"/>
          <ac:spMkLst>
            <pc:docMk/>
            <pc:sldMk cId="1187179341" sldId="349"/>
            <ac:spMk id="4" creationId="{5AD929D4-9A55-4013-9F8F-A3BCA79D25F3}"/>
          </ac:spMkLst>
        </pc:spChg>
        <pc:spChg chg="add mod">
          <ac:chgData name="Daniel Castillo" userId="99183a06fd39c8b4" providerId="LiveId" clId="{6FB71537-1A79-4C5B-B796-91850B68383A}" dt="2022-01-09T11:25:42.973" v="374" actId="20577"/>
          <ac:spMkLst>
            <pc:docMk/>
            <pc:sldMk cId="1187179341" sldId="349"/>
            <ac:spMk id="5" creationId="{67265B40-C9FA-4AE9-9C77-BC4AF2C6BB5A}"/>
          </ac:spMkLst>
        </pc:spChg>
      </pc:sldChg>
      <pc:sldChg chg="del">
        <pc:chgData name="Daniel Castillo" userId="99183a06fd39c8b4" providerId="LiveId" clId="{6FB71537-1A79-4C5B-B796-91850B68383A}" dt="2022-01-09T11:23:24.067" v="290" actId="47"/>
        <pc:sldMkLst>
          <pc:docMk/>
          <pc:sldMk cId="1450646196" sldId="349"/>
        </pc:sldMkLst>
      </pc:sldChg>
      <pc:sldChg chg="del">
        <pc:chgData name="Daniel Castillo" userId="99183a06fd39c8b4" providerId="LiveId" clId="{6FB71537-1A79-4C5B-B796-91850B68383A}" dt="2022-01-09T11:23:24.067" v="290" actId="47"/>
        <pc:sldMkLst>
          <pc:docMk/>
          <pc:sldMk cId="3229037306" sldId="350"/>
        </pc:sldMkLst>
      </pc:sldChg>
      <pc:sldChg chg="modSp new mod ord">
        <pc:chgData name="Daniel Castillo" userId="99183a06fd39c8b4" providerId="LiveId" clId="{6FB71537-1A79-4C5B-B796-91850B68383A}" dt="2022-01-09T11:35:12.618" v="503" actId="20577"/>
        <pc:sldMkLst>
          <pc:docMk/>
          <pc:sldMk cId="3942791963" sldId="350"/>
        </pc:sldMkLst>
        <pc:spChg chg="mod">
          <ac:chgData name="Daniel Castillo" userId="99183a06fd39c8b4" providerId="LiveId" clId="{6FB71537-1A79-4C5B-B796-91850B68383A}" dt="2022-01-09T11:32:58.811" v="471" actId="20577"/>
          <ac:spMkLst>
            <pc:docMk/>
            <pc:sldMk cId="3942791963" sldId="350"/>
            <ac:spMk id="2" creationId="{7C10D3F5-C888-4318-9172-19718667FBF6}"/>
          </ac:spMkLst>
        </pc:spChg>
        <pc:spChg chg="mod">
          <ac:chgData name="Daniel Castillo" userId="99183a06fd39c8b4" providerId="LiveId" clId="{6FB71537-1A79-4C5B-B796-91850B68383A}" dt="2022-01-09T11:35:12.618" v="503" actId="20577"/>
          <ac:spMkLst>
            <pc:docMk/>
            <pc:sldMk cId="3942791963" sldId="350"/>
            <ac:spMk id="3" creationId="{9503E8EF-2296-4655-84F1-8D68E96E8E14}"/>
          </ac:spMkLst>
        </pc:spChg>
      </pc:sldChg>
      <pc:sldChg chg="del">
        <pc:chgData name="Daniel Castillo" userId="99183a06fd39c8b4" providerId="LiveId" clId="{6FB71537-1A79-4C5B-B796-91850B68383A}" dt="2022-01-09T11:23:24.067" v="290" actId="47"/>
        <pc:sldMkLst>
          <pc:docMk/>
          <pc:sldMk cId="489280565" sldId="351"/>
        </pc:sldMkLst>
      </pc:sldChg>
      <pc:sldChg chg="addSp delSp modSp new mod ord">
        <pc:chgData name="Daniel Castillo" userId="99183a06fd39c8b4" providerId="LiveId" clId="{6FB71537-1A79-4C5B-B796-91850B68383A}" dt="2022-01-09T11:43:12.116" v="700" actId="1076"/>
        <pc:sldMkLst>
          <pc:docMk/>
          <pc:sldMk cId="4000714852" sldId="351"/>
        </pc:sldMkLst>
        <pc:spChg chg="mod">
          <ac:chgData name="Daniel Castillo" userId="99183a06fd39c8b4" providerId="LiveId" clId="{6FB71537-1A79-4C5B-B796-91850B68383A}" dt="2022-01-09T11:37:42.725" v="526" actId="20577"/>
          <ac:spMkLst>
            <pc:docMk/>
            <pc:sldMk cId="4000714852" sldId="351"/>
            <ac:spMk id="2" creationId="{69F4D966-B304-43AD-8E7F-6195973333C8}"/>
          </ac:spMkLst>
        </pc:spChg>
        <pc:spChg chg="mod">
          <ac:chgData name="Daniel Castillo" userId="99183a06fd39c8b4" providerId="LiveId" clId="{6FB71537-1A79-4C5B-B796-91850B68383A}" dt="2022-01-09T11:41:26.969" v="686" actId="1038"/>
          <ac:spMkLst>
            <pc:docMk/>
            <pc:sldMk cId="4000714852" sldId="351"/>
            <ac:spMk id="3" creationId="{013A515C-834B-47B9-9367-A61AB8F8BACE}"/>
          </ac:spMkLst>
        </pc:spChg>
        <pc:spChg chg="del">
          <ac:chgData name="Daniel Castillo" userId="99183a06fd39c8b4" providerId="LiveId" clId="{6FB71537-1A79-4C5B-B796-91850B68383A}" dt="2022-01-09T11:40:28.519" v="675" actId="478"/>
          <ac:spMkLst>
            <pc:docMk/>
            <pc:sldMk cId="4000714852" sldId="351"/>
            <ac:spMk id="4" creationId="{D60BAE21-0945-46BD-8100-D1A4D3470F0C}"/>
          </ac:spMkLst>
        </pc:spChg>
        <pc:picChg chg="add del mod">
          <ac:chgData name="Daniel Castillo" userId="99183a06fd39c8b4" providerId="LiveId" clId="{6FB71537-1A79-4C5B-B796-91850B68383A}" dt="2022-01-09T11:39:21.304" v="566"/>
          <ac:picMkLst>
            <pc:docMk/>
            <pc:sldMk cId="4000714852" sldId="351"/>
            <ac:picMk id="1026" creationId="{60AB034E-DB96-4634-86D4-8003EB0C05E4}"/>
          </ac:picMkLst>
        </pc:picChg>
        <pc:picChg chg="add del mod">
          <ac:chgData name="Daniel Castillo" userId="99183a06fd39c8b4" providerId="LiveId" clId="{6FB71537-1A79-4C5B-B796-91850B68383A}" dt="2022-01-09T11:41:29.531" v="687" actId="478"/>
          <ac:picMkLst>
            <pc:docMk/>
            <pc:sldMk cId="4000714852" sldId="351"/>
            <ac:picMk id="1028" creationId="{2CE29309-517A-4E36-A059-09BC00338E54}"/>
          </ac:picMkLst>
        </pc:picChg>
        <pc:picChg chg="add mod">
          <ac:chgData name="Daniel Castillo" userId="99183a06fd39c8b4" providerId="LiveId" clId="{6FB71537-1A79-4C5B-B796-91850B68383A}" dt="2022-01-09T11:43:12.116" v="700" actId="1076"/>
          <ac:picMkLst>
            <pc:docMk/>
            <pc:sldMk cId="4000714852" sldId="351"/>
            <ac:picMk id="1030" creationId="{40CBCEBF-D257-4FC3-A21D-1AA8D30FC08B}"/>
          </ac:picMkLst>
        </pc:picChg>
      </pc:sldChg>
      <pc:sldChg chg="delSp modSp new mod">
        <pc:chgData name="Daniel Castillo" userId="99183a06fd39c8b4" providerId="LiveId" clId="{6FB71537-1A79-4C5B-B796-91850B68383A}" dt="2022-01-09T11:46:15.714" v="784" actId="478"/>
        <pc:sldMkLst>
          <pc:docMk/>
          <pc:sldMk cId="432802563" sldId="352"/>
        </pc:sldMkLst>
        <pc:spChg chg="mod">
          <ac:chgData name="Daniel Castillo" userId="99183a06fd39c8b4" providerId="LiveId" clId="{6FB71537-1A79-4C5B-B796-91850B68383A}" dt="2022-01-09T11:45:12.770" v="742" actId="20577"/>
          <ac:spMkLst>
            <pc:docMk/>
            <pc:sldMk cId="432802563" sldId="352"/>
            <ac:spMk id="2" creationId="{842D3901-2020-4B12-866F-43EF4922D147}"/>
          </ac:spMkLst>
        </pc:spChg>
        <pc:spChg chg="mod">
          <ac:chgData name="Daniel Castillo" userId="99183a06fd39c8b4" providerId="LiveId" clId="{6FB71537-1A79-4C5B-B796-91850B68383A}" dt="2022-01-09T11:46:12.043" v="783" actId="1036"/>
          <ac:spMkLst>
            <pc:docMk/>
            <pc:sldMk cId="432802563" sldId="352"/>
            <ac:spMk id="3" creationId="{470DDD43-2F26-42E0-A76B-015EDFFFFDBE}"/>
          </ac:spMkLst>
        </pc:spChg>
        <pc:spChg chg="del">
          <ac:chgData name="Daniel Castillo" userId="99183a06fd39c8b4" providerId="LiveId" clId="{6FB71537-1A79-4C5B-B796-91850B68383A}" dt="2022-01-09T11:46:15.714" v="784" actId="478"/>
          <ac:spMkLst>
            <pc:docMk/>
            <pc:sldMk cId="432802563" sldId="352"/>
            <ac:spMk id="4" creationId="{FD815872-BCCB-4D52-A441-1B75A15030DB}"/>
          </ac:spMkLst>
        </pc:spChg>
      </pc:sldChg>
      <pc:sldChg chg="del">
        <pc:chgData name="Daniel Castillo" userId="99183a06fd39c8b4" providerId="LiveId" clId="{6FB71537-1A79-4C5B-B796-91850B68383A}" dt="2022-01-09T11:23:24.067" v="290" actId="47"/>
        <pc:sldMkLst>
          <pc:docMk/>
          <pc:sldMk cId="2631221490" sldId="352"/>
        </pc:sldMkLst>
      </pc:sldChg>
      <pc:sldChg chg="del">
        <pc:chgData name="Daniel Castillo" userId="99183a06fd39c8b4" providerId="LiveId" clId="{6FB71537-1A79-4C5B-B796-91850B68383A}" dt="2022-01-09T11:23:24.067" v="290" actId="47"/>
        <pc:sldMkLst>
          <pc:docMk/>
          <pc:sldMk cId="2140569932" sldId="353"/>
        </pc:sldMkLst>
      </pc:sldChg>
      <pc:sldChg chg="addSp delSp modSp new mod">
        <pc:chgData name="Daniel Castillo" userId="99183a06fd39c8b4" providerId="LiveId" clId="{6FB71537-1A79-4C5B-B796-91850B68383A}" dt="2022-01-09T13:30:22.659" v="963" actId="1038"/>
        <pc:sldMkLst>
          <pc:docMk/>
          <pc:sldMk cId="2977460927" sldId="353"/>
        </pc:sldMkLst>
        <pc:spChg chg="mod">
          <ac:chgData name="Daniel Castillo" userId="99183a06fd39c8b4" providerId="LiveId" clId="{6FB71537-1A79-4C5B-B796-91850B68383A}" dt="2022-01-09T11:50:04.079" v="891" actId="14100"/>
          <ac:spMkLst>
            <pc:docMk/>
            <pc:sldMk cId="2977460927" sldId="353"/>
            <ac:spMk id="2" creationId="{7C2BFFD1-C1FA-4B8C-9000-0FD6E3723EFA}"/>
          </ac:spMkLst>
        </pc:spChg>
        <pc:spChg chg="del mod">
          <ac:chgData name="Daniel Castillo" userId="99183a06fd39c8b4" providerId="LiveId" clId="{6FB71537-1A79-4C5B-B796-91850B68383A}" dt="2022-01-09T11:47:49.247" v="804" actId="22"/>
          <ac:spMkLst>
            <pc:docMk/>
            <pc:sldMk cId="2977460927" sldId="353"/>
            <ac:spMk id="3" creationId="{B747B598-9FE9-4718-B1A8-18CABF05E763}"/>
          </ac:spMkLst>
        </pc:spChg>
        <pc:spChg chg="del">
          <ac:chgData name="Daniel Castillo" userId="99183a06fd39c8b4" providerId="LiveId" clId="{6FB71537-1A79-4C5B-B796-91850B68383A}" dt="2022-01-09T11:48:37.307" v="847" actId="478"/>
          <ac:spMkLst>
            <pc:docMk/>
            <pc:sldMk cId="2977460927" sldId="353"/>
            <ac:spMk id="4" creationId="{2A7184B9-A427-4131-AA31-9921DA3F92FE}"/>
          </ac:spMkLst>
        </pc:spChg>
        <pc:spChg chg="add mod">
          <ac:chgData name="Daniel Castillo" userId="99183a06fd39c8b4" providerId="LiveId" clId="{6FB71537-1A79-4C5B-B796-91850B68383A}" dt="2022-01-09T13:30:16.489" v="960" actId="1038"/>
          <ac:spMkLst>
            <pc:docMk/>
            <pc:sldMk cId="2977460927" sldId="353"/>
            <ac:spMk id="7" creationId="{ABD67BB3-D53A-4088-881F-588932CC7792}"/>
          </ac:spMkLst>
        </pc:spChg>
        <pc:spChg chg="add mod">
          <ac:chgData name="Daniel Castillo" userId="99183a06fd39c8b4" providerId="LiveId" clId="{6FB71537-1A79-4C5B-B796-91850B68383A}" dt="2022-01-09T13:30:22.659" v="963" actId="1038"/>
          <ac:spMkLst>
            <pc:docMk/>
            <pc:sldMk cId="2977460927" sldId="353"/>
            <ac:spMk id="8" creationId="{31C42697-5ABA-4CE0-BE77-13B5BF77DA8A}"/>
          </ac:spMkLst>
        </pc:spChg>
        <pc:picChg chg="add mod ord">
          <ac:chgData name="Daniel Castillo" userId="99183a06fd39c8b4" providerId="LiveId" clId="{6FB71537-1A79-4C5B-B796-91850B68383A}" dt="2022-01-09T11:49:35.829" v="857" actId="1076"/>
          <ac:picMkLst>
            <pc:docMk/>
            <pc:sldMk cId="2977460927" sldId="353"/>
            <ac:picMk id="6" creationId="{D7632EC8-EEF2-4076-AC8E-B7CAC69342EB}"/>
          </ac:picMkLst>
        </pc:picChg>
      </pc:sldChg>
      <pc:sldChg chg="del">
        <pc:chgData name="Daniel Castillo" userId="99183a06fd39c8b4" providerId="LiveId" clId="{6FB71537-1A79-4C5B-B796-91850B68383A}" dt="2022-01-09T11:23:24.067" v="290" actId="47"/>
        <pc:sldMkLst>
          <pc:docMk/>
          <pc:sldMk cId="2379955758" sldId="354"/>
        </pc:sldMkLst>
      </pc:sldChg>
      <pc:sldChg chg="del">
        <pc:chgData name="Daniel Castillo" userId="99183a06fd39c8b4" providerId="LiveId" clId="{6FB71537-1A79-4C5B-B796-91850B68383A}" dt="2022-01-09T11:23:24.067" v="290" actId="47"/>
        <pc:sldMkLst>
          <pc:docMk/>
          <pc:sldMk cId="158795073" sldId="355"/>
        </pc:sldMkLst>
      </pc:sldChg>
      <pc:sldChg chg="del">
        <pc:chgData name="Daniel Castillo" userId="99183a06fd39c8b4" providerId="LiveId" clId="{6FB71537-1A79-4C5B-B796-91850B68383A}" dt="2022-01-09T11:23:24.067" v="290" actId="47"/>
        <pc:sldMkLst>
          <pc:docMk/>
          <pc:sldMk cId="890057885" sldId="356"/>
        </pc:sldMkLst>
      </pc:sldChg>
      <pc:sldChg chg="del">
        <pc:chgData name="Daniel Castillo" userId="99183a06fd39c8b4" providerId="LiveId" clId="{6FB71537-1A79-4C5B-B796-91850B68383A}" dt="2022-01-09T11:23:24.067" v="290" actId="47"/>
        <pc:sldMkLst>
          <pc:docMk/>
          <pc:sldMk cId="3100597009" sldId="357"/>
        </pc:sldMkLst>
      </pc:sldChg>
      <pc:sldChg chg="del">
        <pc:chgData name="Daniel Castillo" userId="99183a06fd39c8b4" providerId="LiveId" clId="{6FB71537-1A79-4C5B-B796-91850B68383A}" dt="2022-01-09T11:23:24.067" v="290" actId="47"/>
        <pc:sldMkLst>
          <pc:docMk/>
          <pc:sldMk cId="2159122585" sldId="358"/>
        </pc:sldMkLst>
      </pc:sldChg>
      <pc:sldChg chg="del">
        <pc:chgData name="Daniel Castillo" userId="99183a06fd39c8b4" providerId="LiveId" clId="{6FB71537-1A79-4C5B-B796-91850B68383A}" dt="2022-01-09T11:23:24.067" v="290" actId="47"/>
        <pc:sldMkLst>
          <pc:docMk/>
          <pc:sldMk cId="2823723275" sldId="359"/>
        </pc:sldMkLst>
      </pc:sldChg>
      <pc:sldChg chg="del">
        <pc:chgData name="Daniel Castillo" userId="99183a06fd39c8b4" providerId="LiveId" clId="{6FB71537-1A79-4C5B-B796-91850B68383A}" dt="2022-01-09T11:23:24.067" v="290" actId="47"/>
        <pc:sldMkLst>
          <pc:docMk/>
          <pc:sldMk cId="2401179244" sldId="360"/>
        </pc:sldMkLst>
      </pc:sldChg>
      <pc:sldChg chg="del">
        <pc:chgData name="Daniel Castillo" userId="99183a06fd39c8b4" providerId="LiveId" clId="{6FB71537-1A79-4C5B-B796-91850B68383A}" dt="2022-01-09T11:23:24.067" v="290" actId="47"/>
        <pc:sldMkLst>
          <pc:docMk/>
          <pc:sldMk cId="3405910463" sldId="361"/>
        </pc:sldMkLst>
      </pc:sldChg>
      <pc:sldChg chg="del">
        <pc:chgData name="Daniel Castillo" userId="99183a06fd39c8b4" providerId="LiveId" clId="{6FB71537-1A79-4C5B-B796-91850B68383A}" dt="2022-01-09T11:23:24.067" v="290" actId="47"/>
        <pc:sldMkLst>
          <pc:docMk/>
          <pc:sldMk cId="695022187" sldId="362"/>
        </pc:sldMkLst>
      </pc:sldChg>
      <pc:sldChg chg="del">
        <pc:chgData name="Daniel Castillo" userId="99183a06fd39c8b4" providerId="LiveId" clId="{6FB71537-1A79-4C5B-B796-91850B68383A}" dt="2022-01-09T11:23:24.067" v="290" actId="47"/>
        <pc:sldMkLst>
          <pc:docMk/>
          <pc:sldMk cId="2659206606" sldId="363"/>
        </pc:sldMkLst>
      </pc:sldChg>
      <pc:sldChg chg="del">
        <pc:chgData name="Daniel Castillo" userId="99183a06fd39c8b4" providerId="LiveId" clId="{6FB71537-1A79-4C5B-B796-91850B68383A}" dt="2022-01-09T11:23:24.067" v="290" actId="47"/>
        <pc:sldMkLst>
          <pc:docMk/>
          <pc:sldMk cId="2560555121" sldId="364"/>
        </pc:sldMkLst>
      </pc:sldChg>
      <pc:sldChg chg="del">
        <pc:chgData name="Daniel Castillo" userId="99183a06fd39c8b4" providerId="LiveId" clId="{6FB71537-1A79-4C5B-B796-91850B68383A}" dt="2022-01-09T11:23:24.067" v="290" actId="47"/>
        <pc:sldMkLst>
          <pc:docMk/>
          <pc:sldMk cId="691516207" sldId="365"/>
        </pc:sldMkLst>
      </pc:sldChg>
      <pc:sldChg chg="del">
        <pc:chgData name="Daniel Castillo" userId="99183a06fd39c8b4" providerId="LiveId" clId="{6FB71537-1A79-4C5B-B796-91850B68383A}" dt="2022-01-09T11:23:24.067" v="290" actId="47"/>
        <pc:sldMkLst>
          <pc:docMk/>
          <pc:sldMk cId="553154440" sldId="366"/>
        </pc:sldMkLst>
      </pc:sldChg>
      <pc:sldChg chg="del">
        <pc:chgData name="Daniel Castillo" userId="99183a06fd39c8b4" providerId="LiveId" clId="{6FB71537-1A79-4C5B-B796-91850B68383A}" dt="2022-01-09T11:23:24.067" v="290" actId="47"/>
        <pc:sldMkLst>
          <pc:docMk/>
          <pc:sldMk cId="2201381563" sldId="367"/>
        </pc:sldMkLst>
      </pc:sldChg>
      <pc:sldChg chg="del">
        <pc:chgData name="Daniel Castillo" userId="99183a06fd39c8b4" providerId="LiveId" clId="{6FB71537-1A79-4C5B-B796-91850B68383A}" dt="2022-01-09T11:23:24.067" v="290" actId="47"/>
        <pc:sldMkLst>
          <pc:docMk/>
          <pc:sldMk cId="500965769" sldId="368"/>
        </pc:sldMkLst>
      </pc:sldChg>
      <pc:sldChg chg="del">
        <pc:chgData name="Daniel Castillo" userId="99183a06fd39c8b4" providerId="LiveId" clId="{6FB71537-1A79-4C5B-B796-91850B68383A}" dt="2022-01-09T11:23:24.067" v="290" actId="47"/>
        <pc:sldMkLst>
          <pc:docMk/>
          <pc:sldMk cId="3028690256" sldId="372"/>
        </pc:sldMkLst>
      </pc:sldChg>
      <pc:sldChg chg="del">
        <pc:chgData name="Daniel Castillo" userId="99183a06fd39c8b4" providerId="LiveId" clId="{6FB71537-1A79-4C5B-B796-91850B68383A}" dt="2022-01-09T11:23:24.067" v="290" actId="47"/>
        <pc:sldMkLst>
          <pc:docMk/>
          <pc:sldMk cId="2316310978" sldId="373"/>
        </pc:sldMkLst>
      </pc:sldChg>
      <pc:sldChg chg="del">
        <pc:chgData name="Daniel Castillo" userId="99183a06fd39c8b4" providerId="LiveId" clId="{6FB71537-1A79-4C5B-B796-91850B68383A}" dt="2022-01-09T11:23:24.067" v="290" actId="47"/>
        <pc:sldMkLst>
          <pc:docMk/>
          <pc:sldMk cId="1908697790" sldId="374"/>
        </pc:sldMkLst>
      </pc:sldChg>
      <pc:sldChg chg="del">
        <pc:chgData name="Daniel Castillo" userId="99183a06fd39c8b4" providerId="LiveId" clId="{6FB71537-1A79-4C5B-B796-91850B68383A}" dt="2022-01-09T11:23:24.067" v="290" actId="47"/>
        <pc:sldMkLst>
          <pc:docMk/>
          <pc:sldMk cId="2723354339" sldId="375"/>
        </pc:sldMkLst>
      </pc:sldChg>
      <pc:sldChg chg="del">
        <pc:chgData name="Daniel Castillo" userId="99183a06fd39c8b4" providerId="LiveId" clId="{6FB71537-1A79-4C5B-B796-91850B68383A}" dt="2022-01-09T11:23:24.067" v="290" actId="47"/>
        <pc:sldMkLst>
          <pc:docMk/>
          <pc:sldMk cId="2634956273" sldId="376"/>
        </pc:sldMkLst>
      </pc:sldChg>
      <pc:sldChg chg="del">
        <pc:chgData name="Daniel Castillo" userId="99183a06fd39c8b4" providerId="LiveId" clId="{6FB71537-1A79-4C5B-B796-91850B68383A}" dt="2022-01-09T11:23:24.067" v="290" actId="47"/>
        <pc:sldMkLst>
          <pc:docMk/>
          <pc:sldMk cId="1974824688" sldId="377"/>
        </pc:sldMkLst>
      </pc:sldChg>
      <pc:sldChg chg="del">
        <pc:chgData name="Daniel Castillo" userId="99183a06fd39c8b4" providerId="LiveId" clId="{6FB71537-1A79-4C5B-B796-91850B68383A}" dt="2022-01-09T11:23:24.067" v="290" actId="47"/>
        <pc:sldMkLst>
          <pc:docMk/>
          <pc:sldMk cId="3412771229" sldId="378"/>
        </pc:sldMkLst>
      </pc:sldChg>
      <pc:sldChg chg="del">
        <pc:chgData name="Daniel Castillo" userId="99183a06fd39c8b4" providerId="LiveId" clId="{6FB71537-1A79-4C5B-B796-91850B68383A}" dt="2022-01-09T11:23:24.067" v="290" actId="47"/>
        <pc:sldMkLst>
          <pc:docMk/>
          <pc:sldMk cId="1302902009" sldId="379"/>
        </pc:sldMkLst>
      </pc:sldChg>
      <pc:sldChg chg="del">
        <pc:chgData name="Daniel Castillo" userId="99183a06fd39c8b4" providerId="LiveId" clId="{6FB71537-1A79-4C5B-B796-91850B68383A}" dt="2022-01-09T11:23:24.067" v="290" actId="47"/>
        <pc:sldMkLst>
          <pc:docMk/>
          <pc:sldMk cId="3520759730" sldId="381"/>
        </pc:sldMkLst>
      </pc:sldChg>
      <pc:sldChg chg="del">
        <pc:chgData name="Daniel Castillo" userId="99183a06fd39c8b4" providerId="LiveId" clId="{6FB71537-1A79-4C5B-B796-91850B68383A}" dt="2022-01-09T11:23:24.067" v="290" actId="47"/>
        <pc:sldMkLst>
          <pc:docMk/>
          <pc:sldMk cId="3028457170" sldId="382"/>
        </pc:sldMkLst>
      </pc:sldChg>
      <pc:sldChg chg="del">
        <pc:chgData name="Daniel Castillo" userId="99183a06fd39c8b4" providerId="LiveId" clId="{6FB71537-1A79-4C5B-B796-91850B68383A}" dt="2022-01-09T11:23:24.067" v="290" actId="47"/>
        <pc:sldMkLst>
          <pc:docMk/>
          <pc:sldMk cId="1019987062" sldId="383"/>
        </pc:sldMkLst>
      </pc:sldChg>
    </pc:docChg>
  </pc:docChgLst>
  <pc:docChgLst>
    <pc:chgData name="Daniel Castillo" userId="99183a06fd39c8b4" providerId="LiveId" clId="{A7D4522F-AE95-4481-B252-95841EA6C99A}"/>
    <pc:docChg chg="addSld modSld sldOrd">
      <pc:chgData name="Daniel Castillo" userId="99183a06fd39c8b4" providerId="LiveId" clId="{A7D4522F-AE95-4481-B252-95841EA6C99A}" dt="2022-10-27T18:41:23.448" v="217" actId="1076"/>
      <pc:docMkLst>
        <pc:docMk/>
      </pc:docMkLst>
      <pc:sldChg chg="addSp modSp new mod ord">
        <pc:chgData name="Daniel Castillo" userId="99183a06fd39c8b4" providerId="LiveId" clId="{A7D4522F-AE95-4481-B252-95841EA6C99A}" dt="2022-10-27T18:41:23.448" v="217" actId="1076"/>
        <pc:sldMkLst>
          <pc:docMk/>
          <pc:sldMk cId="3854806538" sldId="381"/>
        </pc:sldMkLst>
        <pc:picChg chg="add mod">
          <ac:chgData name="Daniel Castillo" userId="99183a06fd39c8b4" providerId="LiveId" clId="{A7D4522F-AE95-4481-B252-95841EA6C99A}" dt="2022-10-27T18:38:39.837" v="71" actId="1076"/>
          <ac:picMkLst>
            <pc:docMk/>
            <pc:sldMk cId="3854806538" sldId="381"/>
            <ac:picMk id="3" creationId="{BBCA9040-7458-6CE0-3CF3-09CE6C0772A8}"/>
          </ac:picMkLst>
        </pc:picChg>
        <pc:picChg chg="add mod">
          <ac:chgData name="Daniel Castillo" userId="99183a06fd39c8b4" providerId="LiveId" clId="{A7D4522F-AE95-4481-B252-95841EA6C99A}" dt="2022-10-27T18:40:12.070" v="197" actId="14100"/>
          <ac:picMkLst>
            <pc:docMk/>
            <pc:sldMk cId="3854806538" sldId="381"/>
            <ac:picMk id="5" creationId="{60965C75-FF7C-1B33-76B3-FF59C772EAEC}"/>
          </ac:picMkLst>
        </pc:picChg>
        <pc:picChg chg="add mod">
          <ac:chgData name="Daniel Castillo" userId="99183a06fd39c8b4" providerId="LiveId" clId="{A7D4522F-AE95-4481-B252-95841EA6C99A}" dt="2022-10-27T18:40:36.911" v="204" actId="1076"/>
          <ac:picMkLst>
            <pc:docMk/>
            <pc:sldMk cId="3854806538" sldId="381"/>
            <ac:picMk id="7" creationId="{4A73DD6D-6376-BD55-48BC-02BAF53D4A52}"/>
          </ac:picMkLst>
        </pc:picChg>
        <pc:picChg chg="add mod">
          <ac:chgData name="Daniel Castillo" userId="99183a06fd39c8b4" providerId="LiveId" clId="{A7D4522F-AE95-4481-B252-95841EA6C99A}" dt="2022-10-27T18:41:23.448" v="217" actId="1076"/>
          <ac:picMkLst>
            <pc:docMk/>
            <pc:sldMk cId="3854806538" sldId="381"/>
            <ac:picMk id="9" creationId="{14D277FE-2DD4-3EF1-F036-F6E2F0552BBA}"/>
          </ac:picMkLst>
        </pc:picChg>
        <pc:picChg chg="add mod">
          <ac:chgData name="Daniel Castillo" userId="99183a06fd39c8b4" providerId="LiveId" clId="{A7D4522F-AE95-4481-B252-95841EA6C99A}" dt="2022-10-27T18:40:26.969" v="200" actId="1076"/>
          <ac:picMkLst>
            <pc:docMk/>
            <pc:sldMk cId="3854806538" sldId="381"/>
            <ac:picMk id="1026" creationId="{5447104A-C95F-C9C1-802E-9DB0EB6C7268}"/>
          </ac:picMkLst>
        </pc:picChg>
      </pc:sldChg>
    </pc:docChg>
  </pc:docChgLst>
  <pc:docChgLst>
    <pc:chgData name="Daniel Castillo" userId="99183a06fd39c8b4" providerId="LiveId" clId="{6F34AC03-E0D4-419F-AA78-11901EC905CF}"/>
    <pc:docChg chg="undo custSel addSld delSld modSld sldOrd">
      <pc:chgData name="Daniel Castillo" userId="99183a06fd39c8b4" providerId="LiveId" clId="{6F34AC03-E0D4-419F-AA78-11901EC905CF}" dt="2022-09-25T16:59:54.932" v="4115" actId="1076"/>
      <pc:docMkLst>
        <pc:docMk/>
      </pc:docMkLst>
      <pc:sldChg chg="add del setBg modNotes">
        <pc:chgData name="Daniel Castillo" userId="99183a06fd39c8b4" providerId="LiveId" clId="{6F34AC03-E0D4-419F-AA78-11901EC905CF}" dt="2022-09-23T06:02:06.894" v="3655" actId="47"/>
        <pc:sldMkLst>
          <pc:docMk/>
          <pc:sldMk cId="0" sldId="259"/>
        </pc:sldMkLst>
      </pc:sldChg>
      <pc:sldChg chg="modSp">
        <pc:chgData name="Daniel Castillo" userId="99183a06fd39c8b4" providerId="LiveId" clId="{6F34AC03-E0D4-419F-AA78-11901EC905CF}" dt="2022-09-15T20:50:15.757" v="1454" actId="1076"/>
        <pc:sldMkLst>
          <pc:docMk/>
          <pc:sldMk cId="0" sldId="270"/>
        </pc:sldMkLst>
        <pc:spChg chg="mod">
          <ac:chgData name="Daniel Castillo" userId="99183a06fd39c8b4" providerId="LiveId" clId="{6F34AC03-E0D4-419F-AA78-11901EC905CF}" dt="2022-09-15T20:50:15.757" v="1454" actId="1076"/>
          <ac:spMkLst>
            <pc:docMk/>
            <pc:sldMk cId="0" sldId="270"/>
            <ac:spMk id="5" creationId="{E092273C-E779-FF43-9429-F7D2EDE8AE7E}"/>
          </ac:spMkLst>
        </pc:spChg>
      </pc:sldChg>
      <pc:sldChg chg="modSp mod">
        <pc:chgData name="Daniel Castillo" userId="99183a06fd39c8b4" providerId="LiveId" clId="{6F34AC03-E0D4-419F-AA78-11901EC905CF}" dt="2022-09-15T14:01:39.916" v="496" actId="20577"/>
        <pc:sldMkLst>
          <pc:docMk/>
          <pc:sldMk cId="432802563" sldId="352"/>
        </pc:sldMkLst>
        <pc:spChg chg="mod">
          <ac:chgData name="Daniel Castillo" userId="99183a06fd39c8b4" providerId="LiveId" clId="{6F34AC03-E0D4-419F-AA78-11901EC905CF}" dt="2022-09-15T14:01:39.916" v="496" actId="20577"/>
          <ac:spMkLst>
            <pc:docMk/>
            <pc:sldMk cId="432802563" sldId="352"/>
            <ac:spMk id="3" creationId="{470DDD43-2F26-42E0-A76B-015EDFFFFDBE}"/>
          </ac:spMkLst>
        </pc:spChg>
      </pc:sldChg>
      <pc:sldChg chg="modSp mod">
        <pc:chgData name="Daniel Castillo" userId="99183a06fd39c8b4" providerId="LiveId" clId="{6F34AC03-E0D4-419F-AA78-11901EC905CF}" dt="2022-09-15T14:01:32.839" v="494" actId="20577"/>
        <pc:sldMkLst>
          <pc:docMk/>
          <pc:sldMk cId="3182118021" sldId="353"/>
        </pc:sldMkLst>
        <pc:spChg chg="mod">
          <ac:chgData name="Daniel Castillo" userId="99183a06fd39c8b4" providerId="LiveId" clId="{6F34AC03-E0D4-419F-AA78-11901EC905CF}" dt="2022-09-15T14:01:32.839" v="494" actId="20577"/>
          <ac:spMkLst>
            <pc:docMk/>
            <pc:sldMk cId="3182118021" sldId="353"/>
            <ac:spMk id="6" creationId="{4B977043-D24E-D5F4-98AC-E0E17DF8479C}"/>
          </ac:spMkLst>
        </pc:spChg>
      </pc:sldChg>
      <pc:sldChg chg="modSp mod">
        <pc:chgData name="Daniel Castillo" userId="99183a06fd39c8b4" providerId="LiveId" clId="{6F34AC03-E0D4-419F-AA78-11901EC905CF}" dt="2022-09-15T14:02:31.923" v="498" actId="20577"/>
        <pc:sldMkLst>
          <pc:docMk/>
          <pc:sldMk cId="3250409925" sldId="355"/>
        </pc:sldMkLst>
        <pc:spChg chg="mod">
          <ac:chgData name="Daniel Castillo" userId="99183a06fd39c8b4" providerId="LiveId" clId="{6F34AC03-E0D4-419F-AA78-11901EC905CF}" dt="2022-09-15T14:02:31.923" v="498" actId="20577"/>
          <ac:spMkLst>
            <pc:docMk/>
            <pc:sldMk cId="3250409925" sldId="355"/>
            <ac:spMk id="6" creationId="{4B977043-D24E-D5F4-98AC-E0E17DF8479C}"/>
          </ac:spMkLst>
        </pc:spChg>
      </pc:sldChg>
      <pc:sldChg chg="modSp mod">
        <pc:chgData name="Daniel Castillo" userId="99183a06fd39c8b4" providerId="LiveId" clId="{6F34AC03-E0D4-419F-AA78-11901EC905CF}" dt="2022-09-15T14:03:12.327" v="505" actId="20577"/>
        <pc:sldMkLst>
          <pc:docMk/>
          <pc:sldMk cId="4176579433" sldId="356"/>
        </pc:sldMkLst>
        <pc:spChg chg="mod">
          <ac:chgData name="Daniel Castillo" userId="99183a06fd39c8b4" providerId="LiveId" clId="{6F34AC03-E0D4-419F-AA78-11901EC905CF}" dt="2022-09-15T14:03:12.327" v="505" actId="20577"/>
          <ac:spMkLst>
            <pc:docMk/>
            <pc:sldMk cId="4176579433" sldId="356"/>
            <ac:spMk id="6" creationId="{4B977043-D24E-D5F4-98AC-E0E17DF8479C}"/>
          </ac:spMkLst>
        </pc:spChg>
      </pc:sldChg>
      <pc:sldChg chg="modSp mod">
        <pc:chgData name="Daniel Castillo" userId="99183a06fd39c8b4" providerId="LiveId" clId="{6F34AC03-E0D4-419F-AA78-11901EC905CF}" dt="2022-09-15T13:36:46.656" v="251" actId="20577"/>
        <pc:sldMkLst>
          <pc:docMk/>
          <pc:sldMk cId="1440005494" sldId="358"/>
        </pc:sldMkLst>
        <pc:spChg chg="mod">
          <ac:chgData name="Daniel Castillo" userId="99183a06fd39c8b4" providerId="LiveId" clId="{6F34AC03-E0D4-419F-AA78-11901EC905CF}" dt="2022-09-15T13:36:46.656" v="251" actId="20577"/>
          <ac:spMkLst>
            <pc:docMk/>
            <pc:sldMk cId="1440005494" sldId="358"/>
            <ac:spMk id="6" creationId="{4B977043-D24E-D5F4-98AC-E0E17DF8479C}"/>
          </ac:spMkLst>
        </pc:spChg>
        <pc:picChg chg="mod">
          <ac:chgData name="Daniel Castillo" userId="99183a06fd39c8b4" providerId="LiveId" clId="{6F34AC03-E0D4-419F-AA78-11901EC905CF}" dt="2022-09-15T13:36:36.295" v="249" actId="1076"/>
          <ac:picMkLst>
            <pc:docMk/>
            <pc:sldMk cId="1440005494" sldId="358"/>
            <ac:picMk id="4098" creationId="{32CD6D4A-DF0B-F334-7C05-72FAB69B8261}"/>
          </ac:picMkLst>
        </pc:picChg>
      </pc:sldChg>
      <pc:sldChg chg="addSp delSp modSp mod ord">
        <pc:chgData name="Daniel Castillo" userId="99183a06fd39c8b4" providerId="LiveId" clId="{6F34AC03-E0D4-419F-AA78-11901EC905CF}" dt="2022-09-15T13:35:56.071" v="246" actId="20577"/>
        <pc:sldMkLst>
          <pc:docMk/>
          <pc:sldMk cId="2709625187" sldId="360"/>
        </pc:sldMkLst>
        <pc:spChg chg="mod">
          <ac:chgData name="Daniel Castillo" userId="99183a06fd39c8b4" providerId="LiveId" clId="{6F34AC03-E0D4-419F-AA78-11901EC905CF}" dt="2022-09-15T13:35:56.071" v="246" actId="20577"/>
          <ac:spMkLst>
            <pc:docMk/>
            <pc:sldMk cId="2709625187" sldId="360"/>
            <ac:spMk id="6" creationId="{4B977043-D24E-D5F4-98AC-E0E17DF8479C}"/>
          </ac:spMkLst>
        </pc:spChg>
        <pc:picChg chg="add mod">
          <ac:chgData name="Daniel Castillo" userId="99183a06fd39c8b4" providerId="LiveId" clId="{6F34AC03-E0D4-419F-AA78-11901EC905CF}" dt="2022-09-15T13:35:26.237" v="238" actId="1036"/>
          <ac:picMkLst>
            <pc:docMk/>
            <pc:sldMk cId="2709625187" sldId="360"/>
            <ac:picMk id="1026" creationId="{0ED65C78-F754-9D3A-53F6-2141D84E5A37}"/>
          </ac:picMkLst>
        </pc:picChg>
        <pc:picChg chg="del mod">
          <ac:chgData name="Daniel Castillo" userId="99183a06fd39c8b4" providerId="LiveId" clId="{6F34AC03-E0D4-419F-AA78-11901EC905CF}" dt="2022-09-15T13:34:54.152" v="153" actId="478"/>
          <ac:picMkLst>
            <pc:docMk/>
            <pc:sldMk cId="2709625187" sldId="360"/>
            <ac:picMk id="10242" creationId="{9A0DA040-D066-FCA7-AFA8-83875F6C971A}"/>
          </ac:picMkLst>
        </pc:picChg>
      </pc:sldChg>
      <pc:sldChg chg="modSp add mod">
        <pc:chgData name="Daniel Castillo" userId="99183a06fd39c8b4" providerId="LiveId" clId="{6F34AC03-E0D4-419F-AA78-11901EC905CF}" dt="2022-09-15T13:31:11.346" v="146" actId="20577"/>
        <pc:sldMkLst>
          <pc:docMk/>
          <pc:sldMk cId="1069693764" sldId="361"/>
        </pc:sldMkLst>
        <pc:spChg chg="mod">
          <ac:chgData name="Daniel Castillo" userId="99183a06fd39c8b4" providerId="LiveId" clId="{6F34AC03-E0D4-419F-AA78-11901EC905CF}" dt="2022-09-15T13:31:11.346" v="146" actId="20577"/>
          <ac:spMkLst>
            <pc:docMk/>
            <pc:sldMk cId="1069693764" sldId="361"/>
            <ac:spMk id="6" creationId="{4B977043-D24E-D5F4-98AC-E0E17DF8479C}"/>
          </ac:spMkLst>
        </pc:spChg>
      </pc:sldChg>
      <pc:sldChg chg="addSp delSp modSp add mod">
        <pc:chgData name="Daniel Castillo" userId="99183a06fd39c8b4" providerId="LiveId" clId="{6F34AC03-E0D4-419F-AA78-11901EC905CF}" dt="2022-09-15T14:00:16.142" v="491" actId="1076"/>
        <pc:sldMkLst>
          <pc:docMk/>
          <pc:sldMk cId="2644099493" sldId="362"/>
        </pc:sldMkLst>
        <pc:spChg chg="mod">
          <ac:chgData name="Daniel Castillo" userId="99183a06fd39c8b4" providerId="LiveId" clId="{6F34AC03-E0D4-419F-AA78-11901EC905CF}" dt="2022-09-15T13:49:10.949" v="276" actId="6549"/>
          <ac:spMkLst>
            <pc:docMk/>
            <pc:sldMk cId="2644099493" sldId="362"/>
            <ac:spMk id="2" creationId="{00000000-0000-0000-0000-000000000000}"/>
          </ac:spMkLst>
        </pc:spChg>
        <pc:spChg chg="mod">
          <ac:chgData name="Daniel Castillo" userId="99183a06fd39c8b4" providerId="LiveId" clId="{6F34AC03-E0D4-419F-AA78-11901EC905CF}" dt="2022-09-15T14:00:04.930" v="487" actId="14100"/>
          <ac:spMkLst>
            <pc:docMk/>
            <pc:sldMk cId="2644099493" sldId="362"/>
            <ac:spMk id="6" creationId="{4B977043-D24E-D5F4-98AC-E0E17DF8479C}"/>
          </ac:spMkLst>
        </pc:spChg>
        <pc:picChg chg="del">
          <ac:chgData name="Daniel Castillo" userId="99183a06fd39c8b4" providerId="LiveId" clId="{6F34AC03-E0D4-419F-AA78-11901EC905CF}" dt="2022-09-15T13:50:02.174" v="277" actId="478"/>
          <ac:picMkLst>
            <pc:docMk/>
            <pc:sldMk cId="2644099493" sldId="362"/>
            <ac:picMk id="1026" creationId="{0ED65C78-F754-9D3A-53F6-2141D84E5A37}"/>
          </ac:picMkLst>
        </pc:picChg>
        <pc:picChg chg="add mod">
          <ac:chgData name="Daniel Castillo" userId="99183a06fd39c8b4" providerId="LiveId" clId="{6F34AC03-E0D4-419F-AA78-11901EC905CF}" dt="2022-09-15T14:00:16.142" v="491" actId="1076"/>
          <ac:picMkLst>
            <pc:docMk/>
            <pc:sldMk cId="2644099493" sldId="362"/>
            <ac:picMk id="2050" creationId="{3EEEB50C-083D-D3C7-C860-943F8E4E23FD}"/>
          </ac:picMkLst>
        </pc:picChg>
      </pc:sldChg>
      <pc:sldChg chg="addSp delSp modSp add mod">
        <pc:chgData name="Daniel Castillo" userId="99183a06fd39c8b4" providerId="LiveId" clId="{6F34AC03-E0D4-419F-AA78-11901EC905CF}" dt="2022-09-15T14:26:40.165" v="756" actId="1035"/>
        <pc:sldMkLst>
          <pc:docMk/>
          <pc:sldMk cId="1007555387" sldId="363"/>
        </pc:sldMkLst>
        <pc:spChg chg="mod">
          <ac:chgData name="Daniel Castillo" userId="99183a06fd39c8b4" providerId="LiveId" clId="{6F34AC03-E0D4-419F-AA78-11901EC905CF}" dt="2022-09-15T14:06:07.907" v="526" actId="20577"/>
          <ac:spMkLst>
            <pc:docMk/>
            <pc:sldMk cId="1007555387" sldId="363"/>
            <ac:spMk id="2" creationId="{00000000-0000-0000-0000-000000000000}"/>
          </ac:spMkLst>
        </pc:spChg>
        <pc:spChg chg="mod">
          <ac:chgData name="Daniel Castillo" userId="99183a06fd39c8b4" providerId="LiveId" clId="{6F34AC03-E0D4-419F-AA78-11901EC905CF}" dt="2022-09-15T14:26:40.165" v="756" actId="1035"/>
          <ac:spMkLst>
            <pc:docMk/>
            <pc:sldMk cId="1007555387" sldId="363"/>
            <ac:spMk id="6" creationId="{4B977043-D24E-D5F4-98AC-E0E17DF8479C}"/>
          </ac:spMkLst>
        </pc:spChg>
        <pc:picChg chg="del">
          <ac:chgData name="Daniel Castillo" userId="99183a06fd39c8b4" providerId="LiveId" clId="{6F34AC03-E0D4-419F-AA78-11901EC905CF}" dt="2022-09-15T14:11:07.080" v="728" actId="478"/>
          <ac:picMkLst>
            <pc:docMk/>
            <pc:sldMk cId="1007555387" sldId="363"/>
            <ac:picMk id="2050" creationId="{3EEEB50C-083D-D3C7-C860-943F8E4E23FD}"/>
          </ac:picMkLst>
        </pc:picChg>
        <pc:picChg chg="add mod">
          <ac:chgData name="Daniel Castillo" userId="99183a06fd39c8b4" providerId="LiveId" clId="{6F34AC03-E0D4-419F-AA78-11901EC905CF}" dt="2022-09-15T14:26:37.453" v="755" actId="1076"/>
          <ac:picMkLst>
            <pc:docMk/>
            <pc:sldMk cId="1007555387" sldId="363"/>
            <ac:picMk id="3074" creationId="{AD16BF92-FD90-AA6E-C098-75A222E66EEF}"/>
          </ac:picMkLst>
        </pc:picChg>
      </pc:sldChg>
      <pc:sldChg chg="addSp delSp modSp add mod">
        <pc:chgData name="Daniel Castillo" userId="99183a06fd39c8b4" providerId="LiveId" clId="{6F34AC03-E0D4-419F-AA78-11901EC905CF}" dt="2022-09-15T14:30:58.046" v="965" actId="1076"/>
        <pc:sldMkLst>
          <pc:docMk/>
          <pc:sldMk cId="835362609" sldId="364"/>
        </pc:sldMkLst>
        <pc:spChg chg="mod">
          <ac:chgData name="Daniel Castillo" userId="99183a06fd39c8b4" providerId="LiveId" clId="{6F34AC03-E0D4-419F-AA78-11901EC905CF}" dt="2022-09-15T14:29:56.584" v="842" actId="20577"/>
          <ac:spMkLst>
            <pc:docMk/>
            <pc:sldMk cId="835362609" sldId="364"/>
            <ac:spMk id="2" creationId="{00000000-0000-0000-0000-000000000000}"/>
          </ac:spMkLst>
        </pc:spChg>
        <pc:spChg chg="mod">
          <ac:chgData name="Daniel Castillo" userId="99183a06fd39c8b4" providerId="LiveId" clId="{6F34AC03-E0D4-419F-AA78-11901EC905CF}" dt="2022-09-15T14:30:51.159" v="962" actId="1036"/>
          <ac:spMkLst>
            <pc:docMk/>
            <pc:sldMk cId="835362609" sldId="364"/>
            <ac:spMk id="6" creationId="{4B977043-D24E-D5F4-98AC-E0E17DF8479C}"/>
          </ac:spMkLst>
        </pc:spChg>
        <pc:picChg chg="del">
          <ac:chgData name="Daniel Castillo" userId="99183a06fd39c8b4" providerId="LiveId" clId="{6F34AC03-E0D4-419F-AA78-11901EC905CF}" dt="2022-09-15T14:28:13.472" v="758" actId="478"/>
          <ac:picMkLst>
            <pc:docMk/>
            <pc:sldMk cId="835362609" sldId="364"/>
            <ac:picMk id="3074" creationId="{AD16BF92-FD90-AA6E-C098-75A222E66EEF}"/>
          </ac:picMkLst>
        </pc:picChg>
        <pc:picChg chg="add mod">
          <ac:chgData name="Daniel Castillo" userId="99183a06fd39c8b4" providerId="LiveId" clId="{6F34AC03-E0D4-419F-AA78-11901EC905CF}" dt="2022-09-15T14:30:58.046" v="965" actId="1076"/>
          <ac:picMkLst>
            <pc:docMk/>
            <pc:sldMk cId="835362609" sldId="364"/>
            <ac:picMk id="4098" creationId="{2B46DA9B-CDC8-CED2-E0DD-0C8C94624252}"/>
          </ac:picMkLst>
        </pc:picChg>
      </pc:sldChg>
      <pc:sldChg chg="addSp delSp modSp add mod">
        <pc:chgData name="Daniel Castillo" userId="99183a06fd39c8b4" providerId="LiveId" clId="{6F34AC03-E0D4-419F-AA78-11901EC905CF}" dt="2022-09-15T14:37:57.490" v="1100" actId="20577"/>
        <pc:sldMkLst>
          <pc:docMk/>
          <pc:sldMk cId="4039785311" sldId="365"/>
        </pc:sldMkLst>
        <pc:spChg chg="mod">
          <ac:chgData name="Daniel Castillo" userId="99183a06fd39c8b4" providerId="LiveId" clId="{6F34AC03-E0D4-419F-AA78-11901EC905CF}" dt="2022-09-15T14:33:03.295" v="1020" actId="20577"/>
          <ac:spMkLst>
            <pc:docMk/>
            <pc:sldMk cId="4039785311" sldId="365"/>
            <ac:spMk id="2" creationId="{00000000-0000-0000-0000-000000000000}"/>
          </ac:spMkLst>
        </pc:spChg>
        <pc:spChg chg="mod">
          <ac:chgData name="Daniel Castillo" userId="99183a06fd39c8b4" providerId="LiveId" clId="{6F34AC03-E0D4-419F-AA78-11901EC905CF}" dt="2022-09-15T14:37:57.490" v="1100" actId="20577"/>
          <ac:spMkLst>
            <pc:docMk/>
            <pc:sldMk cId="4039785311" sldId="365"/>
            <ac:spMk id="6" creationId="{4B977043-D24E-D5F4-98AC-E0E17DF8479C}"/>
          </ac:spMkLst>
        </pc:spChg>
        <pc:picChg chg="del">
          <ac:chgData name="Daniel Castillo" userId="99183a06fd39c8b4" providerId="LiveId" clId="{6F34AC03-E0D4-419F-AA78-11901EC905CF}" dt="2022-09-15T14:35:06.596" v="1032" actId="478"/>
          <ac:picMkLst>
            <pc:docMk/>
            <pc:sldMk cId="4039785311" sldId="365"/>
            <ac:picMk id="4098" creationId="{2B46DA9B-CDC8-CED2-E0DD-0C8C94624252}"/>
          </ac:picMkLst>
        </pc:picChg>
        <pc:picChg chg="add mod">
          <ac:chgData name="Daniel Castillo" userId="99183a06fd39c8b4" providerId="LiveId" clId="{6F34AC03-E0D4-419F-AA78-11901EC905CF}" dt="2022-09-15T14:37:47.765" v="1098" actId="1036"/>
          <ac:picMkLst>
            <pc:docMk/>
            <pc:sldMk cId="4039785311" sldId="365"/>
            <ac:picMk id="5122" creationId="{1E209B17-1249-EA0C-D88C-D30F94D434D3}"/>
          </ac:picMkLst>
        </pc:picChg>
      </pc:sldChg>
      <pc:sldChg chg="modSp add mod">
        <pc:chgData name="Daniel Castillo" userId="99183a06fd39c8b4" providerId="LiveId" clId="{6F34AC03-E0D4-419F-AA78-11901EC905CF}" dt="2022-09-15T14:43:41.166" v="1224" actId="1036"/>
        <pc:sldMkLst>
          <pc:docMk/>
          <pc:sldMk cId="4099272624" sldId="366"/>
        </pc:sldMkLst>
        <pc:spChg chg="mod">
          <ac:chgData name="Daniel Castillo" userId="99183a06fd39c8b4" providerId="LiveId" clId="{6F34AC03-E0D4-419F-AA78-11901EC905CF}" dt="2022-09-15T14:43:27.981" v="1220" actId="255"/>
          <ac:spMkLst>
            <pc:docMk/>
            <pc:sldMk cId="4099272624" sldId="366"/>
            <ac:spMk id="6" creationId="{4B977043-D24E-D5F4-98AC-E0E17DF8479C}"/>
          </ac:spMkLst>
        </pc:spChg>
        <pc:picChg chg="mod">
          <ac:chgData name="Daniel Castillo" userId="99183a06fd39c8b4" providerId="LiveId" clId="{6F34AC03-E0D4-419F-AA78-11901EC905CF}" dt="2022-09-15T14:43:41.166" v="1224" actId="1036"/>
          <ac:picMkLst>
            <pc:docMk/>
            <pc:sldMk cId="4099272624" sldId="366"/>
            <ac:picMk id="5122" creationId="{1E209B17-1249-EA0C-D88C-D30F94D434D3}"/>
          </ac:picMkLst>
        </pc:picChg>
      </pc:sldChg>
      <pc:sldChg chg="addSp delSp modSp add mod">
        <pc:chgData name="Daniel Castillo" userId="99183a06fd39c8b4" providerId="LiveId" clId="{6F34AC03-E0D4-419F-AA78-11901EC905CF}" dt="2022-09-15T20:38:19.815" v="1443" actId="20577"/>
        <pc:sldMkLst>
          <pc:docMk/>
          <pc:sldMk cId="2654126798" sldId="367"/>
        </pc:sldMkLst>
        <pc:spChg chg="mod">
          <ac:chgData name="Daniel Castillo" userId="99183a06fd39c8b4" providerId="LiveId" clId="{6F34AC03-E0D4-419F-AA78-11901EC905CF}" dt="2022-09-15T20:38:19.815" v="1443" actId="20577"/>
          <ac:spMkLst>
            <pc:docMk/>
            <pc:sldMk cId="2654126798" sldId="367"/>
            <ac:spMk id="2" creationId="{00000000-0000-0000-0000-000000000000}"/>
          </ac:spMkLst>
        </pc:spChg>
        <pc:spChg chg="mod">
          <ac:chgData name="Daniel Castillo" userId="99183a06fd39c8b4" providerId="LiveId" clId="{6F34AC03-E0D4-419F-AA78-11901EC905CF}" dt="2022-09-15T14:54:48.836" v="1380" actId="255"/>
          <ac:spMkLst>
            <pc:docMk/>
            <pc:sldMk cId="2654126798" sldId="367"/>
            <ac:spMk id="6" creationId="{4B977043-D24E-D5F4-98AC-E0E17DF8479C}"/>
          </ac:spMkLst>
        </pc:spChg>
        <pc:picChg chg="del">
          <ac:chgData name="Daniel Castillo" userId="99183a06fd39c8b4" providerId="LiveId" clId="{6F34AC03-E0D4-419F-AA78-11901EC905CF}" dt="2022-09-15T14:51:45.525" v="1247" actId="478"/>
          <ac:picMkLst>
            <pc:docMk/>
            <pc:sldMk cId="2654126798" sldId="367"/>
            <ac:picMk id="5122" creationId="{1E209B17-1249-EA0C-D88C-D30F94D434D3}"/>
          </ac:picMkLst>
        </pc:picChg>
        <pc:picChg chg="add mod">
          <ac:chgData name="Daniel Castillo" userId="99183a06fd39c8b4" providerId="LiveId" clId="{6F34AC03-E0D4-419F-AA78-11901EC905CF}" dt="2022-09-15T14:55:06.269" v="1390" actId="1035"/>
          <ac:picMkLst>
            <pc:docMk/>
            <pc:sldMk cId="2654126798" sldId="367"/>
            <ac:picMk id="6146" creationId="{D2C58B6D-E417-026D-2F09-1C422DD3DAB0}"/>
          </ac:picMkLst>
        </pc:picChg>
      </pc:sldChg>
      <pc:sldChg chg="addSp delSp modSp add mod">
        <pc:chgData name="Daniel Castillo" userId="99183a06fd39c8b4" providerId="LiveId" clId="{6F34AC03-E0D4-419F-AA78-11901EC905CF}" dt="2022-09-15T20:38:24.485" v="1446" actId="20577"/>
        <pc:sldMkLst>
          <pc:docMk/>
          <pc:sldMk cId="1607213218" sldId="368"/>
        </pc:sldMkLst>
        <pc:spChg chg="mod">
          <ac:chgData name="Daniel Castillo" userId="99183a06fd39c8b4" providerId="LiveId" clId="{6F34AC03-E0D4-419F-AA78-11901EC905CF}" dt="2022-09-15T20:38:24.485" v="1446" actId="20577"/>
          <ac:spMkLst>
            <pc:docMk/>
            <pc:sldMk cId="1607213218" sldId="368"/>
            <ac:spMk id="2" creationId="{00000000-0000-0000-0000-000000000000}"/>
          </ac:spMkLst>
        </pc:spChg>
        <pc:spChg chg="mod">
          <ac:chgData name="Daniel Castillo" userId="99183a06fd39c8b4" providerId="LiveId" clId="{6F34AC03-E0D4-419F-AA78-11901EC905CF}" dt="2022-09-15T18:35:58.805" v="1397" actId="20577"/>
          <ac:spMkLst>
            <pc:docMk/>
            <pc:sldMk cId="1607213218" sldId="368"/>
            <ac:spMk id="6" creationId="{4B977043-D24E-D5F4-98AC-E0E17DF8479C}"/>
          </ac:spMkLst>
        </pc:spChg>
        <pc:picChg chg="del">
          <ac:chgData name="Daniel Castillo" userId="99183a06fd39c8b4" providerId="LiveId" clId="{6F34AC03-E0D4-419F-AA78-11901EC905CF}" dt="2022-09-15T20:33:14.457" v="1398" actId="478"/>
          <ac:picMkLst>
            <pc:docMk/>
            <pc:sldMk cId="1607213218" sldId="368"/>
            <ac:picMk id="6146" creationId="{D2C58B6D-E417-026D-2F09-1C422DD3DAB0}"/>
          </ac:picMkLst>
        </pc:picChg>
        <pc:picChg chg="add mod">
          <ac:chgData name="Daniel Castillo" userId="99183a06fd39c8b4" providerId="LiveId" clId="{6F34AC03-E0D4-419F-AA78-11901EC905CF}" dt="2022-09-15T20:33:47.851" v="1441" actId="1076"/>
          <ac:picMkLst>
            <pc:docMk/>
            <pc:sldMk cId="1607213218" sldId="368"/>
            <ac:picMk id="8194" creationId="{A3CD2359-7FA3-7AC9-F85E-6C84729500FF}"/>
          </ac:picMkLst>
        </pc:picChg>
      </pc:sldChg>
      <pc:sldChg chg="addSp delSp modSp add mod">
        <pc:chgData name="Daniel Castillo" userId="99183a06fd39c8b4" providerId="LiveId" clId="{6F34AC03-E0D4-419F-AA78-11901EC905CF}" dt="2022-09-15T20:55:23.442" v="1570" actId="1076"/>
        <pc:sldMkLst>
          <pc:docMk/>
          <pc:sldMk cId="4112555487" sldId="369"/>
        </pc:sldMkLst>
        <pc:spChg chg="mod">
          <ac:chgData name="Daniel Castillo" userId="99183a06fd39c8b4" providerId="LiveId" clId="{6F34AC03-E0D4-419F-AA78-11901EC905CF}" dt="2022-09-15T20:48:00.034" v="1448" actId="20577"/>
          <ac:spMkLst>
            <pc:docMk/>
            <pc:sldMk cId="4112555487" sldId="369"/>
            <ac:spMk id="2" creationId="{00000000-0000-0000-0000-000000000000}"/>
          </ac:spMkLst>
        </pc:spChg>
        <pc:spChg chg="add del">
          <ac:chgData name="Daniel Castillo" userId="99183a06fd39c8b4" providerId="LiveId" clId="{6F34AC03-E0D4-419F-AA78-11901EC905CF}" dt="2022-09-15T20:53:52.859" v="1506"/>
          <ac:spMkLst>
            <pc:docMk/>
            <pc:sldMk cId="4112555487" sldId="369"/>
            <ac:spMk id="3" creationId="{892ABC15-8689-C294-20F2-BA26145AD67E}"/>
          </ac:spMkLst>
        </pc:spChg>
        <pc:spChg chg="add del">
          <ac:chgData name="Daniel Castillo" userId="99183a06fd39c8b4" providerId="LiveId" clId="{6F34AC03-E0D4-419F-AA78-11901EC905CF}" dt="2022-09-15T20:54:01.127" v="1508"/>
          <ac:spMkLst>
            <pc:docMk/>
            <pc:sldMk cId="4112555487" sldId="369"/>
            <ac:spMk id="4" creationId="{D7918754-7BB6-AA7D-CE47-79EFEE16482D}"/>
          </ac:spMkLst>
        </pc:spChg>
        <pc:spChg chg="mod">
          <ac:chgData name="Daniel Castillo" userId="99183a06fd39c8b4" providerId="LiveId" clId="{6F34AC03-E0D4-419F-AA78-11901EC905CF}" dt="2022-09-15T20:52:03.178" v="1503" actId="20577"/>
          <ac:spMkLst>
            <pc:docMk/>
            <pc:sldMk cId="4112555487" sldId="369"/>
            <ac:spMk id="6" creationId="{4B977043-D24E-D5F4-98AC-E0E17DF8479C}"/>
          </ac:spMkLst>
        </pc:spChg>
        <pc:picChg chg="del">
          <ac:chgData name="Daniel Castillo" userId="99183a06fd39c8b4" providerId="LiveId" clId="{6F34AC03-E0D4-419F-AA78-11901EC905CF}" dt="2022-09-15T20:53:46.443" v="1504" actId="478"/>
          <ac:picMkLst>
            <pc:docMk/>
            <pc:sldMk cId="4112555487" sldId="369"/>
            <ac:picMk id="8194" creationId="{A3CD2359-7FA3-7AC9-F85E-6C84729500FF}"/>
          </ac:picMkLst>
        </pc:picChg>
        <pc:picChg chg="add mod">
          <ac:chgData name="Daniel Castillo" userId="99183a06fd39c8b4" providerId="LiveId" clId="{6F34AC03-E0D4-419F-AA78-11901EC905CF}" dt="2022-09-15T20:55:23.442" v="1570" actId="1076"/>
          <ac:picMkLst>
            <pc:docMk/>
            <pc:sldMk cId="4112555487" sldId="369"/>
            <ac:picMk id="9222" creationId="{BE020010-58BB-869C-5642-85FDDFDE8D98}"/>
          </ac:picMkLst>
        </pc:picChg>
      </pc:sldChg>
      <pc:sldChg chg="addSp delSp modSp add mod">
        <pc:chgData name="Daniel Castillo" userId="99183a06fd39c8b4" providerId="LiveId" clId="{6F34AC03-E0D4-419F-AA78-11901EC905CF}" dt="2022-09-19T20:22:01.500" v="3167" actId="1076"/>
        <pc:sldMkLst>
          <pc:docMk/>
          <pc:sldMk cId="870794859" sldId="370"/>
        </pc:sldMkLst>
        <pc:spChg chg="mod">
          <ac:chgData name="Daniel Castillo" userId="99183a06fd39c8b4" providerId="LiveId" clId="{6F34AC03-E0D4-419F-AA78-11901EC905CF}" dt="2022-09-17T11:10:44.632" v="1622" actId="20577"/>
          <ac:spMkLst>
            <pc:docMk/>
            <pc:sldMk cId="870794859" sldId="370"/>
            <ac:spMk id="2" creationId="{00000000-0000-0000-0000-000000000000}"/>
          </ac:spMkLst>
        </pc:spChg>
        <pc:spChg chg="mod">
          <ac:chgData name="Daniel Castillo" userId="99183a06fd39c8b4" providerId="LiveId" clId="{6F34AC03-E0D4-419F-AA78-11901EC905CF}" dt="2022-09-17T13:51:04.829" v="2137" actId="122"/>
          <ac:spMkLst>
            <pc:docMk/>
            <pc:sldMk cId="870794859" sldId="370"/>
            <ac:spMk id="6" creationId="{4B977043-D24E-D5F4-98AC-E0E17DF8479C}"/>
          </ac:spMkLst>
        </pc:spChg>
        <pc:picChg chg="add del mod">
          <ac:chgData name="Daniel Castillo" userId="99183a06fd39c8b4" providerId="LiveId" clId="{6F34AC03-E0D4-419F-AA78-11901EC905CF}" dt="2022-09-19T20:21:46.958" v="3162" actId="478"/>
          <ac:picMkLst>
            <pc:docMk/>
            <pc:sldMk cId="870794859" sldId="370"/>
            <ac:picMk id="3" creationId="{B1A6EE83-168D-C75E-C386-1F4B983C8CEC}"/>
          </ac:picMkLst>
        </pc:picChg>
        <pc:picChg chg="add mod">
          <ac:chgData name="Daniel Castillo" userId="99183a06fd39c8b4" providerId="LiveId" clId="{6F34AC03-E0D4-419F-AA78-11901EC905CF}" dt="2022-09-19T20:22:01.500" v="3167" actId="1076"/>
          <ac:picMkLst>
            <pc:docMk/>
            <pc:sldMk cId="870794859" sldId="370"/>
            <ac:picMk id="1026" creationId="{76DDE390-CA04-D46C-B4DA-4E2A20C34A26}"/>
          </ac:picMkLst>
        </pc:picChg>
        <pc:picChg chg="add del mod">
          <ac:chgData name="Daniel Castillo" userId="99183a06fd39c8b4" providerId="LiveId" clId="{6F34AC03-E0D4-419F-AA78-11901EC905CF}" dt="2022-09-17T13:48:55.335" v="2065" actId="478"/>
          <ac:picMkLst>
            <pc:docMk/>
            <pc:sldMk cId="870794859" sldId="370"/>
            <ac:picMk id="1026" creationId="{7BF57499-C31A-8434-2D78-305BFAA84882}"/>
          </ac:picMkLst>
        </pc:picChg>
        <pc:picChg chg="del">
          <ac:chgData name="Daniel Castillo" userId="99183a06fd39c8b4" providerId="LiveId" clId="{6F34AC03-E0D4-419F-AA78-11901EC905CF}" dt="2022-09-17T11:11:39.327" v="1623" actId="478"/>
          <ac:picMkLst>
            <pc:docMk/>
            <pc:sldMk cId="870794859" sldId="370"/>
            <ac:picMk id="9222" creationId="{BE020010-58BB-869C-5642-85FDDFDE8D98}"/>
          </ac:picMkLst>
        </pc:picChg>
      </pc:sldChg>
      <pc:sldChg chg="addSp delSp modSp add mod">
        <pc:chgData name="Daniel Castillo" userId="99183a06fd39c8b4" providerId="LiveId" clId="{6F34AC03-E0D4-419F-AA78-11901EC905CF}" dt="2022-09-19T20:29:31.538" v="3281" actId="20577"/>
        <pc:sldMkLst>
          <pc:docMk/>
          <pc:sldMk cId="2849505508" sldId="371"/>
        </pc:sldMkLst>
        <pc:spChg chg="mod">
          <ac:chgData name="Daniel Castillo" userId="99183a06fd39c8b4" providerId="LiveId" clId="{6F34AC03-E0D4-419F-AA78-11901EC905CF}" dt="2022-09-18T08:26:03.442" v="2194" actId="20577"/>
          <ac:spMkLst>
            <pc:docMk/>
            <pc:sldMk cId="2849505508" sldId="371"/>
            <ac:spMk id="2" creationId="{00000000-0000-0000-0000-000000000000}"/>
          </ac:spMkLst>
        </pc:spChg>
        <pc:spChg chg="mod">
          <ac:chgData name="Daniel Castillo" userId="99183a06fd39c8b4" providerId="LiveId" clId="{6F34AC03-E0D4-419F-AA78-11901EC905CF}" dt="2022-09-19T20:29:31.538" v="3281" actId="20577"/>
          <ac:spMkLst>
            <pc:docMk/>
            <pc:sldMk cId="2849505508" sldId="371"/>
            <ac:spMk id="6" creationId="{4B977043-D24E-D5F4-98AC-E0E17DF8479C}"/>
          </ac:spMkLst>
        </pc:spChg>
        <pc:picChg chg="del mod modCrop">
          <ac:chgData name="Daniel Castillo" userId="99183a06fd39c8b4" providerId="LiveId" clId="{6F34AC03-E0D4-419F-AA78-11901EC905CF}" dt="2022-09-19T20:23:31.950" v="3172" actId="478"/>
          <ac:picMkLst>
            <pc:docMk/>
            <pc:sldMk cId="2849505508" sldId="371"/>
            <ac:picMk id="3" creationId="{B1A6EE83-168D-C75E-C386-1F4B983C8CEC}"/>
          </ac:picMkLst>
        </pc:picChg>
        <pc:picChg chg="add mod">
          <ac:chgData name="Daniel Castillo" userId="99183a06fd39c8b4" providerId="LiveId" clId="{6F34AC03-E0D4-419F-AA78-11901EC905CF}" dt="2022-09-19T20:29:10.137" v="3275" actId="1036"/>
          <ac:picMkLst>
            <pc:docMk/>
            <pc:sldMk cId="2849505508" sldId="371"/>
            <ac:picMk id="5" creationId="{F85C3FAD-9A74-CBFA-1186-D381AA3AB619}"/>
          </ac:picMkLst>
        </pc:picChg>
      </pc:sldChg>
      <pc:sldChg chg="modSp add mod">
        <pc:chgData name="Daniel Castillo" userId="99183a06fd39c8b4" providerId="LiveId" clId="{6F34AC03-E0D4-419F-AA78-11901EC905CF}" dt="2022-09-19T20:32:26.144" v="3320" actId="1036"/>
        <pc:sldMkLst>
          <pc:docMk/>
          <pc:sldMk cId="1419016026" sldId="372"/>
        </pc:sldMkLst>
        <pc:spChg chg="mod">
          <ac:chgData name="Daniel Castillo" userId="99183a06fd39c8b4" providerId="LiveId" clId="{6F34AC03-E0D4-419F-AA78-11901EC905CF}" dt="2022-09-18T08:36:26.089" v="2948" actId="20577"/>
          <ac:spMkLst>
            <pc:docMk/>
            <pc:sldMk cId="1419016026" sldId="372"/>
            <ac:spMk id="2" creationId="{00000000-0000-0000-0000-000000000000}"/>
          </ac:spMkLst>
        </pc:spChg>
        <pc:spChg chg="mod">
          <ac:chgData name="Daniel Castillo" userId="99183a06fd39c8b4" providerId="LiveId" clId="{6F34AC03-E0D4-419F-AA78-11901EC905CF}" dt="2022-09-19T20:32:19.577" v="3318" actId="20577"/>
          <ac:spMkLst>
            <pc:docMk/>
            <pc:sldMk cId="1419016026" sldId="372"/>
            <ac:spMk id="6" creationId="{4B977043-D24E-D5F4-98AC-E0E17DF8479C}"/>
          </ac:spMkLst>
        </pc:spChg>
        <pc:picChg chg="mod">
          <ac:chgData name="Daniel Castillo" userId="99183a06fd39c8b4" providerId="LiveId" clId="{6F34AC03-E0D4-419F-AA78-11901EC905CF}" dt="2022-09-19T20:32:26.144" v="3320" actId="1036"/>
          <ac:picMkLst>
            <pc:docMk/>
            <pc:sldMk cId="1419016026" sldId="372"/>
            <ac:picMk id="3" creationId="{B1A6EE83-168D-C75E-C386-1F4B983C8CEC}"/>
          </ac:picMkLst>
        </pc:picChg>
      </pc:sldChg>
      <pc:sldChg chg="addSp delSp modSp add mod">
        <pc:chgData name="Daniel Castillo" userId="99183a06fd39c8b4" providerId="LiveId" clId="{6F34AC03-E0D4-419F-AA78-11901EC905CF}" dt="2022-09-19T20:38:11.694" v="3523" actId="20577"/>
        <pc:sldMkLst>
          <pc:docMk/>
          <pc:sldMk cId="4045859332" sldId="373"/>
        </pc:sldMkLst>
        <pc:spChg chg="mod">
          <ac:chgData name="Daniel Castillo" userId="99183a06fd39c8b4" providerId="LiveId" clId="{6F34AC03-E0D4-419F-AA78-11901EC905CF}" dt="2022-09-19T20:38:11.694" v="3523" actId="20577"/>
          <ac:spMkLst>
            <pc:docMk/>
            <pc:sldMk cId="4045859332" sldId="373"/>
            <ac:spMk id="6" creationId="{4B977043-D24E-D5F4-98AC-E0E17DF8479C}"/>
          </ac:spMkLst>
        </pc:spChg>
        <pc:picChg chg="del">
          <ac:chgData name="Daniel Castillo" userId="99183a06fd39c8b4" providerId="LiveId" clId="{6F34AC03-E0D4-419F-AA78-11901EC905CF}" dt="2022-09-19T20:34:14.023" v="3322" actId="478"/>
          <ac:picMkLst>
            <pc:docMk/>
            <pc:sldMk cId="4045859332" sldId="373"/>
            <ac:picMk id="5" creationId="{F85C3FAD-9A74-CBFA-1186-D381AA3AB619}"/>
          </ac:picMkLst>
        </pc:picChg>
        <pc:picChg chg="add mod">
          <ac:chgData name="Daniel Castillo" userId="99183a06fd39c8b4" providerId="LiveId" clId="{6F34AC03-E0D4-419F-AA78-11901EC905CF}" dt="2022-09-19T20:37:57.530" v="3521" actId="1076"/>
          <ac:picMkLst>
            <pc:docMk/>
            <pc:sldMk cId="4045859332" sldId="373"/>
            <ac:picMk id="2050" creationId="{E7FA9563-8AC0-4157-E0FA-6AE818B45601}"/>
          </ac:picMkLst>
        </pc:picChg>
      </pc:sldChg>
      <pc:sldChg chg="addSp delSp modSp add mod">
        <pc:chgData name="Daniel Castillo" userId="99183a06fd39c8b4" providerId="LiveId" clId="{6F34AC03-E0D4-419F-AA78-11901EC905CF}" dt="2022-09-23T06:02:02.855" v="3654" actId="1076"/>
        <pc:sldMkLst>
          <pc:docMk/>
          <pc:sldMk cId="2224625392" sldId="374"/>
        </pc:sldMkLst>
        <pc:spChg chg="mod">
          <ac:chgData name="Daniel Castillo" userId="99183a06fd39c8b4" providerId="LiveId" clId="{6F34AC03-E0D4-419F-AA78-11901EC905CF}" dt="2022-09-23T05:59:34.782" v="3556" actId="20577"/>
          <ac:spMkLst>
            <pc:docMk/>
            <pc:sldMk cId="2224625392" sldId="374"/>
            <ac:spMk id="2" creationId="{00000000-0000-0000-0000-000000000000}"/>
          </ac:spMkLst>
        </pc:spChg>
        <pc:spChg chg="mod">
          <ac:chgData name="Daniel Castillo" userId="99183a06fd39c8b4" providerId="LiveId" clId="{6F34AC03-E0D4-419F-AA78-11901EC905CF}" dt="2022-09-23T06:02:02.855" v="3654" actId="1076"/>
          <ac:spMkLst>
            <pc:docMk/>
            <pc:sldMk cId="2224625392" sldId="374"/>
            <ac:spMk id="6" creationId="{4B977043-D24E-D5F4-98AC-E0E17DF8479C}"/>
          </ac:spMkLst>
        </pc:spChg>
        <pc:picChg chg="add mod">
          <ac:chgData name="Daniel Castillo" userId="99183a06fd39c8b4" providerId="LiveId" clId="{6F34AC03-E0D4-419F-AA78-11901EC905CF}" dt="2022-09-23T06:01:50.367" v="3640" actId="1076"/>
          <ac:picMkLst>
            <pc:docMk/>
            <pc:sldMk cId="2224625392" sldId="374"/>
            <ac:picMk id="3" creationId="{85291517-80FF-B2C5-F681-E770C9BB710B}"/>
          </ac:picMkLst>
        </pc:picChg>
        <pc:picChg chg="add mod">
          <ac:chgData name="Daniel Castillo" userId="99183a06fd39c8b4" providerId="LiveId" clId="{6F34AC03-E0D4-419F-AA78-11901EC905CF}" dt="2022-09-23T06:01:51.705" v="3641" actId="1076"/>
          <ac:picMkLst>
            <pc:docMk/>
            <pc:sldMk cId="2224625392" sldId="374"/>
            <ac:picMk id="4" creationId="{A545A574-47CF-943D-5786-4A20A957B9D6}"/>
          </ac:picMkLst>
        </pc:picChg>
        <pc:picChg chg="del">
          <ac:chgData name="Daniel Castillo" userId="99183a06fd39c8b4" providerId="LiveId" clId="{6F34AC03-E0D4-419F-AA78-11901EC905CF}" dt="2022-09-23T05:59:47.292" v="3558" actId="478"/>
          <ac:picMkLst>
            <pc:docMk/>
            <pc:sldMk cId="2224625392" sldId="374"/>
            <ac:picMk id="2050" creationId="{E7FA9563-8AC0-4157-E0FA-6AE818B45601}"/>
          </ac:picMkLst>
        </pc:picChg>
      </pc:sldChg>
      <pc:sldChg chg="addSp delSp modSp add mod ord">
        <pc:chgData name="Daniel Castillo" userId="99183a06fd39c8b4" providerId="LiveId" clId="{6F34AC03-E0D4-419F-AA78-11901EC905CF}" dt="2022-09-25T16:59:54.932" v="4115" actId="1076"/>
        <pc:sldMkLst>
          <pc:docMk/>
          <pc:sldMk cId="1262872579" sldId="375"/>
        </pc:sldMkLst>
        <pc:spChg chg="mod">
          <ac:chgData name="Daniel Castillo" userId="99183a06fd39c8b4" providerId="LiveId" clId="{6F34AC03-E0D4-419F-AA78-11901EC905CF}" dt="2022-09-23T06:05:06.498" v="3752" actId="20577"/>
          <ac:spMkLst>
            <pc:docMk/>
            <pc:sldMk cId="1262872579" sldId="375"/>
            <ac:spMk id="2" creationId="{00000000-0000-0000-0000-000000000000}"/>
          </ac:spMkLst>
        </pc:spChg>
        <pc:spChg chg="del">
          <ac:chgData name="Daniel Castillo" userId="99183a06fd39c8b4" providerId="LiveId" clId="{6F34AC03-E0D4-419F-AA78-11901EC905CF}" dt="2022-09-23T06:02:46.778" v="3657" actId="478"/>
          <ac:spMkLst>
            <pc:docMk/>
            <pc:sldMk cId="1262872579" sldId="375"/>
            <ac:spMk id="6" creationId="{4B977043-D24E-D5F4-98AC-E0E17DF8479C}"/>
          </ac:spMkLst>
        </pc:spChg>
        <pc:spChg chg="add del mod">
          <ac:chgData name="Daniel Castillo" userId="99183a06fd39c8b4" providerId="LiveId" clId="{6F34AC03-E0D4-419F-AA78-11901EC905CF}" dt="2022-09-23T06:02:49.606" v="3658" actId="478"/>
          <ac:spMkLst>
            <pc:docMk/>
            <pc:sldMk cId="1262872579" sldId="375"/>
            <ac:spMk id="7" creationId="{668C2CD9-5269-87CC-C537-73EF9C3E97E7}"/>
          </ac:spMkLst>
        </pc:spChg>
        <pc:picChg chg="del">
          <ac:chgData name="Daniel Castillo" userId="99183a06fd39c8b4" providerId="LiveId" clId="{6F34AC03-E0D4-419F-AA78-11901EC905CF}" dt="2022-09-23T06:02:51.255" v="3659" actId="478"/>
          <ac:picMkLst>
            <pc:docMk/>
            <pc:sldMk cId="1262872579" sldId="375"/>
            <ac:picMk id="3" creationId="{85291517-80FF-B2C5-F681-E770C9BB710B}"/>
          </ac:picMkLst>
        </pc:picChg>
        <pc:picChg chg="add mod">
          <ac:chgData name="Daniel Castillo" userId="99183a06fd39c8b4" providerId="LiveId" clId="{6F34AC03-E0D4-419F-AA78-11901EC905CF}" dt="2022-09-25T16:59:54.932" v="4115" actId="1076"/>
          <ac:picMkLst>
            <pc:docMk/>
            <pc:sldMk cId="1262872579" sldId="375"/>
            <ac:picMk id="4" creationId="{A4C8C2E2-96FD-5300-CDA2-972D90BFD6F3}"/>
          </ac:picMkLst>
        </pc:picChg>
        <pc:picChg chg="del">
          <ac:chgData name="Daniel Castillo" userId="99183a06fd39c8b4" providerId="LiveId" clId="{6F34AC03-E0D4-419F-AA78-11901EC905CF}" dt="2022-09-23T06:02:53.115" v="3660" actId="478"/>
          <ac:picMkLst>
            <pc:docMk/>
            <pc:sldMk cId="1262872579" sldId="375"/>
            <ac:picMk id="4" creationId="{A545A574-47CF-943D-5786-4A20A957B9D6}"/>
          </ac:picMkLst>
        </pc:picChg>
        <pc:picChg chg="add del mod modCrop">
          <ac:chgData name="Daniel Castillo" userId="99183a06fd39c8b4" providerId="LiveId" clId="{6F34AC03-E0D4-419F-AA78-11901EC905CF}" dt="2022-09-25T16:59:38.358" v="4110" actId="478"/>
          <ac:picMkLst>
            <pc:docMk/>
            <pc:sldMk cId="1262872579" sldId="375"/>
            <ac:picMk id="6" creationId="{ADFA0DBC-4222-3456-C08F-695F4712EE4C}"/>
          </ac:picMkLst>
        </pc:picChg>
        <pc:picChg chg="add del mod">
          <ac:chgData name="Daniel Castillo" userId="99183a06fd39c8b4" providerId="LiveId" clId="{6F34AC03-E0D4-419F-AA78-11901EC905CF}" dt="2022-09-23T06:03:23.096" v="3685" actId="478"/>
          <ac:picMkLst>
            <pc:docMk/>
            <pc:sldMk cId="1262872579" sldId="375"/>
            <ac:picMk id="8" creationId="{7D0ECC2D-0F04-F8AB-B26B-A70C72C3865C}"/>
          </ac:picMkLst>
        </pc:picChg>
        <pc:picChg chg="add del mod">
          <ac:chgData name="Daniel Castillo" userId="99183a06fd39c8b4" providerId="LiveId" clId="{6F34AC03-E0D4-419F-AA78-11901EC905CF}" dt="2022-09-23T06:03:25.217" v="3686" actId="478"/>
          <ac:picMkLst>
            <pc:docMk/>
            <pc:sldMk cId="1262872579" sldId="375"/>
            <ac:picMk id="9" creationId="{1B76B6A4-145D-2102-E11B-D81503DEC18E}"/>
          </ac:picMkLst>
        </pc:picChg>
        <pc:picChg chg="add mod modCrop">
          <ac:chgData name="Daniel Castillo" userId="99183a06fd39c8b4" providerId="LiveId" clId="{6F34AC03-E0D4-419F-AA78-11901EC905CF}" dt="2022-09-25T16:59:49.731" v="4113" actId="1076"/>
          <ac:picMkLst>
            <pc:docMk/>
            <pc:sldMk cId="1262872579" sldId="375"/>
            <ac:picMk id="10" creationId="{909E87D0-36E9-9923-B557-3B5E4F354C29}"/>
          </ac:picMkLst>
        </pc:picChg>
        <pc:picChg chg="add del mod">
          <ac:chgData name="Daniel Castillo" userId="99183a06fd39c8b4" providerId="LiveId" clId="{6F34AC03-E0D4-419F-AA78-11901EC905CF}" dt="2022-09-25T14:33:28.644" v="4058" actId="478"/>
          <ac:picMkLst>
            <pc:docMk/>
            <pc:sldMk cId="1262872579" sldId="375"/>
            <ac:picMk id="11" creationId="{7FA6B3A4-C9B4-087F-18ED-154A1B5A6776}"/>
          </ac:picMkLst>
        </pc:picChg>
        <pc:picChg chg="add del mod">
          <ac:chgData name="Daniel Castillo" userId="99183a06fd39c8b4" providerId="LiveId" clId="{6F34AC03-E0D4-419F-AA78-11901EC905CF}" dt="2022-09-25T14:28:59.435" v="4010" actId="478"/>
          <ac:picMkLst>
            <pc:docMk/>
            <pc:sldMk cId="1262872579" sldId="375"/>
            <ac:picMk id="12" creationId="{E8A9E6CD-DAF9-5F25-2974-B9A17D344DCB}"/>
          </ac:picMkLst>
        </pc:picChg>
        <pc:picChg chg="add mod modCrop">
          <ac:chgData name="Daniel Castillo" userId="99183a06fd39c8b4" providerId="LiveId" clId="{6F34AC03-E0D4-419F-AA78-11901EC905CF}" dt="2022-09-25T16:59:52.138" v="4114" actId="1076"/>
          <ac:picMkLst>
            <pc:docMk/>
            <pc:sldMk cId="1262872579" sldId="375"/>
            <ac:picMk id="13" creationId="{3146BA7C-DD63-0E45-1AB9-82BC3E8BA3A1}"/>
          </ac:picMkLst>
        </pc:picChg>
      </pc:sldChg>
      <pc:sldChg chg="addSp delSp modSp add mod">
        <pc:chgData name="Daniel Castillo" userId="99183a06fd39c8b4" providerId="LiveId" clId="{6F34AC03-E0D4-419F-AA78-11901EC905CF}" dt="2022-09-23T06:10:16.341" v="3836" actId="1036"/>
        <pc:sldMkLst>
          <pc:docMk/>
          <pc:sldMk cId="1353713972" sldId="376"/>
        </pc:sldMkLst>
        <pc:spChg chg="add del mod">
          <ac:chgData name="Daniel Castillo" userId="99183a06fd39c8b4" providerId="LiveId" clId="{6F34AC03-E0D4-419F-AA78-11901EC905CF}" dt="2022-09-23T06:05:45.506" v="3756" actId="478"/>
          <ac:spMkLst>
            <pc:docMk/>
            <pc:sldMk cId="1353713972" sldId="376"/>
            <ac:spMk id="4" creationId="{DA1E32A9-CD8C-DE64-4258-D3CD2A6BA193}"/>
          </ac:spMkLst>
        </pc:spChg>
        <pc:spChg chg="del mod">
          <ac:chgData name="Daniel Castillo" userId="99183a06fd39c8b4" providerId="LiveId" clId="{6F34AC03-E0D4-419F-AA78-11901EC905CF}" dt="2022-09-23T06:05:42.102" v="3755" actId="478"/>
          <ac:spMkLst>
            <pc:docMk/>
            <pc:sldMk cId="1353713972" sldId="376"/>
            <ac:spMk id="6" creationId="{4B977043-D24E-D5F4-98AC-E0E17DF8479C}"/>
          </ac:spMkLst>
        </pc:spChg>
        <pc:picChg chg="add mod">
          <ac:chgData name="Daniel Castillo" userId="99183a06fd39c8b4" providerId="LiveId" clId="{6F34AC03-E0D4-419F-AA78-11901EC905CF}" dt="2022-09-23T06:10:16.341" v="3836" actId="1036"/>
          <ac:picMkLst>
            <pc:docMk/>
            <pc:sldMk cId="1353713972" sldId="376"/>
            <ac:picMk id="5" creationId="{4C459031-D40C-A481-47C3-DC34BDC12639}"/>
          </ac:picMkLst>
        </pc:picChg>
        <pc:picChg chg="del">
          <ac:chgData name="Daniel Castillo" userId="99183a06fd39c8b4" providerId="LiveId" clId="{6F34AC03-E0D4-419F-AA78-11901EC905CF}" dt="2022-09-23T06:05:55.917" v="3758" actId="478"/>
          <ac:picMkLst>
            <pc:docMk/>
            <pc:sldMk cId="1353713972" sldId="376"/>
            <ac:picMk id="8194" creationId="{BA145BD7-00C6-0ACB-803B-EFA690D823BF}"/>
          </ac:picMkLst>
        </pc:picChg>
      </pc:sldChg>
      <pc:sldChg chg="addSp delSp modSp add mod">
        <pc:chgData name="Daniel Castillo" userId="99183a06fd39c8b4" providerId="LiveId" clId="{6F34AC03-E0D4-419F-AA78-11901EC905CF}" dt="2022-09-23T06:09:54.607" v="3830" actId="20577"/>
        <pc:sldMkLst>
          <pc:docMk/>
          <pc:sldMk cId="3558711306" sldId="377"/>
        </pc:sldMkLst>
        <pc:spChg chg="mod">
          <ac:chgData name="Daniel Castillo" userId="99183a06fd39c8b4" providerId="LiveId" clId="{6F34AC03-E0D4-419F-AA78-11901EC905CF}" dt="2022-09-23T06:09:54.607" v="3830" actId="20577"/>
          <ac:spMkLst>
            <pc:docMk/>
            <pc:sldMk cId="3558711306" sldId="377"/>
            <ac:spMk id="2" creationId="{00000000-0000-0000-0000-000000000000}"/>
          </ac:spMkLst>
        </pc:spChg>
        <pc:spChg chg="add del mod">
          <ac:chgData name="Daniel Castillo" userId="99183a06fd39c8b4" providerId="LiveId" clId="{6F34AC03-E0D4-419F-AA78-11901EC905CF}" dt="2022-09-23T06:07:08.260" v="3764" actId="478"/>
          <ac:spMkLst>
            <pc:docMk/>
            <pc:sldMk cId="3558711306" sldId="377"/>
            <ac:spMk id="4" creationId="{5A3D2208-9348-E7BE-D5EB-5B19C8FCC974}"/>
          </ac:spMkLst>
        </pc:spChg>
        <pc:spChg chg="del mod">
          <ac:chgData name="Daniel Castillo" userId="99183a06fd39c8b4" providerId="LiveId" clId="{6F34AC03-E0D4-419F-AA78-11901EC905CF}" dt="2022-09-23T06:06:52.992" v="3763" actId="478"/>
          <ac:spMkLst>
            <pc:docMk/>
            <pc:sldMk cId="3558711306" sldId="377"/>
            <ac:spMk id="6" creationId="{4B977043-D24E-D5F4-98AC-E0E17DF8479C}"/>
          </ac:spMkLst>
        </pc:spChg>
        <pc:spChg chg="add mod">
          <ac:chgData name="Daniel Castillo" userId="99183a06fd39c8b4" providerId="LiveId" clId="{6F34AC03-E0D4-419F-AA78-11901EC905CF}" dt="2022-09-23T06:07:25.668" v="3766"/>
          <ac:spMkLst>
            <pc:docMk/>
            <pc:sldMk cId="3558711306" sldId="377"/>
            <ac:spMk id="10" creationId="{9DBA8A62-1E1F-90FD-975A-A4EF7069B04A}"/>
          </ac:spMkLst>
        </pc:spChg>
        <pc:spChg chg="add mod">
          <ac:chgData name="Daniel Castillo" userId="99183a06fd39c8b4" providerId="LiveId" clId="{6F34AC03-E0D4-419F-AA78-11901EC905CF}" dt="2022-09-23T06:07:25.668" v="3766"/>
          <ac:spMkLst>
            <pc:docMk/>
            <pc:sldMk cId="3558711306" sldId="377"/>
            <ac:spMk id="11" creationId="{B1A07130-4262-7FB5-C350-239C989E79D0}"/>
          </ac:spMkLst>
        </pc:spChg>
        <pc:spChg chg="add mod">
          <ac:chgData name="Daniel Castillo" userId="99183a06fd39c8b4" providerId="LiveId" clId="{6F34AC03-E0D4-419F-AA78-11901EC905CF}" dt="2022-09-23T06:07:25.668" v="3766"/>
          <ac:spMkLst>
            <pc:docMk/>
            <pc:sldMk cId="3558711306" sldId="377"/>
            <ac:spMk id="12" creationId="{AFE5F15F-8277-028B-9C17-19D87238C7CF}"/>
          </ac:spMkLst>
        </pc:spChg>
        <pc:spChg chg="add mod">
          <ac:chgData name="Daniel Castillo" userId="99183a06fd39c8b4" providerId="LiveId" clId="{6F34AC03-E0D4-419F-AA78-11901EC905CF}" dt="2022-09-23T06:07:25.668" v="3766"/>
          <ac:spMkLst>
            <pc:docMk/>
            <pc:sldMk cId="3558711306" sldId="377"/>
            <ac:spMk id="13" creationId="{BC2F1B54-A6EB-6FFE-8F28-E9D3F765277C}"/>
          </ac:spMkLst>
        </pc:spChg>
        <pc:spChg chg="add mod">
          <ac:chgData name="Daniel Castillo" userId="99183a06fd39c8b4" providerId="LiveId" clId="{6F34AC03-E0D4-419F-AA78-11901EC905CF}" dt="2022-09-23T06:07:25.668" v="3766"/>
          <ac:spMkLst>
            <pc:docMk/>
            <pc:sldMk cId="3558711306" sldId="377"/>
            <ac:spMk id="14" creationId="{732BF109-34A4-DE0C-93E3-90EA7D76C33C}"/>
          </ac:spMkLst>
        </pc:spChg>
        <pc:spChg chg="add mod">
          <ac:chgData name="Daniel Castillo" userId="99183a06fd39c8b4" providerId="LiveId" clId="{6F34AC03-E0D4-419F-AA78-11901EC905CF}" dt="2022-09-23T06:07:25.668" v="3766"/>
          <ac:spMkLst>
            <pc:docMk/>
            <pc:sldMk cId="3558711306" sldId="377"/>
            <ac:spMk id="15" creationId="{05FD3501-0497-2117-4CD5-C87416E9CC75}"/>
          </ac:spMkLst>
        </pc:spChg>
        <pc:spChg chg="add mod">
          <ac:chgData name="Daniel Castillo" userId="99183a06fd39c8b4" providerId="LiveId" clId="{6F34AC03-E0D4-419F-AA78-11901EC905CF}" dt="2022-09-23T06:07:25.668" v="3766"/>
          <ac:spMkLst>
            <pc:docMk/>
            <pc:sldMk cId="3558711306" sldId="377"/>
            <ac:spMk id="16" creationId="{E496FBF3-2D51-A48D-D26E-41B1C6B119BA}"/>
          </ac:spMkLst>
        </pc:spChg>
        <pc:spChg chg="add mod">
          <ac:chgData name="Daniel Castillo" userId="99183a06fd39c8b4" providerId="LiveId" clId="{6F34AC03-E0D4-419F-AA78-11901EC905CF}" dt="2022-09-23T06:07:25.668" v="3766"/>
          <ac:spMkLst>
            <pc:docMk/>
            <pc:sldMk cId="3558711306" sldId="377"/>
            <ac:spMk id="17" creationId="{002FE208-1162-3535-E6BB-5EA8AD4312A2}"/>
          </ac:spMkLst>
        </pc:spChg>
        <pc:spChg chg="add mod">
          <ac:chgData name="Daniel Castillo" userId="99183a06fd39c8b4" providerId="LiveId" clId="{6F34AC03-E0D4-419F-AA78-11901EC905CF}" dt="2022-09-23T06:07:25.668" v="3766"/>
          <ac:spMkLst>
            <pc:docMk/>
            <pc:sldMk cId="3558711306" sldId="377"/>
            <ac:spMk id="19" creationId="{E5C72298-31EA-025C-D41E-BEC4C7015B39}"/>
          </ac:spMkLst>
        </pc:spChg>
        <pc:spChg chg="add mod">
          <ac:chgData name="Daniel Castillo" userId="99183a06fd39c8b4" providerId="LiveId" clId="{6F34AC03-E0D4-419F-AA78-11901EC905CF}" dt="2022-09-23T06:07:25.668" v="3766"/>
          <ac:spMkLst>
            <pc:docMk/>
            <pc:sldMk cId="3558711306" sldId="377"/>
            <ac:spMk id="20" creationId="{4F134060-6A98-2284-DD5D-604DF460D08B}"/>
          </ac:spMkLst>
        </pc:spChg>
        <pc:spChg chg="add mod">
          <ac:chgData name="Daniel Castillo" userId="99183a06fd39c8b4" providerId="LiveId" clId="{6F34AC03-E0D4-419F-AA78-11901EC905CF}" dt="2022-09-23T06:07:25.668" v="3766"/>
          <ac:spMkLst>
            <pc:docMk/>
            <pc:sldMk cId="3558711306" sldId="377"/>
            <ac:spMk id="21" creationId="{27F31A7B-9886-4ED7-211E-15741A6FEB96}"/>
          </ac:spMkLst>
        </pc:spChg>
        <pc:spChg chg="add mod">
          <ac:chgData name="Daniel Castillo" userId="99183a06fd39c8b4" providerId="LiveId" clId="{6F34AC03-E0D4-419F-AA78-11901EC905CF}" dt="2022-09-23T06:09:23.654" v="3794" actId="20577"/>
          <ac:spMkLst>
            <pc:docMk/>
            <pc:sldMk cId="3558711306" sldId="377"/>
            <ac:spMk id="22" creationId="{5C6241A2-88F3-227D-2F10-662C2E0F84F6}"/>
          </ac:spMkLst>
        </pc:spChg>
        <pc:spChg chg="add mod">
          <ac:chgData name="Daniel Castillo" userId="99183a06fd39c8b4" providerId="LiveId" clId="{6F34AC03-E0D4-419F-AA78-11901EC905CF}" dt="2022-09-23T06:07:25.668" v="3766"/>
          <ac:spMkLst>
            <pc:docMk/>
            <pc:sldMk cId="3558711306" sldId="377"/>
            <ac:spMk id="24" creationId="{8ED48EDB-B3B3-3E28-E26F-1DAD2034C921}"/>
          </ac:spMkLst>
        </pc:spChg>
        <pc:spChg chg="add mod">
          <ac:chgData name="Daniel Castillo" userId="99183a06fd39c8b4" providerId="LiveId" clId="{6F34AC03-E0D4-419F-AA78-11901EC905CF}" dt="2022-09-23T06:08:04.623" v="3777" actId="1076"/>
          <ac:spMkLst>
            <pc:docMk/>
            <pc:sldMk cId="3558711306" sldId="377"/>
            <ac:spMk id="25" creationId="{9D477AE1-0CC8-7027-31BF-D6DD1C2D1413}"/>
          </ac:spMkLst>
        </pc:spChg>
        <pc:spChg chg="add mod">
          <ac:chgData name="Daniel Castillo" userId="99183a06fd39c8b4" providerId="LiveId" clId="{6F34AC03-E0D4-419F-AA78-11901EC905CF}" dt="2022-09-23T06:07:25.668" v="3766"/>
          <ac:spMkLst>
            <pc:docMk/>
            <pc:sldMk cId="3558711306" sldId="377"/>
            <ac:spMk id="27" creationId="{D93677B2-3A47-7D20-EECB-378D007B2F4C}"/>
          </ac:spMkLst>
        </pc:spChg>
        <pc:spChg chg="add mod">
          <ac:chgData name="Daniel Castillo" userId="99183a06fd39c8b4" providerId="LiveId" clId="{6F34AC03-E0D4-419F-AA78-11901EC905CF}" dt="2022-09-23T06:07:25.668" v="3766"/>
          <ac:spMkLst>
            <pc:docMk/>
            <pc:sldMk cId="3558711306" sldId="377"/>
            <ac:spMk id="28" creationId="{854F26EC-1EB0-7974-13FB-06905338725E}"/>
          </ac:spMkLst>
        </pc:spChg>
        <pc:spChg chg="add mod">
          <ac:chgData name="Daniel Castillo" userId="99183a06fd39c8b4" providerId="LiveId" clId="{6F34AC03-E0D4-419F-AA78-11901EC905CF}" dt="2022-09-23T06:07:25.668" v="3766"/>
          <ac:spMkLst>
            <pc:docMk/>
            <pc:sldMk cId="3558711306" sldId="377"/>
            <ac:spMk id="29" creationId="{D4E56D09-CACF-1B8D-819E-7EAA2013F295}"/>
          </ac:spMkLst>
        </pc:spChg>
        <pc:grpChg chg="add mod">
          <ac:chgData name="Daniel Castillo" userId="99183a06fd39c8b4" providerId="LiveId" clId="{6F34AC03-E0D4-419F-AA78-11901EC905CF}" dt="2022-09-23T06:08:44.019" v="3781" actId="1076"/>
          <ac:grpSpMkLst>
            <pc:docMk/>
            <pc:sldMk cId="3558711306" sldId="377"/>
            <ac:grpSpMk id="5" creationId="{40569391-7729-75D4-08EC-51A2201880DD}"/>
          </ac:grpSpMkLst>
        </pc:grpChg>
        <pc:grpChg chg="add mod">
          <ac:chgData name="Daniel Castillo" userId="99183a06fd39c8b4" providerId="LiveId" clId="{6F34AC03-E0D4-419F-AA78-11901EC905CF}" dt="2022-09-23T06:07:38.304" v="3773" actId="1035"/>
          <ac:grpSpMkLst>
            <pc:docMk/>
            <pc:sldMk cId="3558711306" sldId="377"/>
            <ac:grpSpMk id="7" creationId="{6CF80A07-BD78-7F91-66DE-8E265777D918}"/>
          </ac:grpSpMkLst>
        </pc:grpChg>
        <pc:grpChg chg="add mod">
          <ac:chgData name="Daniel Castillo" userId="99183a06fd39c8b4" providerId="LiveId" clId="{6F34AC03-E0D4-419F-AA78-11901EC905CF}" dt="2022-09-23T06:08:57.645" v="3782" actId="1076"/>
          <ac:grpSpMkLst>
            <pc:docMk/>
            <pc:sldMk cId="3558711306" sldId="377"/>
            <ac:grpSpMk id="8" creationId="{B97502B2-0181-DA67-8B2A-7F4FD8F02082}"/>
          </ac:grpSpMkLst>
        </pc:grpChg>
        <pc:grpChg chg="add mod">
          <ac:chgData name="Daniel Castillo" userId="99183a06fd39c8b4" providerId="LiveId" clId="{6F34AC03-E0D4-419F-AA78-11901EC905CF}" dt="2022-09-23T06:07:38.304" v="3773" actId="1035"/>
          <ac:grpSpMkLst>
            <pc:docMk/>
            <pc:sldMk cId="3558711306" sldId="377"/>
            <ac:grpSpMk id="9" creationId="{0369C8B5-6054-B5CB-1F23-EA97031B1CA2}"/>
          </ac:grpSpMkLst>
        </pc:grpChg>
        <pc:picChg chg="del">
          <ac:chgData name="Daniel Castillo" userId="99183a06fd39c8b4" providerId="LiveId" clId="{6F34AC03-E0D4-419F-AA78-11901EC905CF}" dt="2022-09-23T06:07:15.712" v="3765" actId="478"/>
          <ac:picMkLst>
            <pc:docMk/>
            <pc:sldMk cId="3558711306" sldId="377"/>
            <ac:picMk id="1026" creationId="{0ED65C78-F754-9D3A-53F6-2141D84E5A37}"/>
          </ac:picMkLst>
        </pc:picChg>
        <pc:cxnChg chg="add mod">
          <ac:chgData name="Daniel Castillo" userId="99183a06fd39c8b4" providerId="LiveId" clId="{6F34AC03-E0D4-419F-AA78-11901EC905CF}" dt="2022-09-23T06:07:25.668" v="3766"/>
          <ac:cxnSpMkLst>
            <pc:docMk/>
            <pc:sldMk cId="3558711306" sldId="377"/>
            <ac:cxnSpMk id="18" creationId="{5C3B0012-4ECD-2937-229B-62BB1F950290}"/>
          </ac:cxnSpMkLst>
        </pc:cxnChg>
        <pc:cxnChg chg="add mod">
          <ac:chgData name="Daniel Castillo" userId="99183a06fd39c8b4" providerId="LiveId" clId="{6F34AC03-E0D4-419F-AA78-11901EC905CF}" dt="2022-09-23T06:07:25.668" v="3766"/>
          <ac:cxnSpMkLst>
            <pc:docMk/>
            <pc:sldMk cId="3558711306" sldId="377"/>
            <ac:cxnSpMk id="23" creationId="{AFF2AC4A-52E3-E35F-D04C-D0C2271DBF9A}"/>
          </ac:cxnSpMkLst>
        </pc:cxnChg>
        <pc:cxnChg chg="add mod">
          <ac:chgData name="Daniel Castillo" userId="99183a06fd39c8b4" providerId="LiveId" clId="{6F34AC03-E0D4-419F-AA78-11901EC905CF}" dt="2022-09-23T06:07:25.668" v="3766"/>
          <ac:cxnSpMkLst>
            <pc:docMk/>
            <pc:sldMk cId="3558711306" sldId="377"/>
            <ac:cxnSpMk id="26" creationId="{EB1A367D-4600-24AB-342F-809C89F8BA4C}"/>
          </ac:cxnSpMkLst>
        </pc:cxnChg>
      </pc:sldChg>
      <pc:sldChg chg="addSp delSp modSp add mod">
        <pc:chgData name="Daniel Castillo" userId="99183a06fd39c8b4" providerId="LiveId" clId="{6F34AC03-E0D4-419F-AA78-11901EC905CF}" dt="2022-09-23T06:21:19.298" v="3871" actId="1038"/>
        <pc:sldMkLst>
          <pc:docMk/>
          <pc:sldMk cId="1341312922" sldId="378"/>
        </pc:sldMkLst>
        <pc:spChg chg="add del mod">
          <ac:chgData name="Daniel Castillo" userId="99183a06fd39c8b4" providerId="LiveId" clId="{6F34AC03-E0D4-419F-AA78-11901EC905CF}" dt="2022-09-23T06:11:40.980" v="3839" actId="478"/>
          <ac:spMkLst>
            <pc:docMk/>
            <pc:sldMk cId="1341312922" sldId="378"/>
            <ac:spMk id="4" creationId="{5C487A1B-C5CF-2A4C-B985-D0619F1949DD}"/>
          </ac:spMkLst>
        </pc:spChg>
        <pc:spChg chg="del">
          <ac:chgData name="Daniel Castillo" userId="99183a06fd39c8b4" providerId="LiveId" clId="{6F34AC03-E0D4-419F-AA78-11901EC905CF}" dt="2022-09-23T06:11:37.748" v="3838" actId="478"/>
          <ac:spMkLst>
            <pc:docMk/>
            <pc:sldMk cId="1341312922" sldId="378"/>
            <ac:spMk id="6" creationId="{4B977043-D24E-D5F4-98AC-E0E17DF8479C}"/>
          </ac:spMkLst>
        </pc:spChg>
        <pc:picChg chg="add mod">
          <ac:chgData name="Daniel Castillo" userId="99183a06fd39c8b4" providerId="LiveId" clId="{6F34AC03-E0D4-419F-AA78-11901EC905CF}" dt="2022-09-23T06:21:19.298" v="3871" actId="1038"/>
          <ac:picMkLst>
            <pc:docMk/>
            <pc:sldMk cId="1341312922" sldId="378"/>
            <ac:picMk id="5" creationId="{4237C685-4118-E28F-1D88-A4FFE11EE5D4}"/>
          </ac:picMkLst>
        </pc:picChg>
        <pc:picChg chg="del">
          <ac:chgData name="Daniel Castillo" userId="99183a06fd39c8b4" providerId="LiveId" clId="{6F34AC03-E0D4-419F-AA78-11901EC905CF}" dt="2022-09-23T06:11:42.817" v="3840" actId="478"/>
          <ac:picMkLst>
            <pc:docMk/>
            <pc:sldMk cId="1341312922" sldId="378"/>
            <ac:picMk id="1026" creationId="{0ED65C78-F754-9D3A-53F6-2141D84E5A37}"/>
          </ac:picMkLst>
        </pc:picChg>
      </pc:sldChg>
      <pc:sldChg chg="addSp delSp modSp add mod">
        <pc:chgData name="Daniel Castillo" userId="99183a06fd39c8b4" providerId="LiveId" clId="{6F34AC03-E0D4-419F-AA78-11901EC905CF}" dt="2022-09-25T14:26:42.766" v="3990" actId="1076"/>
        <pc:sldMkLst>
          <pc:docMk/>
          <pc:sldMk cId="260108733" sldId="379"/>
        </pc:sldMkLst>
        <pc:spChg chg="mod">
          <ac:chgData name="Daniel Castillo" userId="99183a06fd39c8b4" providerId="LiveId" clId="{6F34AC03-E0D4-419F-AA78-11901EC905CF}" dt="2022-09-25T14:21:21.574" v="3918" actId="20577"/>
          <ac:spMkLst>
            <pc:docMk/>
            <pc:sldMk cId="260108733" sldId="379"/>
            <ac:spMk id="2" creationId="{00000000-0000-0000-0000-000000000000}"/>
          </ac:spMkLst>
        </pc:spChg>
        <pc:spChg chg="mod">
          <ac:chgData name="Daniel Castillo" userId="99183a06fd39c8b4" providerId="LiveId" clId="{6F34AC03-E0D4-419F-AA78-11901EC905CF}" dt="2022-09-25T14:21:58.682" v="3922" actId="20577"/>
          <ac:spMkLst>
            <pc:docMk/>
            <pc:sldMk cId="260108733" sldId="379"/>
            <ac:spMk id="6" creationId="{4B977043-D24E-D5F4-98AC-E0E17DF8479C}"/>
          </ac:spMkLst>
        </pc:spChg>
        <pc:picChg chg="add mod">
          <ac:chgData name="Daniel Castillo" userId="99183a06fd39c8b4" providerId="LiveId" clId="{6F34AC03-E0D4-419F-AA78-11901EC905CF}" dt="2022-09-25T14:26:42.766" v="3990" actId="1076"/>
          <ac:picMkLst>
            <pc:docMk/>
            <pc:sldMk cId="260108733" sldId="379"/>
            <ac:picMk id="1026" creationId="{37191163-9271-441C-4E89-854833368BC8}"/>
          </ac:picMkLst>
        </pc:picChg>
        <pc:picChg chg="del">
          <ac:chgData name="Daniel Castillo" userId="99183a06fd39c8b4" providerId="LiveId" clId="{6F34AC03-E0D4-419F-AA78-11901EC905CF}" dt="2022-09-25T14:21:29.946" v="3920" actId="478"/>
          <ac:picMkLst>
            <pc:docMk/>
            <pc:sldMk cId="260108733" sldId="379"/>
            <ac:picMk id="2050" creationId="{3EEEB50C-083D-D3C7-C860-943F8E4E23FD}"/>
          </ac:picMkLst>
        </pc:picChg>
      </pc:sldChg>
      <pc:sldChg chg="addSp delSp modSp add mod modAnim">
        <pc:chgData name="Daniel Castillo" userId="99183a06fd39c8b4" providerId="LiveId" clId="{6F34AC03-E0D4-419F-AA78-11901EC905CF}" dt="2022-09-25T14:27:08.606" v="4009" actId="1036"/>
        <pc:sldMkLst>
          <pc:docMk/>
          <pc:sldMk cId="2563618905" sldId="380"/>
        </pc:sldMkLst>
        <pc:picChg chg="add mod">
          <ac:chgData name="Daniel Castillo" userId="99183a06fd39c8b4" providerId="LiveId" clId="{6F34AC03-E0D4-419F-AA78-11901EC905CF}" dt="2022-09-25T14:27:08.606" v="4009" actId="1036"/>
          <ac:picMkLst>
            <pc:docMk/>
            <pc:sldMk cId="2563618905" sldId="380"/>
            <ac:picMk id="3" creationId="{6BDB8D0B-BB63-43D4-7737-29644FF3F80A}"/>
          </ac:picMkLst>
        </pc:picChg>
        <pc:picChg chg="del">
          <ac:chgData name="Daniel Castillo" userId="99183a06fd39c8b4" providerId="LiveId" clId="{6F34AC03-E0D4-419F-AA78-11901EC905CF}" dt="2022-09-25T14:24:20.060" v="3963" actId="478"/>
          <ac:picMkLst>
            <pc:docMk/>
            <pc:sldMk cId="2563618905" sldId="380"/>
            <ac:picMk id="1026" creationId="{37191163-9271-441C-4E89-854833368BC8}"/>
          </ac:picMkLst>
        </pc:picChg>
      </pc:sldChg>
      <pc:sldMasterChg chg="delSldLayout">
        <pc:chgData name="Daniel Castillo" userId="99183a06fd39c8b4" providerId="LiveId" clId="{6F34AC03-E0D4-419F-AA78-11901EC905CF}" dt="2022-09-23T06:02:06.894" v="3655" actId="47"/>
        <pc:sldMasterMkLst>
          <pc:docMk/>
          <pc:sldMasterMk cId="0" sldId="2147483648"/>
        </pc:sldMasterMkLst>
        <pc:sldLayoutChg chg="del">
          <pc:chgData name="Daniel Castillo" userId="99183a06fd39c8b4" providerId="LiveId" clId="{6F34AC03-E0D4-419F-AA78-11901EC905CF}" dt="2022-09-23T06:02:06.894" v="3655" actId="47"/>
          <pc:sldLayoutMkLst>
            <pc:docMk/>
            <pc:sldMasterMk cId="0" sldId="2147483648"/>
            <pc:sldLayoutMk cId="1420960701" sldId="2147484160"/>
          </pc:sldLayoutMkLst>
        </pc:sldLayoutChg>
      </pc:sldMasterChg>
    </pc:docChg>
  </pc:docChgLst>
  <pc:docChgLst>
    <pc:chgData name="Carlos Alonso Martínez" userId="c917cd39c219d606" providerId="LiveId" clId="{087C7697-7540-4045-A481-477230B667C3}"/>
    <pc:docChg chg="custSel addSld delSld modSld">
      <pc:chgData name="Carlos Alonso Martínez" userId="c917cd39c219d606" providerId="LiveId" clId="{087C7697-7540-4045-A481-477230B667C3}" dt="2020-04-27T15:03:31.256" v="1234" actId="2696"/>
      <pc:docMkLst>
        <pc:docMk/>
      </pc:docMkLst>
      <pc:sldChg chg="modSp">
        <pc:chgData name="Carlos Alonso Martínez" userId="c917cd39c219d606" providerId="LiveId" clId="{087C7697-7540-4045-A481-477230B667C3}" dt="2020-04-27T14:27:20.654" v="247" actId="20577"/>
        <pc:sldMkLst>
          <pc:docMk/>
          <pc:sldMk cId="2201381563" sldId="367"/>
        </pc:sldMkLst>
        <pc:spChg chg="mod">
          <ac:chgData name="Carlos Alonso Martínez" userId="c917cd39c219d606" providerId="LiveId" clId="{087C7697-7540-4045-A481-477230B667C3}" dt="2020-04-27T14:23:00.812" v="21" actId="20577"/>
          <ac:spMkLst>
            <pc:docMk/>
            <pc:sldMk cId="2201381563" sldId="367"/>
            <ac:spMk id="2" creationId="{6F1AB6D9-8D74-C74C-8290-83C4954A3E3A}"/>
          </ac:spMkLst>
        </pc:spChg>
        <pc:spChg chg="mod">
          <ac:chgData name="Carlos Alonso Martínez" userId="c917cd39c219d606" providerId="LiveId" clId="{087C7697-7540-4045-A481-477230B667C3}" dt="2020-04-27T14:27:20.654" v="247" actId="20577"/>
          <ac:spMkLst>
            <pc:docMk/>
            <pc:sldMk cId="2201381563" sldId="367"/>
            <ac:spMk id="3" creationId="{2E2B530F-9C54-5443-B1FE-32815963A6C6}"/>
          </ac:spMkLst>
        </pc:spChg>
      </pc:sldChg>
      <pc:sldChg chg="addSp modSp add">
        <pc:chgData name="Carlos Alonso Martínez" userId="c917cd39c219d606" providerId="LiveId" clId="{087C7697-7540-4045-A481-477230B667C3}" dt="2020-04-27T14:37:43.582" v="366" actId="1076"/>
        <pc:sldMkLst>
          <pc:docMk/>
          <pc:sldMk cId="3764061273" sldId="369"/>
        </pc:sldMkLst>
        <pc:spChg chg="mod">
          <ac:chgData name="Carlos Alonso Martínez" userId="c917cd39c219d606" providerId="LiveId" clId="{087C7697-7540-4045-A481-477230B667C3}" dt="2020-04-27T14:34:58.824" v="263" actId="20577"/>
          <ac:spMkLst>
            <pc:docMk/>
            <pc:sldMk cId="3764061273" sldId="369"/>
            <ac:spMk id="2" creationId="{97D99CA1-617C-D642-A0B8-78A28B4FB401}"/>
          </ac:spMkLst>
        </pc:spChg>
        <pc:spChg chg="mod">
          <ac:chgData name="Carlos Alonso Martínez" userId="c917cd39c219d606" providerId="LiveId" clId="{087C7697-7540-4045-A481-477230B667C3}" dt="2020-04-27T14:35:50.218" v="363" actId="123"/>
          <ac:spMkLst>
            <pc:docMk/>
            <pc:sldMk cId="3764061273" sldId="369"/>
            <ac:spMk id="3" creationId="{E19853E7-77BD-E246-9957-8E57CFCD9F9A}"/>
          </ac:spMkLst>
        </pc:spChg>
        <pc:picChg chg="add mod">
          <ac:chgData name="Carlos Alonso Martínez" userId="c917cd39c219d606" providerId="LiveId" clId="{087C7697-7540-4045-A481-477230B667C3}" dt="2020-04-27T14:37:43.582" v="366" actId="1076"/>
          <ac:picMkLst>
            <pc:docMk/>
            <pc:sldMk cId="3764061273" sldId="369"/>
            <ac:picMk id="4" creationId="{DCDC41E5-2D0D-B34E-A0C5-ABF1C1A4E88E}"/>
          </ac:picMkLst>
        </pc:picChg>
      </pc:sldChg>
      <pc:sldChg chg="modSp add">
        <pc:chgData name="Carlos Alonso Martínez" userId="c917cd39c219d606" providerId="LiveId" clId="{087C7697-7540-4045-A481-477230B667C3}" dt="2020-04-27T14:45:34.735" v="606" actId="20577"/>
        <pc:sldMkLst>
          <pc:docMk/>
          <pc:sldMk cId="702968249" sldId="370"/>
        </pc:sldMkLst>
        <pc:spChg chg="mod">
          <ac:chgData name="Carlos Alonso Martínez" userId="c917cd39c219d606" providerId="LiveId" clId="{087C7697-7540-4045-A481-477230B667C3}" dt="2020-04-27T14:37:57.016" v="386" actId="242"/>
          <ac:spMkLst>
            <pc:docMk/>
            <pc:sldMk cId="702968249" sldId="370"/>
            <ac:spMk id="2" creationId="{27AD1284-272C-304D-A193-51D6BCA14411}"/>
          </ac:spMkLst>
        </pc:spChg>
        <pc:spChg chg="mod">
          <ac:chgData name="Carlos Alonso Martínez" userId="c917cd39c219d606" providerId="LiveId" clId="{087C7697-7540-4045-A481-477230B667C3}" dt="2020-04-27T14:45:34.735" v="606" actId="20577"/>
          <ac:spMkLst>
            <pc:docMk/>
            <pc:sldMk cId="702968249" sldId="370"/>
            <ac:spMk id="3" creationId="{FA15D9DE-191E-394C-9089-EB499C66B0B1}"/>
          </ac:spMkLst>
        </pc:spChg>
      </pc:sldChg>
      <pc:sldChg chg="addSp delSp modSp add">
        <pc:chgData name="Carlos Alonso Martínez" userId="c917cd39c219d606" providerId="LiveId" clId="{087C7697-7540-4045-A481-477230B667C3}" dt="2020-04-27T14:46:15.705" v="623"/>
        <pc:sldMkLst>
          <pc:docMk/>
          <pc:sldMk cId="3920217360" sldId="371"/>
        </pc:sldMkLst>
        <pc:spChg chg="mod">
          <ac:chgData name="Carlos Alonso Martínez" userId="c917cd39c219d606" providerId="LiveId" clId="{087C7697-7540-4045-A481-477230B667C3}" dt="2020-04-27T14:45:45.727" v="622" actId="20577"/>
          <ac:spMkLst>
            <pc:docMk/>
            <pc:sldMk cId="3920217360" sldId="371"/>
            <ac:spMk id="2" creationId="{4E66D4A6-AD44-D942-B61F-6C9431A29551}"/>
          </ac:spMkLst>
        </pc:spChg>
        <pc:spChg chg="del">
          <ac:chgData name="Carlos Alonso Martínez" userId="c917cd39c219d606" providerId="LiveId" clId="{087C7697-7540-4045-A481-477230B667C3}" dt="2020-04-27T14:46:15.705" v="623"/>
          <ac:spMkLst>
            <pc:docMk/>
            <pc:sldMk cId="3920217360" sldId="371"/>
            <ac:spMk id="3" creationId="{E2C72257-1642-1447-8E4C-A96E4F6C43DC}"/>
          </ac:spMkLst>
        </pc:spChg>
        <pc:picChg chg="add mod">
          <ac:chgData name="Carlos Alonso Martínez" userId="c917cd39c219d606" providerId="LiveId" clId="{087C7697-7540-4045-A481-477230B667C3}" dt="2020-04-27T14:46:15.705" v="623"/>
          <ac:picMkLst>
            <pc:docMk/>
            <pc:sldMk cId="3920217360" sldId="371"/>
            <ac:picMk id="4" creationId="{1C604054-8795-CC47-8FBC-831B67125F6B}"/>
          </ac:picMkLst>
        </pc:picChg>
      </pc:sldChg>
      <pc:sldChg chg="addSp modSp add">
        <pc:chgData name="Carlos Alonso Martínez" userId="c917cd39c219d606" providerId="LiveId" clId="{087C7697-7540-4045-A481-477230B667C3}" dt="2020-04-27T14:48:54.301" v="656" actId="1076"/>
        <pc:sldMkLst>
          <pc:docMk/>
          <pc:sldMk cId="3028690256" sldId="372"/>
        </pc:sldMkLst>
        <pc:spChg chg="mod">
          <ac:chgData name="Carlos Alonso Martínez" userId="c917cd39c219d606" providerId="LiveId" clId="{087C7697-7540-4045-A481-477230B667C3}" dt="2020-04-27T14:47:30.656" v="645" actId="20577"/>
          <ac:spMkLst>
            <pc:docMk/>
            <pc:sldMk cId="3028690256" sldId="372"/>
            <ac:spMk id="2" creationId="{842D6BE7-E6E6-1B40-BB9B-9FA53FFE97B7}"/>
          </ac:spMkLst>
        </pc:spChg>
        <pc:spChg chg="mod">
          <ac:chgData name="Carlos Alonso Martínez" userId="c917cd39c219d606" providerId="LiveId" clId="{087C7697-7540-4045-A481-477230B667C3}" dt="2020-04-27T14:48:43.861" v="650" actId="12"/>
          <ac:spMkLst>
            <pc:docMk/>
            <pc:sldMk cId="3028690256" sldId="372"/>
            <ac:spMk id="3" creationId="{8795AA76-D0F3-F04C-829E-0D7E5E6EC6B9}"/>
          </ac:spMkLst>
        </pc:spChg>
        <pc:picChg chg="add mod">
          <ac:chgData name="Carlos Alonso Martínez" userId="c917cd39c219d606" providerId="LiveId" clId="{087C7697-7540-4045-A481-477230B667C3}" dt="2020-04-27T14:48:54.301" v="656" actId="1076"/>
          <ac:picMkLst>
            <pc:docMk/>
            <pc:sldMk cId="3028690256" sldId="372"/>
            <ac:picMk id="4" creationId="{0619EC13-46FE-2C4D-A3E9-0B2B5654E39C}"/>
          </ac:picMkLst>
        </pc:picChg>
      </pc:sldChg>
      <pc:sldChg chg="addSp delSp modSp add">
        <pc:chgData name="Carlos Alonso Martínez" userId="c917cd39c219d606" providerId="LiveId" clId="{087C7697-7540-4045-A481-477230B667C3}" dt="2020-04-27T14:51:24.703" v="679" actId="1076"/>
        <pc:sldMkLst>
          <pc:docMk/>
          <pc:sldMk cId="2316310978" sldId="373"/>
        </pc:sldMkLst>
        <pc:spChg chg="mod">
          <ac:chgData name="Carlos Alonso Martínez" userId="c917cd39c219d606" providerId="LiveId" clId="{087C7697-7540-4045-A481-477230B667C3}" dt="2020-04-27T14:49:06.541" v="673" actId="20577"/>
          <ac:spMkLst>
            <pc:docMk/>
            <pc:sldMk cId="2316310978" sldId="373"/>
            <ac:spMk id="2" creationId="{62058C12-033F-544B-9AD4-4D65A50186D3}"/>
          </ac:spMkLst>
        </pc:spChg>
        <pc:spChg chg="del">
          <ac:chgData name="Carlos Alonso Martínez" userId="c917cd39c219d606" providerId="LiveId" clId="{087C7697-7540-4045-A481-477230B667C3}" dt="2020-04-27T14:49:18.409" v="674" actId="478"/>
          <ac:spMkLst>
            <pc:docMk/>
            <pc:sldMk cId="2316310978" sldId="373"/>
            <ac:spMk id="3" creationId="{98323B78-FF73-5D48-BEED-C39022478B4C}"/>
          </ac:spMkLst>
        </pc:spChg>
        <pc:spChg chg="add mod">
          <ac:chgData name="Carlos Alonso Martínez" userId="c917cd39c219d606" providerId="LiveId" clId="{087C7697-7540-4045-A481-477230B667C3}" dt="2020-04-27T14:49:20.041" v="676" actId="27636"/>
          <ac:spMkLst>
            <pc:docMk/>
            <pc:sldMk cId="2316310978" sldId="373"/>
            <ac:spMk id="4" creationId="{4DC137AC-C6FD-D943-A1D8-D56398345E4C}"/>
          </ac:spMkLst>
        </pc:spChg>
        <pc:spChg chg="add mod">
          <ac:chgData name="Carlos Alonso Martínez" userId="c917cd39c219d606" providerId="LiveId" clId="{087C7697-7540-4045-A481-477230B667C3}" dt="2020-04-27T14:51:24.703" v="679" actId="1076"/>
          <ac:spMkLst>
            <pc:docMk/>
            <pc:sldMk cId="2316310978" sldId="373"/>
            <ac:spMk id="6" creationId="{11FB98BF-9220-A04D-8E46-2F8FC6614470}"/>
          </ac:spMkLst>
        </pc:spChg>
        <pc:picChg chg="add mod">
          <ac:chgData name="Carlos Alonso Martínez" userId="c917cd39c219d606" providerId="LiveId" clId="{087C7697-7540-4045-A481-477230B667C3}" dt="2020-04-27T14:51:22.667" v="678" actId="1076"/>
          <ac:picMkLst>
            <pc:docMk/>
            <pc:sldMk cId="2316310978" sldId="373"/>
            <ac:picMk id="5" creationId="{1B685D4E-F79B-3846-8180-8E94877A7C1E}"/>
          </ac:picMkLst>
        </pc:picChg>
      </pc:sldChg>
      <pc:sldChg chg="addSp modSp add">
        <pc:chgData name="Carlos Alonso Martínez" userId="c917cd39c219d606" providerId="LiveId" clId="{087C7697-7540-4045-A481-477230B667C3}" dt="2020-04-27T14:53:31.414" v="737" actId="1076"/>
        <pc:sldMkLst>
          <pc:docMk/>
          <pc:sldMk cId="1908697790" sldId="374"/>
        </pc:sldMkLst>
        <pc:spChg chg="mod">
          <ac:chgData name="Carlos Alonso Martínez" userId="c917cd39c219d606" providerId="LiveId" clId="{087C7697-7540-4045-A481-477230B667C3}" dt="2020-04-27T14:53:05.357" v="728" actId="20577"/>
          <ac:spMkLst>
            <pc:docMk/>
            <pc:sldMk cId="1908697790" sldId="374"/>
            <ac:spMk id="2" creationId="{E836620F-7CA8-8641-B981-4AC81762219B}"/>
          </ac:spMkLst>
        </pc:spChg>
        <pc:spChg chg="mod">
          <ac:chgData name="Carlos Alonso Martínez" userId="c917cd39c219d606" providerId="LiveId" clId="{087C7697-7540-4045-A481-477230B667C3}" dt="2020-04-27T14:53:21.316" v="732" actId="122"/>
          <ac:spMkLst>
            <pc:docMk/>
            <pc:sldMk cId="1908697790" sldId="374"/>
            <ac:spMk id="3" creationId="{BEF7BF6F-DD6B-0048-846F-0E47326F6EA7}"/>
          </ac:spMkLst>
        </pc:spChg>
        <pc:picChg chg="add mod">
          <ac:chgData name="Carlos Alonso Martínez" userId="c917cd39c219d606" providerId="LiveId" clId="{087C7697-7540-4045-A481-477230B667C3}" dt="2020-04-27T14:53:31.414" v="737" actId="1076"/>
          <ac:picMkLst>
            <pc:docMk/>
            <pc:sldMk cId="1908697790" sldId="374"/>
            <ac:picMk id="4" creationId="{B7330729-DD70-9B44-AA97-B530420CED3C}"/>
          </ac:picMkLst>
        </pc:picChg>
      </pc:sldChg>
      <pc:sldChg chg="modSp add">
        <pc:chgData name="Carlos Alonso Martínez" userId="c917cd39c219d606" providerId="LiveId" clId="{087C7697-7540-4045-A481-477230B667C3}" dt="2020-04-27T14:51:59.257" v="707" actId="123"/>
        <pc:sldMkLst>
          <pc:docMk/>
          <pc:sldMk cId="2723354339" sldId="375"/>
        </pc:sldMkLst>
        <pc:spChg chg="mod">
          <ac:chgData name="Carlos Alonso Martínez" userId="c917cd39c219d606" providerId="LiveId" clId="{087C7697-7540-4045-A481-477230B667C3}" dt="2020-04-27T14:51:38.845" v="704" actId="20577"/>
          <ac:spMkLst>
            <pc:docMk/>
            <pc:sldMk cId="2723354339" sldId="375"/>
            <ac:spMk id="2" creationId="{CA6CC51C-D3BC-1F48-A9E8-99A5B1130840}"/>
          </ac:spMkLst>
        </pc:spChg>
        <pc:spChg chg="mod">
          <ac:chgData name="Carlos Alonso Martínez" userId="c917cd39c219d606" providerId="LiveId" clId="{087C7697-7540-4045-A481-477230B667C3}" dt="2020-04-27T14:51:59.257" v="707" actId="123"/>
          <ac:spMkLst>
            <pc:docMk/>
            <pc:sldMk cId="2723354339" sldId="375"/>
            <ac:spMk id="3" creationId="{230D1042-AA71-E945-A724-37D02805C057}"/>
          </ac:spMkLst>
        </pc:spChg>
      </pc:sldChg>
      <pc:sldChg chg="addSp modSp add">
        <pc:chgData name="Carlos Alonso Martínez" userId="c917cd39c219d606" providerId="LiveId" clId="{087C7697-7540-4045-A481-477230B667C3}" dt="2020-04-27T14:55:16.399" v="768" actId="1076"/>
        <pc:sldMkLst>
          <pc:docMk/>
          <pc:sldMk cId="2634956273" sldId="376"/>
        </pc:sldMkLst>
        <pc:spChg chg="mod">
          <ac:chgData name="Carlos Alonso Martínez" userId="c917cd39c219d606" providerId="LiveId" clId="{087C7697-7540-4045-A481-477230B667C3}" dt="2020-04-27T14:54:32.208" v="761" actId="20577"/>
          <ac:spMkLst>
            <pc:docMk/>
            <pc:sldMk cId="2634956273" sldId="376"/>
            <ac:spMk id="2" creationId="{47798D51-234C-E14E-902E-A3016D72AC0F}"/>
          </ac:spMkLst>
        </pc:spChg>
        <pc:spChg chg="mod">
          <ac:chgData name="Carlos Alonso Martínez" userId="c917cd39c219d606" providerId="LiveId" clId="{087C7697-7540-4045-A481-477230B667C3}" dt="2020-04-27T14:54:43.245" v="764" actId="15"/>
          <ac:spMkLst>
            <pc:docMk/>
            <pc:sldMk cId="2634956273" sldId="376"/>
            <ac:spMk id="3" creationId="{1A5D9182-E511-244F-ADBD-173C062A8BE7}"/>
          </ac:spMkLst>
        </pc:spChg>
        <pc:picChg chg="add mod">
          <ac:chgData name="Carlos Alonso Martínez" userId="c917cd39c219d606" providerId="LiveId" clId="{087C7697-7540-4045-A481-477230B667C3}" dt="2020-04-27T14:55:07.938" v="766" actId="1076"/>
          <ac:picMkLst>
            <pc:docMk/>
            <pc:sldMk cId="2634956273" sldId="376"/>
            <ac:picMk id="4" creationId="{9454754A-1D75-9E42-A5A7-4B975D0477CD}"/>
          </ac:picMkLst>
        </pc:picChg>
        <pc:picChg chg="add mod">
          <ac:chgData name="Carlos Alonso Martínez" userId="c917cd39c219d606" providerId="LiveId" clId="{087C7697-7540-4045-A481-477230B667C3}" dt="2020-04-27T14:55:16.399" v="768" actId="1076"/>
          <ac:picMkLst>
            <pc:docMk/>
            <pc:sldMk cId="2634956273" sldId="376"/>
            <ac:picMk id="5" creationId="{FB5FA236-3AC5-9F46-BA10-B28FC90469CE}"/>
          </ac:picMkLst>
        </pc:picChg>
      </pc:sldChg>
      <pc:sldChg chg="modSp add">
        <pc:chgData name="Carlos Alonso Martínez" userId="c917cd39c219d606" providerId="LiveId" clId="{087C7697-7540-4045-A481-477230B667C3}" dt="2020-04-27T14:56:52.555" v="819" actId="20577"/>
        <pc:sldMkLst>
          <pc:docMk/>
          <pc:sldMk cId="1974824688" sldId="377"/>
        </pc:sldMkLst>
        <pc:spChg chg="mod">
          <ac:chgData name="Carlos Alonso Martínez" userId="c917cd39c219d606" providerId="LiveId" clId="{087C7697-7540-4045-A481-477230B667C3}" dt="2020-04-27T14:56:07.914" v="811" actId="20577"/>
          <ac:spMkLst>
            <pc:docMk/>
            <pc:sldMk cId="1974824688" sldId="377"/>
            <ac:spMk id="2" creationId="{5771579F-CD6A-984E-A9DE-6D2E69EC302F}"/>
          </ac:spMkLst>
        </pc:spChg>
        <pc:spChg chg="mod">
          <ac:chgData name="Carlos Alonso Martínez" userId="c917cd39c219d606" providerId="LiveId" clId="{087C7697-7540-4045-A481-477230B667C3}" dt="2020-04-27T14:56:52.555" v="819" actId="20577"/>
          <ac:spMkLst>
            <pc:docMk/>
            <pc:sldMk cId="1974824688" sldId="377"/>
            <ac:spMk id="3" creationId="{6BE7CE60-65A5-7A4A-B254-6F979628004E}"/>
          </ac:spMkLst>
        </pc:spChg>
      </pc:sldChg>
      <pc:sldChg chg="addSp modSp add">
        <pc:chgData name="Carlos Alonso Martínez" userId="c917cd39c219d606" providerId="LiveId" clId="{087C7697-7540-4045-A481-477230B667C3}" dt="2020-04-27T14:58:19.988" v="996" actId="1076"/>
        <pc:sldMkLst>
          <pc:docMk/>
          <pc:sldMk cId="3412771229" sldId="378"/>
        </pc:sldMkLst>
        <pc:spChg chg="mod">
          <ac:chgData name="Carlos Alonso Martínez" userId="c917cd39c219d606" providerId="LiveId" clId="{087C7697-7540-4045-A481-477230B667C3}" dt="2020-04-27T14:57:19.664" v="851" actId="20577"/>
          <ac:spMkLst>
            <pc:docMk/>
            <pc:sldMk cId="3412771229" sldId="378"/>
            <ac:spMk id="2" creationId="{B8A57ECB-B082-1A4A-A9C5-017BC1C364D2}"/>
          </ac:spMkLst>
        </pc:spChg>
        <pc:spChg chg="mod">
          <ac:chgData name="Carlos Alonso Martínez" userId="c917cd39c219d606" providerId="LiveId" clId="{087C7697-7540-4045-A481-477230B667C3}" dt="2020-04-27T14:58:11.720" v="994" actId="20577"/>
          <ac:spMkLst>
            <pc:docMk/>
            <pc:sldMk cId="3412771229" sldId="378"/>
            <ac:spMk id="3" creationId="{0B720462-29F8-DB4E-818D-B550BBED1F53}"/>
          </ac:spMkLst>
        </pc:spChg>
        <pc:picChg chg="add mod">
          <ac:chgData name="Carlos Alonso Martínez" userId="c917cd39c219d606" providerId="LiveId" clId="{087C7697-7540-4045-A481-477230B667C3}" dt="2020-04-27T14:58:19.988" v="996" actId="1076"/>
          <ac:picMkLst>
            <pc:docMk/>
            <pc:sldMk cId="3412771229" sldId="378"/>
            <ac:picMk id="4" creationId="{F071754B-38BD-F542-A01C-4DD0755E6BDA}"/>
          </ac:picMkLst>
        </pc:picChg>
      </pc:sldChg>
      <pc:sldChg chg="addSp delSp modSp add">
        <pc:chgData name="Carlos Alonso Martínez" userId="c917cd39c219d606" providerId="LiveId" clId="{087C7697-7540-4045-A481-477230B667C3}" dt="2020-04-27T14:58:57.102" v="1029" actId="1076"/>
        <pc:sldMkLst>
          <pc:docMk/>
          <pc:sldMk cId="1302902009" sldId="379"/>
        </pc:sldMkLst>
        <pc:spChg chg="mod">
          <ac:chgData name="Carlos Alonso Martínez" userId="c917cd39c219d606" providerId="LiveId" clId="{087C7697-7540-4045-A481-477230B667C3}" dt="2020-04-27T14:58:38.089" v="1024" actId="20577"/>
          <ac:spMkLst>
            <pc:docMk/>
            <pc:sldMk cId="1302902009" sldId="379"/>
            <ac:spMk id="2" creationId="{1B6D865F-B0EA-5847-8EDC-537126F08FAD}"/>
          </ac:spMkLst>
        </pc:spChg>
        <pc:spChg chg="del">
          <ac:chgData name="Carlos Alonso Martínez" userId="c917cd39c219d606" providerId="LiveId" clId="{087C7697-7540-4045-A481-477230B667C3}" dt="2020-04-27T14:58:46.628" v="1025"/>
          <ac:spMkLst>
            <pc:docMk/>
            <pc:sldMk cId="1302902009" sldId="379"/>
            <ac:spMk id="3" creationId="{45E8070B-F7E0-AD41-8B76-741F5CAD2032}"/>
          </ac:spMkLst>
        </pc:spChg>
        <pc:spChg chg="add">
          <ac:chgData name="Carlos Alonso Martínez" userId="c917cd39c219d606" providerId="LiveId" clId="{087C7697-7540-4045-A481-477230B667C3}" dt="2020-04-27T14:58:46.628" v="1025"/>
          <ac:spMkLst>
            <pc:docMk/>
            <pc:sldMk cId="1302902009" sldId="379"/>
            <ac:spMk id="4" creationId="{D68C3A1F-1838-B447-BDDD-655D5148FABE}"/>
          </ac:spMkLst>
        </pc:spChg>
        <pc:picChg chg="add mod">
          <ac:chgData name="Carlos Alonso Martínez" userId="c917cd39c219d606" providerId="LiveId" clId="{087C7697-7540-4045-A481-477230B667C3}" dt="2020-04-27T14:58:57.102" v="1029" actId="1076"/>
          <ac:picMkLst>
            <pc:docMk/>
            <pc:sldMk cId="1302902009" sldId="379"/>
            <ac:picMk id="5" creationId="{E511B33C-EE4E-0049-B431-7259C1BB7355}"/>
          </ac:picMkLst>
        </pc:picChg>
      </pc:sldChg>
      <pc:sldChg chg="add del">
        <pc:chgData name="Carlos Alonso Martínez" userId="c917cd39c219d606" providerId="LiveId" clId="{087C7697-7540-4045-A481-477230B667C3}" dt="2020-04-27T15:03:31.256" v="1234" actId="2696"/>
        <pc:sldMkLst>
          <pc:docMk/>
          <pc:sldMk cId="146345181" sldId="380"/>
        </pc:sldMkLst>
      </pc:sldChg>
      <pc:sldChg chg="modSp add">
        <pc:chgData name="Carlos Alonso Martínez" userId="c917cd39c219d606" providerId="LiveId" clId="{087C7697-7540-4045-A481-477230B667C3}" dt="2020-04-27T14:59:35.819" v="1064"/>
        <pc:sldMkLst>
          <pc:docMk/>
          <pc:sldMk cId="3520759730" sldId="381"/>
        </pc:sldMkLst>
        <pc:spChg chg="mod">
          <ac:chgData name="Carlos Alonso Martínez" userId="c917cd39c219d606" providerId="LiveId" clId="{087C7697-7540-4045-A481-477230B667C3}" dt="2020-04-27T14:59:28.738" v="1063" actId="20577"/>
          <ac:spMkLst>
            <pc:docMk/>
            <pc:sldMk cId="3520759730" sldId="381"/>
            <ac:spMk id="2" creationId="{DA4B92F5-522D-9445-9CAC-A71CCB40304D}"/>
          </ac:spMkLst>
        </pc:spChg>
        <pc:spChg chg="mod">
          <ac:chgData name="Carlos Alonso Martínez" userId="c917cd39c219d606" providerId="LiveId" clId="{087C7697-7540-4045-A481-477230B667C3}" dt="2020-04-27T14:59:35.819" v="1064"/>
          <ac:spMkLst>
            <pc:docMk/>
            <pc:sldMk cId="3520759730" sldId="381"/>
            <ac:spMk id="3" creationId="{1E68D3A3-9B7F-B04A-BE3E-CBF9D56F8B7C}"/>
          </ac:spMkLst>
        </pc:spChg>
      </pc:sldChg>
      <pc:sldChg chg="addSp modSp add">
        <pc:chgData name="Carlos Alonso Martínez" userId="c917cd39c219d606" providerId="LiveId" clId="{087C7697-7540-4045-A481-477230B667C3}" dt="2020-04-27T15:00:29.432" v="1086" actId="1076"/>
        <pc:sldMkLst>
          <pc:docMk/>
          <pc:sldMk cId="3028457170" sldId="382"/>
        </pc:sldMkLst>
        <pc:spChg chg="mod">
          <ac:chgData name="Carlos Alonso Martínez" userId="c917cd39c219d606" providerId="LiveId" clId="{087C7697-7540-4045-A481-477230B667C3}" dt="2020-04-27T15:00:06.402" v="1082" actId="20577"/>
          <ac:spMkLst>
            <pc:docMk/>
            <pc:sldMk cId="3028457170" sldId="382"/>
            <ac:spMk id="2" creationId="{362D177D-64D6-F347-8295-ECB645852E41}"/>
          </ac:spMkLst>
        </pc:spChg>
        <pc:spChg chg="mod">
          <ac:chgData name="Carlos Alonso Martínez" userId="c917cd39c219d606" providerId="LiveId" clId="{087C7697-7540-4045-A481-477230B667C3}" dt="2020-04-27T15:00:13.184" v="1083"/>
          <ac:spMkLst>
            <pc:docMk/>
            <pc:sldMk cId="3028457170" sldId="382"/>
            <ac:spMk id="3" creationId="{9C74EE5D-53C9-1E4C-9F5A-BE6007A66D95}"/>
          </ac:spMkLst>
        </pc:spChg>
        <pc:picChg chg="add mod">
          <ac:chgData name="Carlos Alonso Martínez" userId="c917cd39c219d606" providerId="LiveId" clId="{087C7697-7540-4045-A481-477230B667C3}" dt="2020-04-27T15:00:29.432" v="1086" actId="1076"/>
          <ac:picMkLst>
            <pc:docMk/>
            <pc:sldMk cId="3028457170" sldId="382"/>
            <ac:picMk id="4" creationId="{463125C3-2874-334F-A124-472F1F704C58}"/>
          </ac:picMkLst>
        </pc:picChg>
      </pc:sldChg>
      <pc:sldChg chg="addSp delSp modSp add">
        <pc:chgData name="Carlos Alonso Martínez" userId="c917cd39c219d606" providerId="LiveId" clId="{087C7697-7540-4045-A481-477230B667C3}" dt="2020-04-27T15:02:28.075" v="1233" actId="1076"/>
        <pc:sldMkLst>
          <pc:docMk/>
          <pc:sldMk cId="1019987062" sldId="383"/>
        </pc:sldMkLst>
        <pc:spChg chg="mod">
          <ac:chgData name="Carlos Alonso Martínez" userId="c917cd39c219d606" providerId="LiveId" clId="{087C7697-7540-4045-A481-477230B667C3}" dt="2020-04-27T15:01:47.969" v="1093" actId="20577"/>
          <ac:spMkLst>
            <pc:docMk/>
            <pc:sldMk cId="1019987062" sldId="383"/>
            <ac:spMk id="2" creationId="{9D8C4429-F1A8-8B47-A1E8-82815A8C0570}"/>
          </ac:spMkLst>
        </pc:spChg>
        <pc:spChg chg="mod">
          <ac:chgData name="Carlos Alonso Martínez" userId="c917cd39c219d606" providerId="LiveId" clId="{087C7697-7540-4045-A481-477230B667C3}" dt="2020-04-27T15:02:20.077" v="1229" actId="20577"/>
          <ac:spMkLst>
            <pc:docMk/>
            <pc:sldMk cId="1019987062" sldId="383"/>
            <ac:spMk id="3" creationId="{95ED6D95-ED6C-ED47-893B-3921D5D27D57}"/>
          </ac:spMkLst>
        </pc:spChg>
        <pc:spChg chg="add del mod">
          <ac:chgData name="Carlos Alonso Martínez" userId="c917cd39c219d606" providerId="LiveId" clId="{087C7697-7540-4045-A481-477230B667C3}" dt="2020-04-27T15:02:24.933" v="1231"/>
          <ac:spMkLst>
            <pc:docMk/>
            <pc:sldMk cId="1019987062" sldId="383"/>
            <ac:spMk id="4" creationId="{99E840AF-97A9-1941-81ED-ABD558210291}"/>
          </ac:spMkLst>
        </pc:spChg>
        <pc:picChg chg="add mod">
          <ac:chgData name="Carlos Alonso Martínez" userId="c917cd39c219d606" providerId="LiveId" clId="{087C7697-7540-4045-A481-477230B667C3}" dt="2020-04-27T15:02:28.075" v="1233" actId="1076"/>
          <ac:picMkLst>
            <pc:docMk/>
            <pc:sldMk cId="1019987062" sldId="383"/>
            <ac:picMk id="5" creationId="{C0083D12-E0AD-FA44-95F4-E8F8332F7C6F}"/>
          </ac:picMkLst>
        </pc:picChg>
      </pc:sldChg>
    </pc:docChg>
  </pc:docChgLst>
  <pc:docChgLst>
    <pc:chgData name="Carlos Alonso Martínez" userId="c917cd39c219d606" providerId="LiveId" clId="{81CF7C5C-0995-2246-A732-160B1D6D4876}"/>
    <pc:docChg chg="undo custSel delSld modSld">
      <pc:chgData name="Carlos Alonso Martínez" userId="c917cd39c219d606" providerId="LiveId" clId="{81CF7C5C-0995-2246-A732-160B1D6D4876}" dt="2020-06-28T19:25:37.765" v="26" actId="20577"/>
      <pc:docMkLst>
        <pc:docMk/>
      </pc:docMkLst>
      <pc:sldChg chg="addSp delSp modSp">
        <pc:chgData name="Carlos Alonso Martínez" userId="c917cd39c219d606" providerId="LiveId" clId="{81CF7C5C-0995-2246-A732-160B1D6D4876}" dt="2020-06-28T19:25:37.765" v="26" actId="20577"/>
        <pc:sldMkLst>
          <pc:docMk/>
          <pc:sldMk cId="0" sldId="270"/>
        </pc:sldMkLst>
        <pc:spChg chg="add">
          <ac:chgData name="Carlos Alonso Martínez" userId="c917cd39c219d606" providerId="LiveId" clId="{81CF7C5C-0995-2246-A732-160B1D6D4876}" dt="2020-06-28T19:25:22.967" v="21"/>
          <ac:spMkLst>
            <pc:docMk/>
            <pc:sldMk cId="0" sldId="270"/>
            <ac:spMk id="5" creationId="{E092273C-E779-FF43-9429-F7D2EDE8AE7E}"/>
          </ac:spMkLst>
        </pc:spChg>
        <pc:spChg chg="mod">
          <ac:chgData name="Carlos Alonso Martínez" userId="c917cd39c219d606" providerId="LiveId" clId="{81CF7C5C-0995-2246-A732-160B1D6D4876}" dt="2020-06-28T19:25:30.572" v="22" actId="1076"/>
          <ac:spMkLst>
            <pc:docMk/>
            <pc:sldMk cId="0" sldId="270"/>
            <ac:spMk id="11266" creationId="{DB8F8BB3-8E76-4A4C-A274-752E18F4F7A9}"/>
          </ac:spMkLst>
        </pc:spChg>
        <pc:spChg chg="mod">
          <ac:chgData name="Carlos Alonso Martínez" userId="c917cd39c219d606" providerId="LiveId" clId="{81CF7C5C-0995-2246-A732-160B1D6D4876}" dt="2020-06-28T19:25:37.765" v="26" actId="20577"/>
          <ac:spMkLst>
            <pc:docMk/>
            <pc:sldMk cId="0" sldId="270"/>
            <ac:spMk id="11267" creationId="{3502C5E6-C2BD-4AE7-A546-9C32552C50D9}"/>
          </ac:spMkLst>
        </pc:spChg>
        <pc:spChg chg="del">
          <ac:chgData name="Carlos Alonso Martínez" userId="c917cd39c219d606" providerId="LiveId" clId="{81CF7C5C-0995-2246-A732-160B1D6D4876}" dt="2020-06-28T19:25:21.504" v="20" actId="478"/>
          <ac:spMkLst>
            <pc:docMk/>
            <pc:sldMk cId="0" sldId="270"/>
            <ac:spMk id="11268" creationId="{53BFA8BB-01D6-4DAF-9BD8-611FFBAFC524}"/>
          </ac:spMkLst>
        </pc:spChg>
        <pc:picChg chg="add">
          <ac:chgData name="Carlos Alonso Martínez" userId="c917cd39c219d606" providerId="LiveId" clId="{81CF7C5C-0995-2246-A732-160B1D6D4876}" dt="2020-06-28T19:25:22.967" v="21"/>
          <ac:picMkLst>
            <pc:docMk/>
            <pc:sldMk cId="0" sldId="270"/>
            <ac:picMk id="6" creationId="{6E2504C0-292D-B845-91C4-01410DC0BD40}"/>
          </ac:picMkLst>
        </pc:picChg>
      </pc:sldChg>
      <pc:sldChg chg="modSp">
        <pc:chgData name="Carlos Alonso Martínez" userId="c917cd39c219d606" providerId="LiveId" clId="{81CF7C5C-0995-2246-A732-160B1D6D4876}" dt="2020-06-26T07:01:15.560" v="13"/>
        <pc:sldMkLst>
          <pc:docMk/>
          <pc:sldMk cId="963292890" sldId="290"/>
        </pc:sldMkLst>
        <pc:spChg chg="mod">
          <ac:chgData name="Carlos Alonso Martínez" userId="c917cd39c219d606" providerId="LiveId" clId="{81CF7C5C-0995-2246-A732-160B1D6D4876}" dt="2020-06-26T07:01:15.560" v="13"/>
          <ac:spMkLst>
            <pc:docMk/>
            <pc:sldMk cId="963292890" sldId="290"/>
            <ac:spMk id="14" creationId="{AF8286E8-1286-D64B-87EA-3E118265F672}"/>
          </ac:spMkLst>
        </pc:spChg>
      </pc:sldChg>
      <pc:sldChg chg="addSp delSp modSp">
        <pc:chgData name="Carlos Alonso Martínez" userId="c917cd39c219d606" providerId="LiveId" clId="{81CF7C5C-0995-2246-A732-160B1D6D4876}" dt="2020-06-26T07:01:43.071" v="14"/>
        <pc:sldMkLst>
          <pc:docMk/>
          <pc:sldMk cId="2215168660" sldId="299"/>
        </pc:sldMkLst>
        <pc:spChg chg="add mod">
          <ac:chgData name="Carlos Alonso Martínez" userId="c917cd39c219d606" providerId="LiveId" clId="{81CF7C5C-0995-2246-A732-160B1D6D4876}" dt="2020-06-26T07:01:43.071" v="14"/>
          <ac:spMkLst>
            <pc:docMk/>
            <pc:sldMk cId="2215168660" sldId="299"/>
            <ac:spMk id="4" creationId="{04B74C8E-6FF5-A14E-9AF8-34FF7EB3575A}"/>
          </ac:spMkLst>
        </pc:spChg>
        <pc:spChg chg="del">
          <ac:chgData name="Carlos Alonso Martínez" userId="c917cd39c219d606" providerId="LiveId" clId="{81CF7C5C-0995-2246-A732-160B1D6D4876}" dt="2020-06-26T06:52:31.971" v="4" actId="478"/>
          <ac:spMkLst>
            <pc:docMk/>
            <pc:sldMk cId="2215168660" sldId="299"/>
            <ac:spMk id="5" creationId="{3013ECC5-BCDD-C54C-A664-5948D4ADB93E}"/>
          </ac:spMkLst>
        </pc:spChg>
      </pc:sldChg>
      <pc:sldChg chg="addSp delSp modSp">
        <pc:chgData name="Carlos Alonso Martínez" userId="c917cd39c219d606" providerId="LiveId" clId="{81CF7C5C-0995-2246-A732-160B1D6D4876}" dt="2020-06-28T19:24:45.390" v="19" actId="20577"/>
        <pc:sldMkLst>
          <pc:docMk/>
          <pc:sldMk cId="4227998279" sldId="344"/>
        </pc:sldMkLst>
        <pc:spChg chg="mod">
          <ac:chgData name="Carlos Alonso Martínez" userId="c917cd39c219d606" providerId="LiveId" clId="{81CF7C5C-0995-2246-A732-160B1D6D4876}" dt="2020-06-28T19:24:45.390" v="19" actId="20577"/>
          <ac:spMkLst>
            <pc:docMk/>
            <pc:sldMk cId="4227998279" sldId="344"/>
            <ac:spMk id="3" creationId="{BF299632-B596-6949-82BA-E5527AB79433}"/>
          </ac:spMkLst>
        </pc:spChg>
        <pc:spChg chg="add mod">
          <ac:chgData name="Carlos Alonso Martínez" userId="c917cd39c219d606" providerId="LiveId" clId="{81CF7C5C-0995-2246-A732-160B1D6D4876}" dt="2020-06-26T07:01:43.071" v="14"/>
          <ac:spMkLst>
            <pc:docMk/>
            <pc:sldMk cId="4227998279" sldId="344"/>
            <ac:spMk id="4" creationId="{0C22FC95-0B02-4A49-943F-56C694244A60}"/>
          </ac:spMkLst>
        </pc:spChg>
        <pc:spChg chg="del">
          <ac:chgData name="Carlos Alonso Martínez" userId="c917cd39c219d606" providerId="LiveId" clId="{81CF7C5C-0995-2246-A732-160B1D6D4876}" dt="2020-06-26T06:52:36.186" v="5" actId="478"/>
          <ac:spMkLst>
            <pc:docMk/>
            <pc:sldMk cId="4227998279" sldId="344"/>
            <ac:spMk id="5" creationId="{61114B18-7B85-E14B-8B3F-8AC518ACB110}"/>
          </ac:spMkLst>
        </pc:spChg>
      </pc:sldChg>
      <pc:sldChg chg="del">
        <pc:chgData name="Carlos Alonso Martínez" userId="c917cd39c219d606" providerId="LiveId" clId="{81CF7C5C-0995-2246-A732-160B1D6D4876}" dt="2020-06-26T06:52:00.545" v="1" actId="2696"/>
        <pc:sldMkLst>
          <pc:docMk/>
          <pc:sldMk cId="3764061273" sldId="369"/>
        </pc:sldMkLst>
      </pc:sldChg>
      <pc:sldChg chg="del">
        <pc:chgData name="Carlos Alonso Martínez" userId="c917cd39c219d606" providerId="LiveId" clId="{81CF7C5C-0995-2246-A732-160B1D6D4876}" dt="2020-06-26T06:52:01.995" v="2" actId="2696"/>
        <pc:sldMkLst>
          <pc:docMk/>
          <pc:sldMk cId="702968249" sldId="370"/>
        </pc:sldMkLst>
      </pc:sldChg>
      <pc:sldChg chg="del">
        <pc:chgData name="Carlos Alonso Martínez" userId="c917cd39c219d606" providerId="LiveId" clId="{81CF7C5C-0995-2246-A732-160B1D6D4876}" dt="2020-06-26T06:52:03.276" v="3" actId="2696"/>
        <pc:sldMkLst>
          <pc:docMk/>
          <pc:sldMk cId="3920217360" sldId="371"/>
        </pc:sldMkLst>
      </pc:sldChg>
      <pc:sldChg chg="modSp">
        <pc:chgData name="Carlos Alonso Martínez" userId="c917cd39c219d606" providerId="LiveId" clId="{81CF7C5C-0995-2246-A732-160B1D6D4876}" dt="2020-06-26T06:52:59.013" v="11" actId="14100"/>
        <pc:sldMkLst>
          <pc:docMk/>
          <pc:sldMk cId="3028457170" sldId="382"/>
        </pc:sldMkLst>
        <pc:picChg chg="mod">
          <ac:chgData name="Carlos Alonso Martínez" userId="c917cd39c219d606" providerId="LiveId" clId="{81CF7C5C-0995-2246-A732-160B1D6D4876}" dt="2020-06-26T06:52:59.013" v="11" actId="14100"/>
          <ac:picMkLst>
            <pc:docMk/>
            <pc:sldMk cId="3028457170" sldId="382"/>
            <ac:picMk id="4" creationId="{463125C3-2874-334F-A124-472F1F704C58}"/>
          </ac:picMkLst>
        </pc:picChg>
      </pc:sldChg>
      <pc:sldChg chg="modSp">
        <pc:chgData name="Carlos Alonso Martínez" userId="c917cd39c219d606" providerId="LiveId" clId="{81CF7C5C-0995-2246-A732-160B1D6D4876}" dt="2020-06-26T06:52:50.362" v="10" actId="14100"/>
        <pc:sldMkLst>
          <pc:docMk/>
          <pc:sldMk cId="1019987062" sldId="383"/>
        </pc:sldMkLst>
        <pc:spChg chg="mod">
          <ac:chgData name="Carlos Alonso Martínez" userId="c917cd39c219d606" providerId="LiveId" clId="{81CF7C5C-0995-2246-A732-160B1D6D4876}" dt="2020-06-26T06:52:46.898" v="9" actId="1076"/>
          <ac:spMkLst>
            <pc:docMk/>
            <pc:sldMk cId="1019987062" sldId="383"/>
            <ac:spMk id="6" creationId="{2D87B592-9C3B-2B46-A780-9FAE1E44707D}"/>
          </ac:spMkLst>
        </pc:spChg>
        <pc:picChg chg="mod">
          <ac:chgData name="Carlos Alonso Martínez" userId="c917cd39c219d606" providerId="LiveId" clId="{81CF7C5C-0995-2246-A732-160B1D6D4876}" dt="2020-06-26T06:52:50.362" v="10" actId="14100"/>
          <ac:picMkLst>
            <pc:docMk/>
            <pc:sldMk cId="1019987062" sldId="383"/>
            <ac:picMk id="5" creationId="{C0083D12-E0AD-FA44-95F4-E8F8332F7C6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idor de capçalera 1">
            <a:extLst>
              <a:ext uri="{FF2B5EF4-FFF2-40B4-BE49-F238E27FC236}">
                <a16:creationId xmlns:a16="http://schemas.microsoft.com/office/drawing/2014/main" id="{EAD6E827-C583-46F8-9A04-B6133367D2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anose="020B0604020202020204" pitchFamily="34" charset="0"/>
                <a:ea typeface="ＭＳ Ｐゴシック" panose="020B0600070205080204" pitchFamily="34" charset="-128"/>
                <a:cs typeface="+mn-cs"/>
              </a:defRPr>
            </a:lvl1pPr>
          </a:lstStyle>
          <a:p>
            <a:pPr>
              <a:defRPr/>
            </a:pPr>
            <a:endParaRPr lang="ca-ES"/>
          </a:p>
        </p:txBody>
      </p:sp>
      <p:sp>
        <p:nvSpPr>
          <p:cNvPr id="3" name="Contenidor de data 2">
            <a:extLst>
              <a:ext uri="{FF2B5EF4-FFF2-40B4-BE49-F238E27FC236}">
                <a16:creationId xmlns:a16="http://schemas.microsoft.com/office/drawing/2014/main" id="{1C4AA672-5A86-4CCC-8B55-3B128E7C0E34}"/>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DFAD843-6921-41FF-BB6B-E7E7DD5D86D2}" type="datetimeFigureOut">
              <a:rPr lang="ca-ES" altLang="ca-ES"/>
              <a:pPr>
                <a:defRPr/>
              </a:pPr>
              <a:t>27/10/2022</a:t>
            </a:fld>
            <a:endParaRPr lang="ca-ES" altLang="ca-ES"/>
          </a:p>
        </p:txBody>
      </p:sp>
      <p:sp>
        <p:nvSpPr>
          <p:cNvPr id="4" name="Contenidor d'imatge de diapositiva 3">
            <a:extLst>
              <a:ext uri="{FF2B5EF4-FFF2-40B4-BE49-F238E27FC236}">
                <a16:creationId xmlns:a16="http://schemas.microsoft.com/office/drawing/2014/main" id="{47A046C2-4082-4A0A-81D8-67AC399E550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ca-ES" noProof="0"/>
          </a:p>
        </p:txBody>
      </p:sp>
      <p:sp>
        <p:nvSpPr>
          <p:cNvPr id="5" name="Contenidor de notes 4">
            <a:extLst>
              <a:ext uri="{FF2B5EF4-FFF2-40B4-BE49-F238E27FC236}">
                <a16:creationId xmlns:a16="http://schemas.microsoft.com/office/drawing/2014/main" id="{E023918B-1BF0-45FE-915A-AA3803C9CE80}"/>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ca-ES" altLang="ca-ES" noProof="0"/>
              <a:t>Editeu els estils de text del patró</a:t>
            </a:r>
          </a:p>
          <a:p>
            <a:pPr lvl="1"/>
            <a:r>
              <a:rPr lang="ca-ES" altLang="ca-ES" noProof="0"/>
              <a:t>Segon nivell</a:t>
            </a:r>
          </a:p>
          <a:p>
            <a:pPr lvl="2"/>
            <a:r>
              <a:rPr lang="ca-ES" altLang="ca-ES" noProof="0"/>
              <a:t>Tercer nivell</a:t>
            </a:r>
          </a:p>
          <a:p>
            <a:pPr lvl="3"/>
            <a:r>
              <a:rPr lang="ca-ES" altLang="ca-ES" noProof="0"/>
              <a:t>Quart nivell</a:t>
            </a:r>
          </a:p>
          <a:p>
            <a:pPr lvl="4"/>
            <a:r>
              <a:rPr lang="ca-ES" altLang="ca-ES" noProof="0"/>
              <a:t>Cinquè nivell</a:t>
            </a:r>
          </a:p>
        </p:txBody>
      </p:sp>
      <p:sp>
        <p:nvSpPr>
          <p:cNvPr id="6" name="Contenidor de peu de pàgina 5">
            <a:extLst>
              <a:ext uri="{FF2B5EF4-FFF2-40B4-BE49-F238E27FC236}">
                <a16:creationId xmlns:a16="http://schemas.microsoft.com/office/drawing/2014/main" id="{C9F8966B-921A-44FD-8688-8252BD7341B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anose="020B0604020202020204" pitchFamily="34" charset="0"/>
                <a:ea typeface="ＭＳ Ｐゴシック" panose="020B0600070205080204" pitchFamily="34" charset="-128"/>
                <a:cs typeface="+mn-cs"/>
              </a:defRPr>
            </a:lvl1pPr>
          </a:lstStyle>
          <a:p>
            <a:pPr>
              <a:defRPr/>
            </a:pPr>
            <a:endParaRPr lang="ca-ES"/>
          </a:p>
        </p:txBody>
      </p:sp>
      <p:sp>
        <p:nvSpPr>
          <p:cNvPr id="7" name="Contenidor de número de diapositiva 6">
            <a:extLst>
              <a:ext uri="{FF2B5EF4-FFF2-40B4-BE49-F238E27FC236}">
                <a16:creationId xmlns:a16="http://schemas.microsoft.com/office/drawing/2014/main" id="{3F101667-92A3-484D-A220-9425D0FE7DE9}"/>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46D38C2-5CFF-429E-AA8B-D95B559922D6}" type="slidenum">
              <a:rPr lang="ca-ES" altLang="ca-ES"/>
              <a:pPr>
                <a:defRPr/>
              </a:pPr>
              <a:t>‹Nº›</a:t>
            </a:fld>
            <a:endParaRPr lang="ca-ES" altLang="ca-ES"/>
          </a:p>
        </p:txBody>
      </p:sp>
    </p:spTree>
    <p:extLst>
      <p:ext uri="{BB962C8B-B14F-4D97-AF65-F5344CB8AC3E}">
        <p14:creationId xmlns:p14="http://schemas.microsoft.com/office/powerpoint/2010/main" val="3224893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Diapositiva de título">
    <p:spTree>
      <p:nvGrpSpPr>
        <p:cNvPr id="1" name=""/>
        <p:cNvGrpSpPr/>
        <p:nvPr/>
      </p:nvGrpSpPr>
      <p:grpSpPr>
        <a:xfrm>
          <a:off x="0" y="0"/>
          <a:ext cx="0" cy="0"/>
          <a:chOff x="0" y="0"/>
          <a:chExt cx="0" cy="0"/>
        </a:xfrm>
      </p:grpSpPr>
      <p:sp>
        <p:nvSpPr>
          <p:cNvPr id="2" name="6 CuadroTexto">
            <a:extLst>
              <a:ext uri="{FF2B5EF4-FFF2-40B4-BE49-F238E27FC236}">
                <a16:creationId xmlns:a16="http://schemas.microsoft.com/office/drawing/2014/main" id="{276F7A44-9750-4820-BDA7-E2F9A3E8FFD3}"/>
              </a:ext>
            </a:extLst>
          </p:cNvPr>
          <p:cNvSpPr txBox="1">
            <a:spLocks noChangeArrowheads="1"/>
          </p:cNvSpPr>
          <p:nvPr/>
        </p:nvSpPr>
        <p:spPr bwMode="auto">
          <a:xfrm>
            <a:off x="468313" y="260350"/>
            <a:ext cx="1722437" cy="646113"/>
          </a:xfrm>
          <a:prstGeom prst="rect">
            <a:avLst/>
          </a:prstGeom>
          <a:solidFill>
            <a:schemeClr val="bg1"/>
          </a:solidFill>
          <a:ln>
            <a:noFill/>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sz="1800" noProof="1">
                <a:solidFill>
                  <a:schemeClr val="bg1"/>
                </a:solidFill>
              </a:rPr>
              <a:t>Hola hola hola </a:t>
            </a:r>
          </a:p>
          <a:p>
            <a:pPr eaLnBrk="1" hangingPunct="1">
              <a:defRPr/>
            </a:pPr>
            <a:r>
              <a:rPr sz="1800" noProof="1">
                <a:solidFill>
                  <a:schemeClr val="bg1"/>
                </a:solidFill>
              </a:rPr>
              <a:t>Hola hola hola</a:t>
            </a:r>
          </a:p>
        </p:txBody>
      </p:sp>
      <p:cxnSp>
        <p:nvCxnSpPr>
          <p:cNvPr id="3" name="10 Conector recto">
            <a:extLst>
              <a:ext uri="{FF2B5EF4-FFF2-40B4-BE49-F238E27FC236}">
                <a16:creationId xmlns:a16="http://schemas.microsoft.com/office/drawing/2014/main" id="{875B585A-D303-4172-85E5-5C4C8F34E0FE}"/>
              </a:ext>
            </a:extLst>
          </p:cNvPr>
          <p:cNvCxnSpPr/>
          <p:nvPr/>
        </p:nvCxnSpPr>
        <p:spPr>
          <a:xfrm flipV="1">
            <a:off x="900113" y="6237288"/>
            <a:ext cx="7848600" cy="0"/>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pic>
        <p:nvPicPr>
          <p:cNvPr id="4" name="Imagen 9">
            <a:extLst>
              <a:ext uri="{FF2B5EF4-FFF2-40B4-BE49-F238E27FC236}">
                <a16:creationId xmlns:a16="http://schemas.microsoft.com/office/drawing/2014/main" id="{5087F793-BA27-4E1A-AB26-9ACDBA0F3523}"/>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95288" y="260350"/>
            <a:ext cx="1320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a:extLst>
              <a:ext uri="{FF2B5EF4-FFF2-40B4-BE49-F238E27FC236}">
                <a16:creationId xmlns:a16="http://schemas.microsoft.com/office/drawing/2014/main" id="{F1F36DAD-E041-406B-AC82-ECBE28153238}"/>
              </a:ext>
            </a:extLst>
          </p:cNvPr>
          <p:cNvSpPr txBox="1">
            <a:spLocks noChangeArrowheads="1"/>
          </p:cNvSpPr>
          <p:nvPr/>
        </p:nvSpPr>
        <p:spPr bwMode="auto">
          <a:xfrm>
            <a:off x="3492500" y="6381750"/>
            <a:ext cx="2293938" cy="276225"/>
          </a:xfrm>
          <a:prstGeom prst="rect">
            <a:avLst/>
          </a:prstGeom>
          <a:noFill/>
          <a:ln>
            <a:noFill/>
          </a:ln>
        </p:spPr>
        <p:txBody>
          <a:bodyPr wrap="none">
            <a:spAutoFit/>
          </a:bodyPr>
          <a:lstStyle>
            <a:lvl1pPr>
              <a:defRPr sz="3200">
                <a:solidFill>
                  <a:schemeClr val="tx1"/>
                </a:solidFill>
                <a:latin typeface="Calibri" charset="0"/>
                <a:ea typeface="MS PGothic" charset="0"/>
                <a:cs typeface="MS PGothic" charset="0"/>
              </a:defRPr>
            </a:lvl1pPr>
            <a:lvl2pPr>
              <a:defRPr sz="2800">
                <a:solidFill>
                  <a:schemeClr val="tx1"/>
                </a:solidFill>
                <a:latin typeface="Calibri" charset="0"/>
                <a:ea typeface="MS PGothic" charset="0"/>
                <a:cs typeface="MS PGothic" charset="0"/>
              </a:defRPr>
            </a:lvl2pPr>
            <a:lvl3pPr>
              <a:defRPr sz="2400">
                <a:solidFill>
                  <a:schemeClr val="tx1"/>
                </a:solidFill>
                <a:latin typeface="Calibri" charset="0"/>
                <a:ea typeface="MS PGothic" charset="0"/>
                <a:cs typeface="MS PGothic" charset="0"/>
              </a:defRPr>
            </a:lvl3pPr>
            <a:lvl4pPr>
              <a:defRPr sz="2000">
                <a:solidFill>
                  <a:schemeClr val="tx1"/>
                </a:solidFill>
                <a:latin typeface="Calibri" charset="0"/>
                <a:ea typeface="MS PGothic" charset="0"/>
                <a:cs typeface="MS PGothic" charset="0"/>
              </a:defRPr>
            </a:lvl4pPr>
            <a:lvl5pPr>
              <a:defRPr sz="2000">
                <a:solidFill>
                  <a:schemeClr val="tx1"/>
                </a:solidFill>
                <a:latin typeface="Calibri" charset="0"/>
                <a:ea typeface="MS PGothic" charset="0"/>
                <a:cs typeface="MS PGothic" charset="0"/>
              </a:defRPr>
            </a:lvl5pPr>
            <a:lvl6pPr eaLnBrk="0" fontAlgn="base" hangingPunct="0">
              <a:spcAft>
                <a:spcPct val="0"/>
              </a:spcAft>
              <a:buFont typeface="Arial" charset="0"/>
              <a:buChar char="»"/>
              <a:defRPr sz="2000">
                <a:solidFill>
                  <a:schemeClr val="tx1"/>
                </a:solidFill>
                <a:latin typeface="Calibri" charset="0"/>
                <a:ea typeface="MS PGothic" charset="0"/>
                <a:cs typeface="MS PGothic" charset="0"/>
              </a:defRPr>
            </a:lvl6pPr>
            <a:lvl7pPr eaLnBrk="0" fontAlgn="base" hangingPunct="0">
              <a:spcAft>
                <a:spcPct val="0"/>
              </a:spcAft>
              <a:buFont typeface="Arial" charset="0"/>
              <a:buChar char="»"/>
              <a:defRPr sz="2000">
                <a:solidFill>
                  <a:schemeClr val="tx1"/>
                </a:solidFill>
                <a:latin typeface="Calibri" charset="0"/>
                <a:ea typeface="MS PGothic" charset="0"/>
                <a:cs typeface="MS PGothic" charset="0"/>
              </a:defRPr>
            </a:lvl7pPr>
            <a:lvl8pPr eaLnBrk="0" fontAlgn="base" hangingPunct="0">
              <a:spcAft>
                <a:spcPct val="0"/>
              </a:spcAft>
              <a:buFont typeface="Arial" charset="0"/>
              <a:buChar char="»"/>
              <a:defRPr sz="2000">
                <a:solidFill>
                  <a:schemeClr val="tx1"/>
                </a:solidFill>
                <a:latin typeface="Calibri" charset="0"/>
                <a:ea typeface="MS PGothic" charset="0"/>
                <a:cs typeface="MS PGothic" charset="0"/>
              </a:defRPr>
            </a:lvl8pPr>
            <a:lvl9pPr eaLnBrk="0" fontAlgn="base" hangingPunct="0">
              <a:spcAft>
                <a:spcPct val="0"/>
              </a:spcAft>
              <a:buFont typeface="Arial" charset="0"/>
              <a:buChar char="»"/>
              <a:defRPr sz="2000">
                <a:solidFill>
                  <a:schemeClr val="tx1"/>
                </a:solidFill>
                <a:latin typeface="Calibri" charset="0"/>
                <a:ea typeface="MS PGothic" charset="0"/>
                <a:cs typeface="MS PGothic" charset="0"/>
              </a:defRPr>
            </a:lvl9pPr>
          </a:lstStyle>
          <a:p>
            <a:pPr eaLnBrk="1" hangingPunct="1">
              <a:defRPr/>
            </a:pPr>
            <a:r>
              <a:rPr lang="es-ES" sz="1200" b="1" dirty="0" err="1">
                <a:solidFill>
                  <a:srgbClr val="005E85"/>
                </a:solidFill>
                <a:latin typeface="Arial" charset="0"/>
              </a:rPr>
              <a:t>barcelona</a:t>
            </a:r>
            <a:r>
              <a:rPr lang="es-ES_tradnl" sz="1200" b="1" dirty="0">
                <a:solidFill>
                  <a:srgbClr val="005E85"/>
                </a:solidFill>
                <a:latin typeface="Arial" charset="0"/>
              </a:rPr>
              <a:t>.</a:t>
            </a:r>
            <a:r>
              <a:rPr lang="es-ES_tradnl" sz="1200" b="1" dirty="0" err="1">
                <a:solidFill>
                  <a:srgbClr val="005E85"/>
                </a:solidFill>
                <a:latin typeface="Arial" charset="0"/>
              </a:rPr>
              <a:t>cat</a:t>
            </a:r>
            <a:r>
              <a:rPr lang="es-ES_tradnl" sz="1200" b="1" dirty="0">
                <a:solidFill>
                  <a:srgbClr val="005E85"/>
                </a:solidFill>
                <a:latin typeface="Arial" charset="0"/>
              </a:rPr>
              <a:t>/</a:t>
            </a:r>
            <a:r>
              <a:rPr lang="es-ES_tradnl" sz="1200" b="1" dirty="0" err="1">
                <a:solidFill>
                  <a:srgbClr val="005E85"/>
                </a:solidFill>
                <a:latin typeface="Arial" charset="0"/>
              </a:rPr>
              <a:t>barcelonactiva</a:t>
            </a:r>
            <a:endParaRPr lang="es-ES" sz="1200" b="1" dirty="0">
              <a:solidFill>
                <a:srgbClr val="005E85"/>
              </a:solidFill>
              <a:latin typeface="Arial" charset="0"/>
            </a:endParaRPr>
          </a:p>
        </p:txBody>
      </p:sp>
      <p:sp>
        <p:nvSpPr>
          <p:cNvPr id="6" name="4 Marcador de número de diapositiva">
            <a:extLst>
              <a:ext uri="{FF2B5EF4-FFF2-40B4-BE49-F238E27FC236}">
                <a16:creationId xmlns:a16="http://schemas.microsoft.com/office/drawing/2014/main" id="{BFCF3C07-05A6-4233-A74C-9D8FB2AEFF9C}"/>
              </a:ext>
            </a:extLst>
          </p:cNvPr>
          <p:cNvSpPr>
            <a:spLocks noGrp="1" noChangeAspect="1"/>
          </p:cNvSpPr>
          <p:nvPr>
            <p:ph type="sldNum" sz="quarter" idx="10"/>
          </p:nvPr>
        </p:nvSpPr>
        <p:spPr>
          <a:xfrm>
            <a:off x="6659563" y="6370638"/>
            <a:ext cx="2133600" cy="365125"/>
          </a:xfrm>
        </p:spPr>
        <p:txBody>
          <a:bodyPr/>
          <a:lstStyle>
            <a:lvl1pPr>
              <a:defRPr smtClean="0"/>
            </a:lvl1pPr>
          </a:lstStyle>
          <a:p>
            <a:pPr>
              <a:defRPr/>
            </a:pPr>
            <a:fld id="{64488631-96EB-4D7A-88D0-40A77CD8A848}" type="slidenum">
              <a:rPr lang="es-ES" altLang="ca-ES"/>
              <a:pPr>
                <a:defRPr/>
              </a:pPr>
              <a:t>‹Nº›</a:t>
            </a:fld>
            <a:endParaRPr lang="es-ES" altLang="ca-ES"/>
          </a:p>
        </p:txBody>
      </p:sp>
    </p:spTree>
    <p:extLst>
      <p:ext uri="{BB962C8B-B14F-4D97-AF65-F5344CB8AC3E}">
        <p14:creationId xmlns:p14="http://schemas.microsoft.com/office/powerpoint/2010/main" val="172961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6">
            <a:extLst>
              <a:ext uri="{FF2B5EF4-FFF2-40B4-BE49-F238E27FC236}">
                <a16:creationId xmlns:a16="http://schemas.microsoft.com/office/drawing/2014/main" id="{C9321422-CF2C-4757-938D-342DA7AF44A1}"/>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00050" y="260350"/>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6 CuadroTexto">
            <a:extLst>
              <a:ext uri="{FF2B5EF4-FFF2-40B4-BE49-F238E27FC236}">
                <a16:creationId xmlns:a16="http://schemas.microsoft.com/office/drawing/2014/main" id="{CE824362-6F95-43B0-9492-0C443E68A177}"/>
              </a:ext>
            </a:extLst>
          </p:cNvPr>
          <p:cNvSpPr txBox="1">
            <a:spLocks noChangeArrowheads="1"/>
          </p:cNvSpPr>
          <p:nvPr/>
        </p:nvSpPr>
        <p:spPr bwMode="auto">
          <a:xfrm>
            <a:off x="827088" y="287338"/>
            <a:ext cx="6143625" cy="261937"/>
          </a:xfrm>
          <a:prstGeom prst="rect">
            <a:avLst/>
          </a:prstGeom>
          <a:noFill/>
          <a:ln>
            <a:noFill/>
          </a:ln>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ca-ES" altLang="ca-ES" sz="1100"/>
              <a:t>Barcelona Activa, l</a:t>
            </a:r>
            <a:r>
              <a:rPr lang="ca-ES" altLang="es-ES" sz="1100"/>
              <a:t>’</a:t>
            </a:r>
            <a:r>
              <a:rPr lang="ca-ES" altLang="ca-ES" sz="1100"/>
              <a:t>agència de desenvolupament econòmic i local de l</a:t>
            </a:r>
            <a:r>
              <a:rPr lang="ca-ES" altLang="es-ES" sz="1100"/>
              <a:t>’</a:t>
            </a:r>
            <a:r>
              <a:rPr lang="ca-ES" altLang="ca-ES" sz="1100"/>
              <a:t>Ajuntament de Barcelona</a:t>
            </a:r>
          </a:p>
        </p:txBody>
      </p:sp>
      <p:cxnSp>
        <p:nvCxnSpPr>
          <p:cNvPr id="4" name="10 Conector recto">
            <a:extLst>
              <a:ext uri="{FF2B5EF4-FFF2-40B4-BE49-F238E27FC236}">
                <a16:creationId xmlns:a16="http://schemas.microsoft.com/office/drawing/2014/main" id="{CA2A041A-A783-43C9-93EB-F48ECA9FBB2A}"/>
              </a:ext>
            </a:extLst>
          </p:cNvPr>
          <p:cNvCxnSpPr/>
          <p:nvPr/>
        </p:nvCxnSpPr>
        <p:spPr>
          <a:xfrm flipV="1">
            <a:off x="900113" y="6237288"/>
            <a:ext cx="7848600" cy="0"/>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5" name="4 CuadroTexto">
            <a:extLst>
              <a:ext uri="{FF2B5EF4-FFF2-40B4-BE49-F238E27FC236}">
                <a16:creationId xmlns:a16="http://schemas.microsoft.com/office/drawing/2014/main" id="{7048187E-547B-4EF9-BAEB-73F0AFC1C3D2}"/>
              </a:ext>
            </a:extLst>
          </p:cNvPr>
          <p:cNvSpPr txBox="1">
            <a:spLocks noChangeArrowheads="1"/>
          </p:cNvSpPr>
          <p:nvPr/>
        </p:nvSpPr>
        <p:spPr bwMode="auto">
          <a:xfrm>
            <a:off x="3492500" y="6381750"/>
            <a:ext cx="2293938" cy="276225"/>
          </a:xfrm>
          <a:prstGeom prst="rect">
            <a:avLst/>
          </a:prstGeom>
          <a:noFill/>
          <a:ln>
            <a:noFill/>
          </a:ln>
        </p:spPr>
        <p:txBody>
          <a:bodyPr wrap="none">
            <a:spAutoFit/>
          </a:bodyPr>
          <a:lstStyle>
            <a:lvl1pPr>
              <a:defRPr sz="3200">
                <a:solidFill>
                  <a:schemeClr val="tx1"/>
                </a:solidFill>
                <a:latin typeface="Calibri" charset="0"/>
                <a:ea typeface="MS PGothic" charset="0"/>
                <a:cs typeface="MS PGothic" charset="0"/>
              </a:defRPr>
            </a:lvl1pPr>
            <a:lvl2pPr>
              <a:defRPr sz="2800">
                <a:solidFill>
                  <a:schemeClr val="tx1"/>
                </a:solidFill>
                <a:latin typeface="Calibri" charset="0"/>
                <a:ea typeface="MS PGothic" charset="0"/>
                <a:cs typeface="MS PGothic" charset="0"/>
              </a:defRPr>
            </a:lvl2pPr>
            <a:lvl3pPr>
              <a:defRPr sz="2400">
                <a:solidFill>
                  <a:schemeClr val="tx1"/>
                </a:solidFill>
                <a:latin typeface="Calibri" charset="0"/>
                <a:ea typeface="MS PGothic" charset="0"/>
                <a:cs typeface="MS PGothic" charset="0"/>
              </a:defRPr>
            </a:lvl3pPr>
            <a:lvl4pPr>
              <a:defRPr sz="2000">
                <a:solidFill>
                  <a:schemeClr val="tx1"/>
                </a:solidFill>
                <a:latin typeface="Calibri" charset="0"/>
                <a:ea typeface="MS PGothic" charset="0"/>
                <a:cs typeface="MS PGothic" charset="0"/>
              </a:defRPr>
            </a:lvl4pPr>
            <a:lvl5pPr>
              <a:defRPr sz="2000">
                <a:solidFill>
                  <a:schemeClr val="tx1"/>
                </a:solidFill>
                <a:latin typeface="Calibri" charset="0"/>
                <a:ea typeface="MS PGothic" charset="0"/>
                <a:cs typeface="MS PGothic" charset="0"/>
              </a:defRPr>
            </a:lvl5pPr>
            <a:lvl6pPr eaLnBrk="0" fontAlgn="base" hangingPunct="0">
              <a:spcAft>
                <a:spcPct val="0"/>
              </a:spcAft>
              <a:buFont typeface="Arial" charset="0"/>
              <a:buChar char="»"/>
              <a:defRPr sz="2000">
                <a:solidFill>
                  <a:schemeClr val="tx1"/>
                </a:solidFill>
                <a:latin typeface="Calibri" charset="0"/>
                <a:ea typeface="MS PGothic" charset="0"/>
                <a:cs typeface="MS PGothic" charset="0"/>
              </a:defRPr>
            </a:lvl6pPr>
            <a:lvl7pPr eaLnBrk="0" fontAlgn="base" hangingPunct="0">
              <a:spcAft>
                <a:spcPct val="0"/>
              </a:spcAft>
              <a:buFont typeface="Arial" charset="0"/>
              <a:buChar char="»"/>
              <a:defRPr sz="2000">
                <a:solidFill>
                  <a:schemeClr val="tx1"/>
                </a:solidFill>
                <a:latin typeface="Calibri" charset="0"/>
                <a:ea typeface="MS PGothic" charset="0"/>
                <a:cs typeface="MS PGothic" charset="0"/>
              </a:defRPr>
            </a:lvl7pPr>
            <a:lvl8pPr eaLnBrk="0" fontAlgn="base" hangingPunct="0">
              <a:spcAft>
                <a:spcPct val="0"/>
              </a:spcAft>
              <a:buFont typeface="Arial" charset="0"/>
              <a:buChar char="»"/>
              <a:defRPr sz="2000">
                <a:solidFill>
                  <a:schemeClr val="tx1"/>
                </a:solidFill>
                <a:latin typeface="Calibri" charset="0"/>
                <a:ea typeface="MS PGothic" charset="0"/>
                <a:cs typeface="MS PGothic" charset="0"/>
              </a:defRPr>
            </a:lvl8pPr>
            <a:lvl9pPr eaLnBrk="0" fontAlgn="base" hangingPunct="0">
              <a:spcAft>
                <a:spcPct val="0"/>
              </a:spcAft>
              <a:buFont typeface="Arial" charset="0"/>
              <a:buChar char="»"/>
              <a:defRPr sz="2000">
                <a:solidFill>
                  <a:schemeClr val="tx1"/>
                </a:solidFill>
                <a:latin typeface="Calibri" charset="0"/>
                <a:ea typeface="MS PGothic" charset="0"/>
                <a:cs typeface="MS PGothic" charset="0"/>
              </a:defRPr>
            </a:lvl9pPr>
          </a:lstStyle>
          <a:p>
            <a:pPr eaLnBrk="1" hangingPunct="1">
              <a:defRPr/>
            </a:pPr>
            <a:r>
              <a:rPr lang="es-ES" sz="1200" b="1" dirty="0" err="1">
                <a:solidFill>
                  <a:srgbClr val="005E85"/>
                </a:solidFill>
                <a:latin typeface="Arial" charset="0"/>
              </a:rPr>
              <a:t>barcelona</a:t>
            </a:r>
            <a:r>
              <a:rPr lang="es-ES_tradnl" sz="1200" b="1" dirty="0">
                <a:solidFill>
                  <a:srgbClr val="005E85"/>
                </a:solidFill>
                <a:latin typeface="Arial" charset="0"/>
              </a:rPr>
              <a:t>.</a:t>
            </a:r>
            <a:r>
              <a:rPr lang="es-ES_tradnl" sz="1200" b="1" dirty="0" err="1">
                <a:solidFill>
                  <a:srgbClr val="005E85"/>
                </a:solidFill>
                <a:latin typeface="Arial" charset="0"/>
              </a:rPr>
              <a:t>cat</a:t>
            </a:r>
            <a:r>
              <a:rPr lang="es-ES_tradnl" sz="1200" b="1" dirty="0">
                <a:solidFill>
                  <a:srgbClr val="005E85"/>
                </a:solidFill>
                <a:latin typeface="Arial" charset="0"/>
              </a:rPr>
              <a:t>/</a:t>
            </a:r>
            <a:r>
              <a:rPr lang="es-ES_tradnl" sz="1200" b="1" dirty="0" err="1">
                <a:solidFill>
                  <a:srgbClr val="005E85"/>
                </a:solidFill>
                <a:latin typeface="Arial" charset="0"/>
              </a:rPr>
              <a:t>barcelonactiva</a:t>
            </a:r>
            <a:endParaRPr lang="es-ES" sz="1200" b="1" dirty="0">
              <a:solidFill>
                <a:srgbClr val="005E85"/>
              </a:solidFill>
              <a:latin typeface="Arial" charset="0"/>
            </a:endParaRPr>
          </a:p>
        </p:txBody>
      </p:sp>
      <p:sp>
        <p:nvSpPr>
          <p:cNvPr id="6" name="4 Marcador de número de diapositiva">
            <a:extLst>
              <a:ext uri="{FF2B5EF4-FFF2-40B4-BE49-F238E27FC236}">
                <a16:creationId xmlns:a16="http://schemas.microsoft.com/office/drawing/2014/main" id="{8CB47FC9-DD83-45B8-9FD1-F0378AE9F2A8}"/>
              </a:ext>
            </a:extLst>
          </p:cNvPr>
          <p:cNvSpPr>
            <a:spLocks noGrp="1" noChangeAspect="1"/>
          </p:cNvSpPr>
          <p:nvPr>
            <p:ph type="sldNum" sz="quarter" idx="10"/>
          </p:nvPr>
        </p:nvSpPr>
        <p:spPr>
          <a:xfrm>
            <a:off x="6659563" y="6370638"/>
            <a:ext cx="2133600" cy="365125"/>
          </a:xfrm>
        </p:spPr>
        <p:txBody>
          <a:bodyPr/>
          <a:lstStyle>
            <a:lvl1pPr>
              <a:defRPr smtClean="0"/>
            </a:lvl1pPr>
          </a:lstStyle>
          <a:p>
            <a:pPr>
              <a:defRPr/>
            </a:pPr>
            <a:fld id="{EFA08C3E-97C1-4CA1-9003-376A189438BD}" type="slidenum">
              <a:rPr lang="es-ES" altLang="ca-ES"/>
              <a:pPr>
                <a:defRPr/>
              </a:pPr>
              <a:t>‹Nº›</a:t>
            </a:fld>
            <a:endParaRPr lang="es-ES" altLang="ca-ES"/>
          </a:p>
        </p:txBody>
      </p:sp>
    </p:spTree>
    <p:extLst>
      <p:ext uri="{BB962C8B-B14F-4D97-AF65-F5344CB8AC3E}">
        <p14:creationId xmlns:p14="http://schemas.microsoft.com/office/powerpoint/2010/main" val="383128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2" name="Imagen 6">
            <a:extLst>
              <a:ext uri="{FF2B5EF4-FFF2-40B4-BE49-F238E27FC236}">
                <a16:creationId xmlns:a16="http://schemas.microsoft.com/office/drawing/2014/main" id="{AF0B77AF-4844-47C4-99FB-29336981FDE5}"/>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00050" y="260350"/>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10 Conector recto">
            <a:extLst>
              <a:ext uri="{FF2B5EF4-FFF2-40B4-BE49-F238E27FC236}">
                <a16:creationId xmlns:a16="http://schemas.microsoft.com/office/drawing/2014/main" id="{3967083E-38F0-458B-A63C-7678EA1948FC}"/>
              </a:ext>
            </a:extLst>
          </p:cNvPr>
          <p:cNvCxnSpPr/>
          <p:nvPr/>
        </p:nvCxnSpPr>
        <p:spPr>
          <a:xfrm flipV="1">
            <a:off x="900113" y="6237288"/>
            <a:ext cx="7848600" cy="0"/>
          </a:xfrm>
          <a:prstGeom prst="line">
            <a:avLst/>
          </a:prstGeom>
          <a:ln w="12700">
            <a:solidFill>
              <a:srgbClr val="CC0000"/>
            </a:solidFill>
          </a:ln>
        </p:spPr>
        <p:style>
          <a:lnRef idx="1">
            <a:schemeClr val="accent1"/>
          </a:lnRef>
          <a:fillRef idx="0">
            <a:schemeClr val="accent1"/>
          </a:fillRef>
          <a:effectRef idx="0">
            <a:schemeClr val="accent1"/>
          </a:effectRef>
          <a:fontRef idx="minor">
            <a:schemeClr val="tx1"/>
          </a:fontRef>
        </p:style>
      </p:cxnSp>
      <p:sp>
        <p:nvSpPr>
          <p:cNvPr id="4" name="4 CuadroTexto">
            <a:extLst>
              <a:ext uri="{FF2B5EF4-FFF2-40B4-BE49-F238E27FC236}">
                <a16:creationId xmlns:a16="http://schemas.microsoft.com/office/drawing/2014/main" id="{F174055B-1B54-4F1C-9849-C8B93357F41F}"/>
              </a:ext>
            </a:extLst>
          </p:cNvPr>
          <p:cNvSpPr txBox="1">
            <a:spLocks noChangeArrowheads="1"/>
          </p:cNvSpPr>
          <p:nvPr/>
        </p:nvSpPr>
        <p:spPr bwMode="auto">
          <a:xfrm>
            <a:off x="3492500" y="6381750"/>
            <a:ext cx="2293938" cy="276225"/>
          </a:xfrm>
          <a:prstGeom prst="rect">
            <a:avLst/>
          </a:prstGeom>
          <a:noFill/>
          <a:ln>
            <a:noFill/>
          </a:ln>
        </p:spPr>
        <p:txBody>
          <a:bodyPr wrap="none">
            <a:spAutoFit/>
          </a:bodyPr>
          <a:lstStyle>
            <a:lvl1pPr>
              <a:defRPr sz="3200">
                <a:solidFill>
                  <a:schemeClr val="tx1"/>
                </a:solidFill>
                <a:latin typeface="Calibri" charset="0"/>
                <a:ea typeface="MS PGothic" charset="0"/>
                <a:cs typeface="MS PGothic" charset="0"/>
              </a:defRPr>
            </a:lvl1pPr>
            <a:lvl2pPr>
              <a:defRPr sz="2800">
                <a:solidFill>
                  <a:schemeClr val="tx1"/>
                </a:solidFill>
                <a:latin typeface="Calibri" charset="0"/>
                <a:ea typeface="MS PGothic" charset="0"/>
                <a:cs typeface="MS PGothic" charset="0"/>
              </a:defRPr>
            </a:lvl2pPr>
            <a:lvl3pPr>
              <a:defRPr sz="2400">
                <a:solidFill>
                  <a:schemeClr val="tx1"/>
                </a:solidFill>
                <a:latin typeface="Calibri" charset="0"/>
                <a:ea typeface="MS PGothic" charset="0"/>
                <a:cs typeface="MS PGothic" charset="0"/>
              </a:defRPr>
            </a:lvl3pPr>
            <a:lvl4pPr>
              <a:defRPr sz="2000">
                <a:solidFill>
                  <a:schemeClr val="tx1"/>
                </a:solidFill>
                <a:latin typeface="Calibri" charset="0"/>
                <a:ea typeface="MS PGothic" charset="0"/>
                <a:cs typeface="MS PGothic" charset="0"/>
              </a:defRPr>
            </a:lvl4pPr>
            <a:lvl5pPr>
              <a:defRPr sz="2000">
                <a:solidFill>
                  <a:schemeClr val="tx1"/>
                </a:solidFill>
                <a:latin typeface="Calibri" charset="0"/>
                <a:ea typeface="MS PGothic" charset="0"/>
                <a:cs typeface="MS PGothic" charset="0"/>
              </a:defRPr>
            </a:lvl5pPr>
            <a:lvl6pPr eaLnBrk="0" fontAlgn="base" hangingPunct="0">
              <a:spcAft>
                <a:spcPct val="0"/>
              </a:spcAft>
              <a:buFont typeface="Arial" charset="0"/>
              <a:buChar char="»"/>
              <a:defRPr sz="2000">
                <a:solidFill>
                  <a:schemeClr val="tx1"/>
                </a:solidFill>
                <a:latin typeface="Calibri" charset="0"/>
                <a:ea typeface="MS PGothic" charset="0"/>
                <a:cs typeface="MS PGothic" charset="0"/>
              </a:defRPr>
            </a:lvl6pPr>
            <a:lvl7pPr eaLnBrk="0" fontAlgn="base" hangingPunct="0">
              <a:spcAft>
                <a:spcPct val="0"/>
              </a:spcAft>
              <a:buFont typeface="Arial" charset="0"/>
              <a:buChar char="»"/>
              <a:defRPr sz="2000">
                <a:solidFill>
                  <a:schemeClr val="tx1"/>
                </a:solidFill>
                <a:latin typeface="Calibri" charset="0"/>
                <a:ea typeface="MS PGothic" charset="0"/>
                <a:cs typeface="MS PGothic" charset="0"/>
              </a:defRPr>
            </a:lvl7pPr>
            <a:lvl8pPr eaLnBrk="0" fontAlgn="base" hangingPunct="0">
              <a:spcAft>
                <a:spcPct val="0"/>
              </a:spcAft>
              <a:buFont typeface="Arial" charset="0"/>
              <a:buChar char="»"/>
              <a:defRPr sz="2000">
                <a:solidFill>
                  <a:schemeClr val="tx1"/>
                </a:solidFill>
                <a:latin typeface="Calibri" charset="0"/>
                <a:ea typeface="MS PGothic" charset="0"/>
                <a:cs typeface="MS PGothic" charset="0"/>
              </a:defRPr>
            </a:lvl8pPr>
            <a:lvl9pPr eaLnBrk="0" fontAlgn="base" hangingPunct="0">
              <a:spcAft>
                <a:spcPct val="0"/>
              </a:spcAft>
              <a:buFont typeface="Arial" charset="0"/>
              <a:buChar char="»"/>
              <a:defRPr sz="2000">
                <a:solidFill>
                  <a:schemeClr val="tx1"/>
                </a:solidFill>
                <a:latin typeface="Calibri" charset="0"/>
                <a:ea typeface="MS PGothic" charset="0"/>
                <a:cs typeface="MS PGothic" charset="0"/>
              </a:defRPr>
            </a:lvl9pPr>
          </a:lstStyle>
          <a:p>
            <a:pPr eaLnBrk="1" hangingPunct="1">
              <a:defRPr/>
            </a:pPr>
            <a:r>
              <a:rPr lang="es-ES" sz="1200" b="1" dirty="0" err="1">
                <a:solidFill>
                  <a:srgbClr val="005E85"/>
                </a:solidFill>
                <a:latin typeface="Arial" charset="0"/>
              </a:rPr>
              <a:t>barcelona</a:t>
            </a:r>
            <a:r>
              <a:rPr lang="es-ES_tradnl" sz="1200" b="1" dirty="0">
                <a:solidFill>
                  <a:srgbClr val="005E85"/>
                </a:solidFill>
                <a:latin typeface="Arial" charset="0"/>
              </a:rPr>
              <a:t>.</a:t>
            </a:r>
            <a:r>
              <a:rPr lang="es-ES_tradnl" sz="1200" b="1" dirty="0" err="1">
                <a:solidFill>
                  <a:srgbClr val="005E85"/>
                </a:solidFill>
                <a:latin typeface="Arial" charset="0"/>
              </a:rPr>
              <a:t>cat</a:t>
            </a:r>
            <a:r>
              <a:rPr lang="es-ES_tradnl" sz="1200" b="1" dirty="0">
                <a:solidFill>
                  <a:srgbClr val="005E85"/>
                </a:solidFill>
                <a:latin typeface="Arial" charset="0"/>
              </a:rPr>
              <a:t>/</a:t>
            </a:r>
            <a:r>
              <a:rPr lang="es-ES_tradnl" sz="1200" b="1" dirty="0" err="1">
                <a:solidFill>
                  <a:srgbClr val="005E85"/>
                </a:solidFill>
                <a:latin typeface="Arial" charset="0"/>
              </a:rPr>
              <a:t>barcelonactiva</a:t>
            </a:r>
            <a:endParaRPr lang="es-ES" sz="1200" b="1" dirty="0">
              <a:solidFill>
                <a:srgbClr val="005E85"/>
              </a:solidFill>
              <a:latin typeface="Arial" charset="0"/>
            </a:endParaRPr>
          </a:p>
        </p:txBody>
      </p:sp>
      <p:sp>
        <p:nvSpPr>
          <p:cNvPr id="5" name="Marcador de número de diapositiva 2">
            <a:extLst>
              <a:ext uri="{FF2B5EF4-FFF2-40B4-BE49-F238E27FC236}">
                <a16:creationId xmlns:a16="http://schemas.microsoft.com/office/drawing/2014/main" id="{5BA18802-7823-455C-BC69-A77BB8F9329E}"/>
              </a:ext>
            </a:extLst>
          </p:cNvPr>
          <p:cNvSpPr>
            <a:spLocks noGrp="1"/>
          </p:cNvSpPr>
          <p:nvPr>
            <p:ph type="sldNum" sz="quarter" idx="10"/>
          </p:nvPr>
        </p:nvSpPr>
        <p:spPr/>
        <p:txBody>
          <a:bodyPr/>
          <a:lstStyle>
            <a:lvl1pPr>
              <a:defRPr smtClean="0"/>
            </a:lvl1pPr>
          </a:lstStyle>
          <a:p>
            <a:pPr>
              <a:defRPr/>
            </a:pPr>
            <a:fld id="{8DD4B12E-C15B-47B4-8AB5-FA7A5A4F01BF}" type="slidenum">
              <a:rPr lang="es-ES" altLang="ca-ES"/>
              <a:pPr>
                <a:defRPr/>
              </a:pPr>
              <a:t>‹Nº›</a:t>
            </a:fld>
            <a:endParaRPr lang="es-ES" altLang="ca-ES"/>
          </a:p>
        </p:txBody>
      </p:sp>
    </p:spTree>
    <p:extLst>
      <p:ext uri="{BB962C8B-B14F-4D97-AF65-F5344CB8AC3E}">
        <p14:creationId xmlns:p14="http://schemas.microsoft.com/office/powerpoint/2010/main" val="323177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a:noFill/>
          <a:ln>
            <a:noFill/>
          </a:ln>
        </p:spPr>
        <p:txBody>
          <a:bodyPr/>
          <a:lstStyle>
            <a:lvl1pPr>
              <a:defRPr lang="en-US" sz="3600" b="1">
                <a:solidFill>
                  <a:srgbClr val="CC0000"/>
                </a:solidFill>
                <a:latin typeface="Arial" panose="020B0604020202020204" pitchFamily="34" charset="0"/>
                <a:cs typeface="+mn-cs"/>
              </a:defRPr>
            </a:lvl1pPr>
          </a:lstStyle>
          <a:p>
            <a:pPr lvl="0" algn="l" eaLnBrk="0" hangingPunct="0">
              <a:tabLst>
                <a:tab pos="0" algn="l"/>
              </a:tabLst>
            </a:pPr>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s-ES"/>
              <a:t>v20200408</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https://bit.ly/2YwYVVT</a:t>
            </a:r>
          </a:p>
        </p:txBody>
      </p:sp>
      <p:sp>
        <p:nvSpPr>
          <p:cNvPr id="6" name="Slide Number Placeholder 5"/>
          <p:cNvSpPr>
            <a:spLocks noGrp="1"/>
          </p:cNvSpPr>
          <p:nvPr>
            <p:ph type="sldNum" sz="quarter" idx="12"/>
          </p:nvPr>
        </p:nvSpPr>
        <p:spPr/>
        <p:txBody>
          <a:bodyPr/>
          <a:lstStyle/>
          <a:p>
            <a:fld id="{1945F574-19CD-4A61-8AF9-F683A7B4687A}" type="slidenum">
              <a:rPr lang="en-US" smtClean="0"/>
              <a:t>‹Nº›</a:t>
            </a:fld>
            <a:endParaRPr lang="en-US"/>
          </a:p>
        </p:txBody>
      </p:sp>
    </p:spTree>
    <p:extLst>
      <p:ext uri="{BB962C8B-B14F-4D97-AF65-F5344CB8AC3E}">
        <p14:creationId xmlns:p14="http://schemas.microsoft.com/office/powerpoint/2010/main" val="1622684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apositiva de título">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C609BC93-F5EA-4795-B864-7F4A35ACE8AC}"/>
              </a:ext>
            </a:extLst>
          </p:cNvPr>
          <p:cNvSpPr txBox="1">
            <a:spLocks noChangeArrowheads="1"/>
          </p:cNvSpPr>
          <p:nvPr/>
        </p:nvSpPr>
        <p:spPr bwMode="auto">
          <a:xfrm>
            <a:off x="468313" y="260350"/>
            <a:ext cx="1722437" cy="646113"/>
          </a:xfrm>
          <a:prstGeom prst="rect">
            <a:avLst/>
          </a:prstGeom>
          <a:solidFill>
            <a:schemeClr val="bg1"/>
          </a:solidFill>
          <a:ln>
            <a:noFill/>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sz="1800" noProof="1">
                <a:solidFill>
                  <a:schemeClr val="bg1"/>
                </a:solidFill>
              </a:rPr>
              <a:t>Hola hola hola </a:t>
            </a:r>
          </a:p>
          <a:p>
            <a:pPr eaLnBrk="1" hangingPunct="1">
              <a:defRPr/>
            </a:pPr>
            <a:r>
              <a:rPr sz="1800" noProof="1">
                <a:solidFill>
                  <a:schemeClr val="bg1"/>
                </a:solidFill>
              </a:rPr>
              <a:t>Hola hola hola</a:t>
            </a:r>
          </a:p>
        </p:txBody>
      </p:sp>
      <p:sp>
        <p:nvSpPr>
          <p:cNvPr id="3" name="6 CuadroTexto">
            <a:extLst>
              <a:ext uri="{FF2B5EF4-FFF2-40B4-BE49-F238E27FC236}">
                <a16:creationId xmlns:a16="http://schemas.microsoft.com/office/drawing/2014/main" id="{177C72BF-067C-4229-BD44-353E428530DC}"/>
              </a:ext>
            </a:extLst>
          </p:cNvPr>
          <p:cNvSpPr txBox="1">
            <a:spLocks noChangeArrowheads="1"/>
          </p:cNvSpPr>
          <p:nvPr/>
        </p:nvSpPr>
        <p:spPr bwMode="auto">
          <a:xfrm>
            <a:off x="395288" y="0"/>
            <a:ext cx="2592387" cy="923925"/>
          </a:xfrm>
          <a:prstGeom prst="rect">
            <a:avLst/>
          </a:prstGeom>
          <a:solidFill>
            <a:schemeClr val="bg1"/>
          </a:solid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sz="1800" noProof="1">
                <a:solidFill>
                  <a:schemeClr val="bg1"/>
                </a:solidFill>
              </a:rPr>
              <a:t>Hola hola hola hola hola hola hola hola hola</a:t>
            </a:r>
          </a:p>
        </p:txBody>
      </p:sp>
    </p:spTree>
    <p:extLst>
      <p:ext uri="{BB962C8B-B14F-4D97-AF65-F5344CB8AC3E}">
        <p14:creationId xmlns:p14="http://schemas.microsoft.com/office/powerpoint/2010/main" val="341630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7" descr="Presentación_fondo_3.jpg">
            <a:extLst>
              <a:ext uri="{FF2B5EF4-FFF2-40B4-BE49-F238E27FC236}">
                <a16:creationId xmlns:a16="http://schemas.microsoft.com/office/drawing/2014/main" id="{4C267B84-3A9B-4157-9FAD-078313C0FE5B}"/>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350" y="0"/>
            <a:ext cx="90757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6 CuadroTexto">
            <a:extLst>
              <a:ext uri="{FF2B5EF4-FFF2-40B4-BE49-F238E27FC236}">
                <a16:creationId xmlns:a16="http://schemas.microsoft.com/office/drawing/2014/main" id="{27FAD50D-1667-452E-AEAB-BFAF1BB6E736}"/>
              </a:ext>
            </a:extLst>
          </p:cNvPr>
          <p:cNvSpPr txBox="1">
            <a:spLocks noChangeArrowheads="1"/>
          </p:cNvSpPr>
          <p:nvPr/>
        </p:nvSpPr>
        <p:spPr bwMode="auto">
          <a:xfrm>
            <a:off x="3132138" y="2420938"/>
            <a:ext cx="2879725" cy="646112"/>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endParaRPr lang="ca-ES" sz="1800"/>
          </a:p>
          <a:p>
            <a:pPr eaLnBrk="1" hangingPunct="1">
              <a:defRPr/>
            </a:pPr>
            <a:endParaRPr lang="es-ES" sz="1800"/>
          </a:p>
        </p:txBody>
      </p:sp>
      <p:pic>
        <p:nvPicPr>
          <p:cNvPr id="4" name="Imagen 8" descr="logo-positiu_basa-gran.png">
            <a:extLst>
              <a:ext uri="{FF2B5EF4-FFF2-40B4-BE49-F238E27FC236}">
                <a16:creationId xmlns:a16="http://schemas.microsoft.com/office/drawing/2014/main" id="{F6498437-867C-47AE-B710-88046A67E147}"/>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81338" y="2968625"/>
            <a:ext cx="29813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U:\Dir_Comunicacio\Marca i identitat visual\LLIMES I LOGOS\30 ANYS BASA\LOGO-30 ANYS BASA\LOGO-30 ANYS BASA\PNG\SEGELL-30 ANYS BASA-BLAU.png">
            <a:extLst>
              <a:ext uri="{FF2B5EF4-FFF2-40B4-BE49-F238E27FC236}">
                <a16:creationId xmlns:a16="http://schemas.microsoft.com/office/drawing/2014/main" id="{3523CD5E-DCFE-4BDB-9B8B-E4D59399589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65575" y="3789363"/>
            <a:ext cx="8937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7 CuadroTexto">
            <a:extLst>
              <a:ext uri="{FF2B5EF4-FFF2-40B4-BE49-F238E27FC236}">
                <a16:creationId xmlns:a16="http://schemas.microsoft.com/office/drawing/2014/main" id="{2392BDDB-4789-4EA6-A385-42BB78F7BCDF}"/>
              </a:ext>
            </a:extLst>
          </p:cNvPr>
          <p:cNvSpPr txBox="1">
            <a:spLocks noChangeArrowheads="1"/>
          </p:cNvSpPr>
          <p:nvPr/>
        </p:nvSpPr>
        <p:spPr bwMode="auto">
          <a:xfrm>
            <a:off x="479425" y="6048375"/>
            <a:ext cx="3178175" cy="354013"/>
          </a:xfrm>
          <a:prstGeom prst="rect">
            <a:avLst/>
          </a:prstGeom>
          <a:noFill/>
          <a:ln>
            <a:noFill/>
          </a:ln>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sz="1700" b="1" noProof="1"/>
              <a:t>b</a:t>
            </a:r>
            <a:r>
              <a:rPr lang="es-ES_tradnl" sz="1700" b="1" noProof="1"/>
              <a:t>arcelona</a:t>
            </a:r>
            <a:r>
              <a:rPr sz="1700" b="1" noProof="1"/>
              <a:t>.cat/barcelonactiva</a:t>
            </a:r>
          </a:p>
        </p:txBody>
      </p:sp>
    </p:spTree>
    <p:extLst>
      <p:ext uri="{BB962C8B-B14F-4D97-AF65-F5344CB8AC3E}">
        <p14:creationId xmlns:p14="http://schemas.microsoft.com/office/powerpoint/2010/main" val="143364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28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923BAED3-453E-437D-A5E9-ADF3C1DAB5F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cs typeface="Arial" panose="020B0604020202020204" pitchFamily="34" charset="0"/>
              </a:defRPr>
            </a:lvl1pPr>
          </a:lstStyle>
          <a:p>
            <a:pPr>
              <a:defRPr/>
            </a:pPr>
            <a:fld id="{90F5B51A-6EAA-4E6A-BA0A-BF33C855E664}" type="slidenum">
              <a:rPr lang="es-ES" altLang="ca-ES"/>
              <a:pPr>
                <a:defRPr/>
              </a:pPr>
              <a:t>‹Nº›</a:t>
            </a:fld>
            <a:endParaRPr lang="es-ES" altLang="ca-ES"/>
          </a:p>
        </p:txBody>
      </p:sp>
      <p:pic>
        <p:nvPicPr>
          <p:cNvPr id="1027" name="Imagen 5">
            <a:extLst>
              <a:ext uri="{FF2B5EF4-FFF2-40B4-BE49-F238E27FC236}">
                <a16:creationId xmlns:a16="http://schemas.microsoft.com/office/drawing/2014/main" id="{F9649E99-DCC3-4825-892B-44C50E78E783}"/>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148263" y="854075"/>
            <a:ext cx="399097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Imagen 6" descr="logo-positiu_basa-01.png">
            <a:extLst>
              <a:ext uri="{FF2B5EF4-FFF2-40B4-BE49-F238E27FC236}">
                <a16:creationId xmlns:a16="http://schemas.microsoft.com/office/drawing/2014/main" id="{E3748439-ECB6-431B-B45B-3870B80AD6F3}"/>
              </a:ext>
            </a:extLst>
          </p:cNvPr>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9625" y="6284913"/>
            <a:ext cx="119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52" r:id="rId1"/>
    <p:sldLayoutId id="2147484153" r:id="rId2"/>
    <p:sldLayoutId id="2147484154" r:id="rId3"/>
    <p:sldLayoutId id="2147484159" r:id="rId4"/>
  </p:sldLayoutIdLst>
  <p:hf sldNum="0" hdr="0" dt="0"/>
  <p:txStyles>
    <p:title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rtl="0" eaLnBrk="1" fontAlgn="base" hangingPunct="1">
        <a:spcBef>
          <a:spcPct val="0"/>
        </a:spcBef>
        <a:spcAft>
          <a:spcPct val="0"/>
        </a:spcAft>
        <a:defRPr sz="4400">
          <a:solidFill>
            <a:schemeClr val="tx1"/>
          </a:solidFill>
          <a:latin typeface="Calibri" pitchFamily="34" charset="0"/>
          <a:ea typeface="MS PGothic" panose="020B0600070205080204" pitchFamily="34" charset="-128"/>
          <a:cs typeface="MS PGothic" charset="0"/>
        </a:defRPr>
      </a:lvl2pPr>
      <a:lvl3pPr algn="ctr" rtl="0" eaLnBrk="1" fontAlgn="base" hangingPunct="1">
        <a:spcBef>
          <a:spcPct val="0"/>
        </a:spcBef>
        <a:spcAft>
          <a:spcPct val="0"/>
        </a:spcAft>
        <a:defRPr sz="4400">
          <a:solidFill>
            <a:schemeClr val="tx1"/>
          </a:solidFill>
          <a:latin typeface="Calibri" pitchFamily="34" charset="0"/>
          <a:ea typeface="MS PGothic" panose="020B0600070205080204" pitchFamily="34" charset="-128"/>
          <a:cs typeface="MS PGothic" charset="0"/>
        </a:defRPr>
      </a:lvl3pPr>
      <a:lvl4pPr algn="ctr" rtl="0" eaLnBrk="1" fontAlgn="base" hangingPunct="1">
        <a:spcBef>
          <a:spcPct val="0"/>
        </a:spcBef>
        <a:spcAft>
          <a:spcPct val="0"/>
        </a:spcAft>
        <a:defRPr sz="4400">
          <a:solidFill>
            <a:schemeClr val="tx1"/>
          </a:solidFill>
          <a:latin typeface="Calibri" pitchFamily="34" charset="0"/>
          <a:ea typeface="MS PGothic" panose="020B0600070205080204" pitchFamily="34" charset="-128"/>
          <a:cs typeface="MS PGothic" charset="0"/>
        </a:defRPr>
      </a:lvl4pPr>
      <a:lvl5pPr algn="ctr" rtl="0" eaLnBrk="1" fontAlgn="base" hangingPunct="1">
        <a:spcBef>
          <a:spcPct val="0"/>
        </a:spcBef>
        <a:spcAft>
          <a:spcPct val="0"/>
        </a:spcAft>
        <a:defRPr sz="4400">
          <a:solidFill>
            <a:schemeClr val="tx1"/>
          </a:solidFill>
          <a:latin typeface="Calibri" pitchFamily="34" charset="0"/>
          <a:ea typeface="MS PGothic" panose="020B0600070205080204"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4 Marcador de número de diapositiva">
            <a:extLst>
              <a:ext uri="{FF2B5EF4-FFF2-40B4-BE49-F238E27FC236}">
                <a16:creationId xmlns:a16="http://schemas.microsoft.com/office/drawing/2014/main" id="{FB17C8FA-D558-4E15-99A4-781553010141}"/>
              </a:ext>
            </a:extLst>
          </p:cNvPr>
          <p:cNvSpPr>
            <a:spLocks noGrp="1" noChangeAspect="1"/>
          </p:cNvSpPr>
          <p:nvPr>
            <p:ph type="sldNum" sz="quarter" idx="4"/>
          </p:nvPr>
        </p:nvSpPr>
        <p:spPr>
          <a:xfrm>
            <a:off x="6659563" y="6370638"/>
            <a:ext cx="2133600" cy="365125"/>
          </a:xfrm>
          <a:prstGeom prst="rect">
            <a:avLst/>
          </a:prstGeom>
        </p:spPr>
        <p:txBody>
          <a:bodyPr vert="horz" wrap="square" lIns="91440" tIns="45720" rIns="91440" bIns="45720" numCol="1" anchor="t" anchorCtr="0" compatLnSpc="1">
            <a:prstTxWarp prst="textNoShape">
              <a:avLst/>
            </a:prstTxWarp>
          </a:bodyPr>
          <a:lstStyle>
            <a:lvl1pPr algn="r">
              <a:defRPr sz="800" smtClean="0">
                <a:solidFill>
                  <a:srgbClr val="CC0000"/>
                </a:solidFill>
                <a:cs typeface="Arial" panose="020B0604020202020204" pitchFamily="34" charset="0"/>
              </a:defRPr>
            </a:lvl1pPr>
          </a:lstStyle>
          <a:p>
            <a:pPr>
              <a:defRPr/>
            </a:pPr>
            <a:fld id="{E85554FF-B056-4C5D-899E-BAAD09694372}" type="slidenum">
              <a:rPr lang="es-ES" altLang="ca-ES"/>
              <a:pPr>
                <a:defRPr/>
              </a:pPr>
              <a:t>‹Nº›</a:t>
            </a:fld>
            <a:endParaRPr lang="es-ES" altLang="ca-ES"/>
          </a:p>
        </p:txBody>
      </p:sp>
      <p:pic>
        <p:nvPicPr>
          <p:cNvPr id="2051" name="Imagen 6">
            <a:extLst>
              <a:ext uri="{FF2B5EF4-FFF2-40B4-BE49-F238E27FC236}">
                <a16:creationId xmlns:a16="http://schemas.microsoft.com/office/drawing/2014/main" id="{67560B93-CDAC-42C5-9D09-22DC22004E5E}"/>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3257550" y="4214813"/>
            <a:ext cx="244951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Imagen 6" descr="logo-positiu_basa-01.png">
            <a:extLst>
              <a:ext uri="{FF2B5EF4-FFF2-40B4-BE49-F238E27FC236}">
                <a16:creationId xmlns:a16="http://schemas.microsoft.com/office/drawing/2014/main" id="{E5F642B3-4ED2-4741-B88A-46F37B7474B9}"/>
              </a:ext>
            </a:extLst>
          </p:cNvPr>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3265488" y="5175250"/>
            <a:ext cx="220345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Imagen 4">
            <a:extLst>
              <a:ext uri="{FF2B5EF4-FFF2-40B4-BE49-F238E27FC236}">
                <a16:creationId xmlns:a16="http://schemas.microsoft.com/office/drawing/2014/main" id="{4CB82AD0-6C10-4146-8B8D-889CF5C271CD}"/>
              </a:ext>
            </a:extLst>
          </p:cNvPr>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148263" y="854075"/>
            <a:ext cx="399097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56" r:id="rId1"/>
    <p:sldLayoutId id="2147484157" r:id="rId2"/>
  </p:sldLayoutIdLst>
  <p:hf sldNum="0" hdr="0" dt="0"/>
  <p:txStyles>
    <p:titleStyle>
      <a:lvl1pPr algn="l" rtl="0" eaLnBrk="0" fontAlgn="base" hangingPunct="0">
        <a:lnSpc>
          <a:spcPts val="2400"/>
        </a:lnSpc>
        <a:spcBef>
          <a:spcPct val="0"/>
        </a:spcBef>
        <a:spcAft>
          <a:spcPct val="0"/>
        </a:spcAft>
        <a:defRPr lang="ca-ES" sz="2000" b="1" kern="1200" dirty="0">
          <a:solidFill>
            <a:schemeClr val="tx1"/>
          </a:solidFill>
          <a:latin typeface="Arial" pitchFamily="34" charset="0"/>
          <a:ea typeface="MS PGothic" charset="0"/>
          <a:cs typeface="Arial" pitchFamily="34" charset="0"/>
        </a:defRPr>
      </a:lvl1pPr>
      <a:lvl2pPr algn="l" rtl="0" eaLnBrk="0" fontAlgn="base" hangingPunct="0">
        <a:lnSpc>
          <a:spcPts val="2400"/>
        </a:lnSpc>
        <a:spcBef>
          <a:spcPct val="0"/>
        </a:spcBef>
        <a:spcAft>
          <a:spcPct val="0"/>
        </a:spcAft>
        <a:defRPr sz="2000" b="1">
          <a:solidFill>
            <a:schemeClr val="tx1"/>
          </a:solidFill>
          <a:latin typeface="Arial" charset="0"/>
          <a:ea typeface="MS PGothic" charset="0"/>
          <a:cs typeface="Arial" charset="0"/>
        </a:defRPr>
      </a:lvl2pPr>
      <a:lvl3pPr algn="l" rtl="0" eaLnBrk="0" fontAlgn="base" hangingPunct="0">
        <a:lnSpc>
          <a:spcPts val="2400"/>
        </a:lnSpc>
        <a:spcBef>
          <a:spcPct val="0"/>
        </a:spcBef>
        <a:spcAft>
          <a:spcPct val="0"/>
        </a:spcAft>
        <a:defRPr sz="2000" b="1">
          <a:solidFill>
            <a:schemeClr val="tx1"/>
          </a:solidFill>
          <a:latin typeface="Arial" charset="0"/>
          <a:ea typeface="MS PGothic" charset="0"/>
          <a:cs typeface="Arial" charset="0"/>
        </a:defRPr>
      </a:lvl3pPr>
      <a:lvl4pPr algn="l" rtl="0" eaLnBrk="0" fontAlgn="base" hangingPunct="0">
        <a:lnSpc>
          <a:spcPts val="2400"/>
        </a:lnSpc>
        <a:spcBef>
          <a:spcPct val="0"/>
        </a:spcBef>
        <a:spcAft>
          <a:spcPct val="0"/>
        </a:spcAft>
        <a:defRPr sz="2000" b="1">
          <a:solidFill>
            <a:schemeClr val="tx1"/>
          </a:solidFill>
          <a:latin typeface="Arial" charset="0"/>
          <a:ea typeface="MS PGothic" charset="0"/>
          <a:cs typeface="Arial" charset="0"/>
        </a:defRPr>
      </a:lvl4pPr>
      <a:lvl5pPr algn="l" rtl="0" eaLnBrk="0" fontAlgn="base" hangingPunct="0">
        <a:lnSpc>
          <a:spcPts val="2400"/>
        </a:lnSpc>
        <a:spcBef>
          <a:spcPct val="0"/>
        </a:spcBef>
        <a:spcAft>
          <a:spcPct val="0"/>
        </a:spcAft>
        <a:defRPr sz="2000" b="1">
          <a:solidFill>
            <a:schemeClr val="tx1"/>
          </a:solidFill>
          <a:latin typeface="Arial" charset="0"/>
          <a:ea typeface="MS PGothic" charset="0"/>
          <a:cs typeface="Arial" charset="0"/>
        </a:defRPr>
      </a:lvl5pPr>
      <a:lvl6pPr marL="457200" algn="l" rtl="0" eaLnBrk="1" fontAlgn="base" hangingPunct="1">
        <a:lnSpc>
          <a:spcPts val="2400"/>
        </a:lnSpc>
        <a:spcBef>
          <a:spcPct val="0"/>
        </a:spcBef>
        <a:spcAft>
          <a:spcPct val="0"/>
        </a:spcAft>
        <a:defRPr sz="2000" b="1">
          <a:solidFill>
            <a:schemeClr val="tx1"/>
          </a:solidFill>
          <a:latin typeface="Arial" charset="0"/>
          <a:cs typeface="Arial" charset="0"/>
        </a:defRPr>
      </a:lvl6pPr>
      <a:lvl7pPr marL="914400" algn="l" rtl="0" eaLnBrk="1" fontAlgn="base" hangingPunct="1">
        <a:lnSpc>
          <a:spcPts val="2400"/>
        </a:lnSpc>
        <a:spcBef>
          <a:spcPct val="0"/>
        </a:spcBef>
        <a:spcAft>
          <a:spcPct val="0"/>
        </a:spcAft>
        <a:defRPr sz="2000" b="1">
          <a:solidFill>
            <a:schemeClr val="tx1"/>
          </a:solidFill>
          <a:latin typeface="Arial" charset="0"/>
          <a:cs typeface="Arial" charset="0"/>
        </a:defRPr>
      </a:lvl7pPr>
      <a:lvl8pPr marL="1371600" algn="l" rtl="0" eaLnBrk="1" fontAlgn="base" hangingPunct="1">
        <a:lnSpc>
          <a:spcPts val="2400"/>
        </a:lnSpc>
        <a:spcBef>
          <a:spcPct val="0"/>
        </a:spcBef>
        <a:spcAft>
          <a:spcPct val="0"/>
        </a:spcAft>
        <a:defRPr sz="2000" b="1">
          <a:solidFill>
            <a:schemeClr val="tx1"/>
          </a:solidFill>
          <a:latin typeface="Arial" charset="0"/>
          <a:cs typeface="Arial" charset="0"/>
        </a:defRPr>
      </a:lvl8pPr>
      <a:lvl9pPr marL="1828800" algn="l" rtl="0" eaLnBrk="1" fontAlgn="base" hangingPunct="1">
        <a:lnSpc>
          <a:spcPts val="2400"/>
        </a:lnSpc>
        <a:spcBef>
          <a:spcPct val="0"/>
        </a:spcBef>
        <a:spcAft>
          <a:spcPct val="0"/>
        </a:spcAft>
        <a:defRPr sz="2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charset="0"/>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charset="0"/>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charset="0"/>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charset="0"/>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charset="0"/>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Imagen 6" descr="logo-positiu_basa-01.png">
            <a:extLst>
              <a:ext uri="{FF2B5EF4-FFF2-40B4-BE49-F238E27FC236}">
                <a16:creationId xmlns:a16="http://schemas.microsoft.com/office/drawing/2014/main" id="{5EBA6195-8879-4B3B-A1C6-4F775A7E4FD5}"/>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70275" y="2997200"/>
            <a:ext cx="2203450"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Imagen 7">
            <a:extLst>
              <a:ext uri="{FF2B5EF4-FFF2-40B4-BE49-F238E27FC236}">
                <a16:creationId xmlns:a16="http://schemas.microsoft.com/office/drawing/2014/main" id="{BA328FE2-0D0D-41D5-9915-E14736F24464}"/>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148263" y="854075"/>
            <a:ext cx="3990975"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4 CuadroTexto">
            <a:extLst>
              <a:ext uri="{FF2B5EF4-FFF2-40B4-BE49-F238E27FC236}">
                <a16:creationId xmlns:a16="http://schemas.microsoft.com/office/drawing/2014/main" id="{4C19037B-550A-4C22-8EA0-A7F549A13256}"/>
              </a:ext>
            </a:extLst>
          </p:cNvPr>
          <p:cNvSpPr txBox="1">
            <a:spLocks noChangeArrowheads="1"/>
          </p:cNvSpPr>
          <p:nvPr/>
        </p:nvSpPr>
        <p:spPr bwMode="auto">
          <a:xfrm>
            <a:off x="3492500" y="6381750"/>
            <a:ext cx="2293938" cy="276225"/>
          </a:xfrm>
          <a:prstGeom prst="rect">
            <a:avLst/>
          </a:prstGeom>
          <a:noFill/>
          <a:ln>
            <a:noFill/>
          </a:ln>
        </p:spPr>
        <p:txBody>
          <a:bodyPr wrap="none">
            <a:spAutoFit/>
          </a:bodyPr>
          <a:lstStyle>
            <a:lvl1pPr>
              <a:defRPr sz="3200">
                <a:solidFill>
                  <a:schemeClr val="tx1"/>
                </a:solidFill>
                <a:latin typeface="Calibri" charset="0"/>
                <a:ea typeface="MS PGothic" charset="0"/>
                <a:cs typeface="MS PGothic" charset="0"/>
              </a:defRPr>
            </a:lvl1pPr>
            <a:lvl2pPr>
              <a:defRPr sz="2800">
                <a:solidFill>
                  <a:schemeClr val="tx1"/>
                </a:solidFill>
                <a:latin typeface="Calibri" charset="0"/>
                <a:ea typeface="MS PGothic" charset="0"/>
                <a:cs typeface="MS PGothic" charset="0"/>
              </a:defRPr>
            </a:lvl2pPr>
            <a:lvl3pPr>
              <a:defRPr sz="2400">
                <a:solidFill>
                  <a:schemeClr val="tx1"/>
                </a:solidFill>
                <a:latin typeface="Calibri" charset="0"/>
                <a:ea typeface="MS PGothic" charset="0"/>
                <a:cs typeface="MS PGothic" charset="0"/>
              </a:defRPr>
            </a:lvl3pPr>
            <a:lvl4pPr>
              <a:defRPr sz="2000">
                <a:solidFill>
                  <a:schemeClr val="tx1"/>
                </a:solidFill>
                <a:latin typeface="Calibri" charset="0"/>
                <a:ea typeface="MS PGothic" charset="0"/>
                <a:cs typeface="MS PGothic" charset="0"/>
              </a:defRPr>
            </a:lvl4pPr>
            <a:lvl5pPr>
              <a:defRPr sz="2000">
                <a:solidFill>
                  <a:schemeClr val="tx1"/>
                </a:solidFill>
                <a:latin typeface="Calibri" charset="0"/>
                <a:ea typeface="MS PGothic" charset="0"/>
                <a:cs typeface="MS PGothic" charset="0"/>
              </a:defRPr>
            </a:lvl5pPr>
            <a:lvl6pPr eaLnBrk="0" fontAlgn="base" hangingPunct="0">
              <a:spcAft>
                <a:spcPct val="0"/>
              </a:spcAft>
              <a:buFont typeface="Arial" charset="0"/>
              <a:buChar char="»"/>
              <a:defRPr sz="2000">
                <a:solidFill>
                  <a:schemeClr val="tx1"/>
                </a:solidFill>
                <a:latin typeface="Calibri" charset="0"/>
                <a:ea typeface="MS PGothic" charset="0"/>
                <a:cs typeface="MS PGothic" charset="0"/>
              </a:defRPr>
            </a:lvl6pPr>
            <a:lvl7pPr eaLnBrk="0" fontAlgn="base" hangingPunct="0">
              <a:spcAft>
                <a:spcPct val="0"/>
              </a:spcAft>
              <a:buFont typeface="Arial" charset="0"/>
              <a:buChar char="»"/>
              <a:defRPr sz="2000">
                <a:solidFill>
                  <a:schemeClr val="tx1"/>
                </a:solidFill>
                <a:latin typeface="Calibri" charset="0"/>
                <a:ea typeface="MS PGothic" charset="0"/>
                <a:cs typeface="MS PGothic" charset="0"/>
              </a:defRPr>
            </a:lvl7pPr>
            <a:lvl8pPr eaLnBrk="0" fontAlgn="base" hangingPunct="0">
              <a:spcAft>
                <a:spcPct val="0"/>
              </a:spcAft>
              <a:buFont typeface="Arial" charset="0"/>
              <a:buChar char="»"/>
              <a:defRPr sz="2000">
                <a:solidFill>
                  <a:schemeClr val="tx1"/>
                </a:solidFill>
                <a:latin typeface="Calibri" charset="0"/>
                <a:ea typeface="MS PGothic" charset="0"/>
                <a:cs typeface="MS PGothic" charset="0"/>
              </a:defRPr>
            </a:lvl8pPr>
            <a:lvl9pPr eaLnBrk="0" fontAlgn="base" hangingPunct="0">
              <a:spcAft>
                <a:spcPct val="0"/>
              </a:spcAft>
              <a:buFont typeface="Arial" charset="0"/>
              <a:buChar char="»"/>
              <a:defRPr sz="2000">
                <a:solidFill>
                  <a:schemeClr val="tx1"/>
                </a:solidFill>
                <a:latin typeface="Calibri" charset="0"/>
                <a:ea typeface="MS PGothic" charset="0"/>
                <a:cs typeface="MS PGothic" charset="0"/>
              </a:defRPr>
            </a:lvl9pPr>
          </a:lstStyle>
          <a:p>
            <a:pPr eaLnBrk="1" hangingPunct="1">
              <a:defRPr/>
            </a:pPr>
            <a:r>
              <a:rPr lang="es-ES" sz="1200" b="1" dirty="0" err="1">
                <a:solidFill>
                  <a:srgbClr val="005E85"/>
                </a:solidFill>
                <a:latin typeface="Arial" charset="0"/>
              </a:rPr>
              <a:t>barcelona</a:t>
            </a:r>
            <a:r>
              <a:rPr lang="es-ES_tradnl" sz="1200" b="1" dirty="0">
                <a:solidFill>
                  <a:srgbClr val="005E85"/>
                </a:solidFill>
                <a:latin typeface="Arial" charset="0"/>
              </a:rPr>
              <a:t>.</a:t>
            </a:r>
            <a:r>
              <a:rPr lang="es-ES_tradnl" sz="1200" b="1" dirty="0" err="1">
                <a:solidFill>
                  <a:srgbClr val="005E85"/>
                </a:solidFill>
                <a:latin typeface="Arial" charset="0"/>
              </a:rPr>
              <a:t>cat</a:t>
            </a:r>
            <a:r>
              <a:rPr lang="es-ES_tradnl" sz="1200" b="1" dirty="0">
                <a:solidFill>
                  <a:srgbClr val="005E85"/>
                </a:solidFill>
                <a:latin typeface="Arial" charset="0"/>
              </a:rPr>
              <a:t>/</a:t>
            </a:r>
            <a:r>
              <a:rPr lang="es-ES_tradnl" sz="1200" b="1" dirty="0" err="1">
                <a:solidFill>
                  <a:srgbClr val="005E85"/>
                </a:solidFill>
                <a:latin typeface="Arial" charset="0"/>
              </a:rPr>
              <a:t>barcelonactiva</a:t>
            </a:r>
            <a:endParaRPr lang="es-ES" sz="1200" b="1" dirty="0">
              <a:solidFill>
                <a:srgbClr val="005E85"/>
              </a:solidFill>
              <a:latin typeface="Arial" charset="0"/>
            </a:endParaRPr>
          </a:p>
        </p:txBody>
      </p:sp>
    </p:spTree>
  </p:cSld>
  <p:clrMap bg1="lt1" tx1="dk1" bg2="lt2" tx2="dk2" accent1="accent1" accent2="accent2" accent3="accent3" accent4="accent4" accent5="accent5" accent6="accent6" hlink="hlink" folHlink="folHlink"/>
  <p:sldLayoutIdLst>
    <p:sldLayoutId id="2147484151" r:id="rId1"/>
  </p:sldLayoutIdLst>
  <p:hf sldNum="0" hd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tiff"/><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4.xml"/><Relationship Id="rId1" Type="http://schemas.openxmlformats.org/officeDocument/2006/relationships/video" Target="https://www.youtube.com/embed/yFYljZc968I?feature=oembe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DB8F8BB3-8E76-4A4C-A274-752E18F4F7A9}"/>
              </a:ext>
            </a:extLst>
          </p:cNvPr>
          <p:cNvSpPr txBox="1">
            <a:spLocks/>
          </p:cNvSpPr>
          <p:nvPr>
            <p:custDataLst>
              <p:tags r:id="rId1"/>
            </p:custDataLst>
          </p:nvPr>
        </p:nvSpPr>
        <p:spPr bwMode="auto">
          <a:xfrm>
            <a:off x="661270" y="2420888"/>
            <a:ext cx="8102600" cy="196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s-ES" sz="5400" b="1" dirty="0">
                <a:solidFill>
                  <a:srgbClr val="CC0000"/>
                </a:solidFill>
              </a:rPr>
              <a:t>Introducción a la inteligencia artificial</a:t>
            </a:r>
            <a:endParaRPr lang="ca-ES" altLang="ca-ES" sz="6000" b="1" dirty="0">
              <a:solidFill>
                <a:srgbClr val="CC0000"/>
              </a:solidFill>
            </a:endParaRPr>
          </a:p>
        </p:txBody>
      </p:sp>
      <p:sp>
        <p:nvSpPr>
          <p:cNvPr id="11267" name="4 CuadroTexto">
            <a:extLst>
              <a:ext uri="{FF2B5EF4-FFF2-40B4-BE49-F238E27FC236}">
                <a16:creationId xmlns:a16="http://schemas.microsoft.com/office/drawing/2014/main" id="{3502C5E6-C2BD-4AE7-A546-9C32552C50D9}"/>
              </a:ext>
            </a:extLst>
          </p:cNvPr>
          <p:cNvSpPr txBox="1">
            <a:spLocks/>
          </p:cNvSpPr>
          <p:nvPr>
            <p:custDataLst>
              <p:tags r:id="rId2"/>
            </p:custDataLst>
          </p:nvPr>
        </p:nvSpPr>
        <p:spPr bwMode="auto">
          <a:xfrm>
            <a:off x="882561" y="5805264"/>
            <a:ext cx="12779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s-ES" altLang="ca-ES" sz="1600" b="1" dirty="0"/>
              <a:t>Enero 2022</a:t>
            </a:r>
            <a:endParaRPr lang="ca-ES" altLang="ca-ES" sz="1600" b="1" dirty="0"/>
          </a:p>
        </p:txBody>
      </p:sp>
      <p:sp>
        <p:nvSpPr>
          <p:cNvPr id="5" name="7 CuadroTexto">
            <a:extLst>
              <a:ext uri="{FF2B5EF4-FFF2-40B4-BE49-F238E27FC236}">
                <a16:creationId xmlns:a16="http://schemas.microsoft.com/office/drawing/2014/main" id="{E092273C-E779-FF43-9429-F7D2EDE8AE7E}"/>
              </a:ext>
            </a:extLst>
          </p:cNvPr>
          <p:cNvSpPr txBox="1">
            <a:spLocks/>
          </p:cNvSpPr>
          <p:nvPr>
            <p:custDataLst>
              <p:tags r:id="rId3"/>
            </p:custDataLst>
          </p:nvPr>
        </p:nvSpPr>
        <p:spPr bwMode="auto">
          <a:xfrm>
            <a:off x="4572000" y="4786214"/>
            <a:ext cx="3844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ca-ES" altLang="ca-ES" sz="2400" b="1" dirty="0"/>
              <a:t>Daniel Castillo </a:t>
            </a:r>
            <a:r>
              <a:rPr lang="ca-ES" altLang="ca-ES" sz="2400" b="1" dirty="0" err="1"/>
              <a:t>Garrosset</a:t>
            </a:r>
            <a:endParaRPr lang="ca-ES" altLang="ca-ES" sz="2400" b="1" dirty="0"/>
          </a:p>
        </p:txBody>
      </p:sp>
      <p:pic>
        <p:nvPicPr>
          <p:cNvPr id="6" name="Imagen 5">
            <a:extLst>
              <a:ext uri="{FF2B5EF4-FFF2-40B4-BE49-F238E27FC236}">
                <a16:creationId xmlns:a16="http://schemas.microsoft.com/office/drawing/2014/main" id="{6E2504C0-292D-B845-91C4-01410DC0BD4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71600" y="4496365"/>
            <a:ext cx="3240360" cy="1041364"/>
          </a:xfrm>
          <a:prstGeom prst="rect">
            <a:avLst/>
          </a:prstGeom>
        </p:spPr>
      </p:pic>
      <p:sp>
        <p:nvSpPr>
          <p:cNvPr id="7" name="1 Título">
            <a:extLst>
              <a:ext uri="{FF2B5EF4-FFF2-40B4-BE49-F238E27FC236}">
                <a16:creationId xmlns:a16="http://schemas.microsoft.com/office/drawing/2014/main" id="{02F4D81C-BE40-99DF-99BD-54653C84C0B9}"/>
              </a:ext>
            </a:extLst>
          </p:cNvPr>
          <p:cNvSpPr txBox="1">
            <a:spLocks/>
          </p:cNvSpPr>
          <p:nvPr>
            <p:custDataLst>
              <p:tags r:id="rId4"/>
            </p:custDataLst>
          </p:nvPr>
        </p:nvSpPr>
        <p:spPr bwMode="auto">
          <a:xfrm>
            <a:off x="661270" y="1056067"/>
            <a:ext cx="8102600" cy="78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s-ES" sz="4400" b="1" dirty="0"/>
              <a:t>Bienvenidos al curso de:</a:t>
            </a:r>
            <a:endParaRPr lang="ca-ES" altLang="ca-E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err="1"/>
              <a:t>Tipos</a:t>
            </a:r>
            <a:r>
              <a:rPr lang="en-US" dirty="0"/>
              <a:t> de </a:t>
            </a:r>
            <a:r>
              <a:rPr lang="en-US" dirty="0" err="1"/>
              <a:t>inteligencia</a:t>
            </a:r>
            <a:r>
              <a:rPr lang="en-US" dirty="0"/>
              <a:t> artificial</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57200" y="1124744"/>
            <a:ext cx="8229600" cy="4896544"/>
          </a:xfrm>
        </p:spPr>
        <p:txBody>
          <a:bodyPr/>
          <a:lstStyle/>
          <a:p>
            <a:pPr marL="0" indent="0">
              <a:spcBef>
                <a:spcPts val="0"/>
              </a:spcBef>
              <a:buNone/>
            </a:pPr>
            <a:r>
              <a:rPr lang="es-ES" sz="2600" b="1" dirty="0"/>
              <a:t>Basada en capacidades:</a:t>
            </a:r>
          </a:p>
          <a:p>
            <a:pPr marL="0" indent="0">
              <a:spcBef>
                <a:spcPts val="0"/>
              </a:spcBef>
              <a:buNone/>
            </a:pPr>
            <a:r>
              <a:rPr lang="es-ES" sz="2600" dirty="0"/>
              <a:t>Artificial General </a:t>
            </a:r>
            <a:r>
              <a:rPr lang="es-ES" sz="2600" dirty="0" err="1"/>
              <a:t>Intelligence</a:t>
            </a:r>
            <a:r>
              <a:rPr lang="es-ES" sz="2600" dirty="0"/>
              <a:t> (</a:t>
            </a:r>
            <a:r>
              <a:rPr lang="es-ES" sz="2600" b="1" dirty="0"/>
              <a:t>AGI</a:t>
            </a:r>
            <a:r>
              <a:rPr lang="es-ES" sz="2600" dirty="0"/>
              <a:t>): esta inteligencia artificial es capaz de enseñar, aprender, entender y rendir como un humano, tiene la capacidad de evaluar y detectar diferentes necesidades, procesos e incluso emociones para actuar correctamente.</a:t>
            </a:r>
          </a:p>
          <a:p>
            <a:pPr marL="0" indent="0">
              <a:spcBef>
                <a:spcPts val="0"/>
              </a:spcBef>
              <a:buNone/>
            </a:pPr>
            <a:r>
              <a:rPr lang="es-ES" sz="2700" dirty="0"/>
              <a:t>Su capacidad de aprendizaje y su nivel cognitivo son muy altos. Es muy común </a:t>
            </a:r>
          </a:p>
          <a:p>
            <a:pPr marL="0" indent="0">
              <a:spcBef>
                <a:spcPts val="0"/>
              </a:spcBef>
              <a:buNone/>
            </a:pPr>
            <a:r>
              <a:rPr lang="es-ES" sz="2700" dirty="0"/>
              <a:t>trabajar con máquinas que son </a:t>
            </a:r>
          </a:p>
          <a:p>
            <a:pPr marL="0" indent="0">
              <a:spcBef>
                <a:spcPts val="0"/>
              </a:spcBef>
              <a:buNone/>
            </a:pPr>
            <a:r>
              <a:rPr lang="es-ES" sz="2700" dirty="0"/>
              <a:t>capaces de replicar acciones </a:t>
            </a:r>
          </a:p>
          <a:p>
            <a:pPr marL="0" indent="0">
              <a:spcBef>
                <a:spcPts val="0"/>
              </a:spcBef>
              <a:buNone/>
            </a:pPr>
            <a:r>
              <a:rPr lang="es-ES" sz="2700" dirty="0"/>
              <a:t>humanas.</a:t>
            </a:r>
          </a:p>
        </p:txBody>
      </p:sp>
      <p:pic>
        <p:nvPicPr>
          <p:cNvPr id="3074" name="Picture 2" descr="El Top 6 de Tendencias sobre Inteligencia Artificial para el 2022 - COR">
            <a:extLst>
              <a:ext uri="{FF2B5EF4-FFF2-40B4-BE49-F238E27FC236}">
                <a16:creationId xmlns:a16="http://schemas.microsoft.com/office/drawing/2014/main" id="{A89A7BD3-384A-6A4A-8721-CC5EA6629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59" r="7448"/>
          <a:stretch/>
        </p:blipFill>
        <p:spPr bwMode="auto">
          <a:xfrm>
            <a:off x="5724128" y="4293096"/>
            <a:ext cx="2782682"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57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err="1"/>
              <a:t>Tipos</a:t>
            </a:r>
            <a:r>
              <a:rPr lang="en-US" dirty="0"/>
              <a:t> de </a:t>
            </a:r>
            <a:r>
              <a:rPr lang="en-US" dirty="0" err="1"/>
              <a:t>inteligencia</a:t>
            </a:r>
            <a:r>
              <a:rPr lang="en-US" dirty="0"/>
              <a:t> artificial</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70184" y="1124744"/>
            <a:ext cx="8291264" cy="4896544"/>
          </a:xfrm>
        </p:spPr>
        <p:txBody>
          <a:bodyPr/>
          <a:lstStyle/>
          <a:p>
            <a:pPr marL="0" indent="0">
              <a:spcBef>
                <a:spcPts val="0"/>
              </a:spcBef>
              <a:buNone/>
            </a:pPr>
            <a:r>
              <a:rPr lang="es-ES" sz="2600" b="1" dirty="0"/>
              <a:t>Basada en capacidades:</a:t>
            </a:r>
          </a:p>
          <a:p>
            <a:pPr marL="0" indent="0">
              <a:spcBef>
                <a:spcPts val="0"/>
              </a:spcBef>
              <a:buNone/>
            </a:pPr>
            <a:r>
              <a:rPr lang="es-ES" sz="2700" dirty="0"/>
              <a:t>Artificial Super </a:t>
            </a:r>
            <a:r>
              <a:rPr lang="es-ES" sz="2700" dirty="0" err="1"/>
              <a:t>Intelligence</a:t>
            </a:r>
            <a:r>
              <a:rPr lang="es-ES" sz="2700" dirty="0"/>
              <a:t> (</a:t>
            </a:r>
            <a:r>
              <a:rPr lang="es-ES" sz="2700" b="1" dirty="0"/>
              <a:t>ASI</a:t>
            </a:r>
            <a:r>
              <a:rPr lang="es-ES" sz="2700" dirty="0"/>
              <a:t>): esta inteligencia artificial realiza tareas mejor que los humanos por su capacidad superior de procesamiento de datos, memoria y toma de decisiones, es capaz de volverse consciente y autónoma. </a:t>
            </a:r>
          </a:p>
          <a:p>
            <a:pPr marL="0" indent="0">
              <a:spcBef>
                <a:spcPts val="0"/>
              </a:spcBef>
              <a:buNone/>
            </a:pPr>
            <a:r>
              <a:rPr lang="es-ES" sz="2700" dirty="0"/>
              <a:t>Las máquinas serán mejores atletas, científicos, artistas e incluso médicos.</a:t>
            </a:r>
          </a:p>
          <a:p>
            <a:pPr marL="0" indent="0">
              <a:spcBef>
                <a:spcPts val="0"/>
              </a:spcBef>
              <a:buNone/>
            </a:pPr>
            <a:r>
              <a:rPr lang="es-ES" sz="2700" dirty="0"/>
              <a:t>Es una categoría de IA que aún </a:t>
            </a:r>
          </a:p>
          <a:p>
            <a:pPr marL="0" indent="0">
              <a:spcBef>
                <a:spcPts val="0"/>
              </a:spcBef>
              <a:buNone/>
            </a:pPr>
            <a:r>
              <a:rPr lang="es-ES" sz="2700" dirty="0"/>
              <a:t>está en desarrollo y mejora…</a:t>
            </a:r>
          </a:p>
          <a:p>
            <a:pPr marL="0" indent="0">
              <a:spcBef>
                <a:spcPts val="0"/>
              </a:spcBef>
              <a:buNone/>
            </a:pPr>
            <a:r>
              <a:rPr lang="es-ES" sz="2700" dirty="0"/>
              <a:t>Lo que seria </a:t>
            </a:r>
            <a:r>
              <a:rPr lang="es-ES" sz="2700" b="1" dirty="0" err="1"/>
              <a:t>Skynet</a:t>
            </a:r>
            <a:r>
              <a:rPr lang="es-ES" sz="2700" dirty="0"/>
              <a:t> vamos</a:t>
            </a:r>
          </a:p>
        </p:txBody>
      </p:sp>
      <p:pic>
        <p:nvPicPr>
          <p:cNvPr id="3074" name="Picture 2" descr="El Top 6 de Tendencias sobre Inteligencia Artificial para el 2022 - COR">
            <a:extLst>
              <a:ext uri="{FF2B5EF4-FFF2-40B4-BE49-F238E27FC236}">
                <a16:creationId xmlns:a16="http://schemas.microsoft.com/office/drawing/2014/main" id="{A89A7BD3-384A-6A4A-8721-CC5EA6629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59" r="7448"/>
          <a:stretch/>
        </p:blipFill>
        <p:spPr bwMode="auto">
          <a:xfrm>
            <a:off x="5724128" y="4293096"/>
            <a:ext cx="2782682"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err="1"/>
              <a:t>Algortimos</a:t>
            </a:r>
            <a:r>
              <a:rPr lang="en-US" dirty="0"/>
              <a:t> </a:t>
            </a:r>
            <a:r>
              <a:rPr lang="en-US" dirty="0" err="1"/>
              <a:t>en</a:t>
            </a:r>
            <a:r>
              <a:rPr lang="en-US" dirty="0"/>
              <a:t> IA</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70184" y="1124744"/>
            <a:ext cx="8291264" cy="5112568"/>
          </a:xfrm>
        </p:spPr>
        <p:txBody>
          <a:bodyPr/>
          <a:lstStyle/>
          <a:p>
            <a:pPr marL="0" indent="0">
              <a:spcBef>
                <a:spcPts val="0"/>
              </a:spcBef>
              <a:buNone/>
            </a:pPr>
            <a:r>
              <a:rPr lang="es-ES" sz="2700" dirty="0"/>
              <a:t>Los sistemas de inteligencia artificial funcionan con algoritmos, al usar técnicas como el </a:t>
            </a:r>
            <a:r>
              <a:rPr lang="es-ES" sz="2700" b="1" i="1" dirty="0"/>
              <a:t>aprendizaje automático </a:t>
            </a:r>
            <a:r>
              <a:rPr lang="es-ES" sz="2700" dirty="0"/>
              <a:t>y </a:t>
            </a:r>
            <a:r>
              <a:rPr lang="es-ES" sz="2700" b="1" i="1" dirty="0"/>
              <a:t>aprendizaje profundo </a:t>
            </a:r>
            <a:r>
              <a:rPr lang="es-ES" sz="2700" dirty="0"/>
              <a:t>para demostrar conductas inteligentes.</a:t>
            </a:r>
          </a:p>
          <a:p>
            <a:pPr marL="0" indent="0">
              <a:spcBef>
                <a:spcPts val="0"/>
              </a:spcBef>
              <a:buNone/>
            </a:pPr>
            <a:r>
              <a:rPr lang="es-ES" sz="2700" b="1" dirty="0"/>
              <a:t>Aprendizaje automático</a:t>
            </a:r>
            <a:r>
              <a:rPr lang="es-ES" sz="2700" dirty="0"/>
              <a:t>: Es cuando un software es capaz de predecir y reaccionar correctamente a las situaciones de implementación basadas en resultados anteriores. </a:t>
            </a:r>
          </a:p>
          <a:p>
            <a:pPr marL="0" indent="0">
              <a:spcBef>
                <a:spcPts val="0"/>
              </a:spcBef>
              <a:buNone/>
            </a:pPr>
            <a:r>
              <a:rPr lang="es-ES" sz="2700" dirty="0"/>
              <a:t>Reconocimiento de patrones, </a:t>
            </a:r>
          </a:p>
          <a:p>
            <a:pPr marL="0" indent="0">
              <a:spcBef>
                <a:spcPts val="0"/>
              </a:spcBef>
              <a:buNone/>
            </a:pPr>
            <a:r>
              <a:rPr lang="es-ES" sz="2700" dirty="0"/>
              <a:t>capacitación continua, hacer </a:t>
            </a:r>
          </a:p>
          <a:p>
            <a:pPr marL="0" indent="0">
              <a:spcBef>
                <a:spcPts val="0"/>
              </a:spcBef>
              <a:buNone/>
            </a:pPr>
            <a:r>
              <a:rPr lang="es-ES" sz="2700" dirty="0"/>
              <a:t>predicciones basadas en datos,</a:t>
            </a:r>
          </a:p>
          <a:p>
            <a:pPr marL="0" indent="0">
              <a:spcBef>
                <a:spcPts val="0"/>
              </a:spcBef>
              <a:buNone/>
            </a:pPr>
            <a:r>
              <a:rPr lang="es-ES" sz="2700" dirty="0"/>
              <a:t>hacer ajustes automáticamente.</a:t>
            </a:r>
          </a:p>
        </p:txBody>
      </p:sp>
      <p:pic>
        <p:nvPicPr>
          <p:cNvPr id="4098" name="Picture 2" descr="Dilemas de la IA: ¿quién es el dueño de un algoritmo? - Revista Mercado">
            <a:extLst>
              <a:ext uri="{FF2B5EF4-FFF2-40B4-BE49-F238E27FC236}">
                <a16:creationId xmlns:a16="http://schemas.microsoft.com/office/drawing/2014/main" id="{32CD6D4A-DF0B-F334-7C05-72FAB69B8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245" y="4293096"/>
            <a:ext cx="2832000" cy="212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00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err="1"/>
              <a:t>Algortimos</a:t>
            </a:r>
            <a:r>
              <a:rPr lang="en-US" dirty="0"/>
              <a:t> </a:t>
            </a:r>
            <a:r>
              <a:rPr lang="en-US" dirty="0" err="1"/>
              <a:t>en</a:t>
            </a:r>
            <a:r>
              <a:rPr lang="en-US" dirty="0"/>
              <a:t> IA</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70184" y="1124744"/>
            <a:ext cx="8291264" cy="5112568"/>
          </a:xfrm>
        </p:spPr>
        <p:txBody>
          <a:bodyPr/>
          <a:lstStyle/>
          <a:p>
            <a:pPr marL="0" indent="0">
              <a:spcBef>
                <a:spcPts val="0"/>
              </a:spcBef>
              <a:buNone/>
            </a:pPr>
            <a:r>
              <a:rPr lang="es-ES" sz="2700" b="1" dirty="0"/>
              <a:t>Aprendizaje profundo</a:t>
            </a:r>
            <a:r>
              <a:rPr lang="es-ES" sz="2700" dirty="0"/>
              <a:t>: es un subconjunto del aprendizaje automático y ha demostrado un rendimiento significativamente superior a algunos enfoques tradicionales de aprendizaje automático.</a:t>
            </a:r>
          </a:p>
          <a:p>
            <a:pPr marL="0" indent="0">
              <a:spcBef>
                <a:spcPts val="0"/>
              </a:spcBef>
              <a:buNone/>
            </a:pPr>
            <a:r>
              <a:rPr lang="es-ES" sz="2700" dirty="0"/>
              <a:t>Utiliza una combinación de </a:t>
            </a:r>
            <a:r>
              <a:rPr lang="es-ES" sz="2700" b="1" dirty="0"/>
              <a:t>redes neuronales </a:t>
            </a:r>
            <a:r>
              <a:rPr lang="es-ES" sz="2700" dirty="0"/>
              <a:t>artificiales de múltiples capas, inspirada en la comprensión del comportamiento del cerebro humano. Supera a las capacidades humanas, </a:t>
            </a:r>
          </a:p>
          <a:p>
            <a:pPr marL="0" indent="0">
              <a:spcBef>
                <a:spcPts val="0"/>
              </a:spcBef>
              <a:buNone/>
            </a:pPr>
            <a:r>
              <a:rPr lang="es-ES" sz="2700" dirty="0"/>
              <a:t>como en el reconocimiento de imágenes </a:t>
            </a:r>
          </a:p>
          <a:p>
            <a:pPr marL="0" indent="0">
              <a:spcBef>
                <a:spcPts val="0"/>
              </a:spcBef>
              <a:buNone/>
            </a:pPr>
            <a:r>
              <a:rPr lang="es-ES" sz="2700" dirty="0"/>
              <a:t>y del habla.</a:t>
            </a:r>
          </a:p>
          <a:p>
            <a:pPr marL="0" indent="0">
              <a:spcBef>
                <a:spcPts val="0"/>
              </a:spcBef>
              <a:buNone/>
            </a:pPr>
            <a:r>
              <a:rPr lang="es-ES" sz="2700" dirty="0"/>
              <a:t>Procesan datos sin supervisión. </a:t>
            </a:r>
          </a:p>
        </p:txBody>
      </p:sp>
      <p:pic>
        <p:nvPicPr>
          <p:cNvPr id="4" name="Picture 2" descr="Deep learning: cómo elegir un sistema de videoanalítica inteligente">
            <a:extLst>
              <a:ext uri="{FF2B5EF4-FFF2-40B4-BE49-F238E27FC236}">
                <a16:creationId xmlns:a16="http://schemas.microsoft.com/office/drawing/2014/main" id="{CFCDD931-9D6E-9703-3A32-EE3C3F02B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496" y="4689368"/>
            <a:ext cx="3078000" cy="2052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7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a:t>Deep Learning vs Machine Learning</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70184" y="1124744"/>
            <a:ext cx="8291264" cy="5112568"/>
          </a:xfrm>
        </p:spPr>
        <p:txBody>
          <a:bodyPr/>
          <a:lstStyle/>
          <a:p>
            <a:pPr marL="0" indent="0">
              <a:spcBef>
                <a:spcPts val="0"/>
              </a:spcBef>
              <a:buNone/>
            </a:pPr>
            <a:r>
              <a:rPr lang="es-ES" sz="2700" b="1" dirty="0"/>
              <a:t>Machine </a:t>
            </a:r>
            <a:r>
              <a:rPr lang="es-ES" sz="2700" b="1" dirty="0" err="1"/>
              <a:t>Learning</a:t>
            </a:r>
            <a:r>
              <a:rPr lang="es-ES" sz="2700" b="1" dirty="0"/>
              <a:t> </a:t>
            </a:r>
            <a:r>
              <a:rPr lang="es-ES" sz="2700" dirty="0"/>
              <a:t>(Aprendizaje Automático) vs </a:t>
            </a:r>
          </a:p>
          <a:p>
            <a:pPr marL="0" indent="0">
              <a:spcBef>
                <a:spcPts val="0"/>
              </a:spcBef>
              <a:buNone/>
            </a:pPr>
            <a:r>
              <a:rPr lang="es-ES" sz="2700" b="1" dirty="0"/>
              <a:t>Deep </a:t>
            </a:r>
            <a:r>
              <a:rPr lang="es-ES" sz="2700" b="1" dirty="0" err="1"/>
              <a:t>Learning</a:t>
            </a:r>
            <a:r>
              <a:rPr lang="es-ES" sz="2700" b="1" dirty="0"/>
              <a:t> </a:t>
            </a:r>
            <a:r>
              <a:rPr lang="es-ES" sz="2700" dirty="0"/>
              <a:t>(Aprendizaje Profundo).</a:t>
            </a:r>
          </a:p>
          <a:p>
            <a:pPr marL="0" indent="0">
              <a:spcBef>
                <a:spcPts val="0"/>
              </a:spcBef>
              <a:buNone/>
            </a:pPr>
            <a:r>
              <a:rPr lang="es-ES" sz="2700" dirty="0"/>
              <a:t>El Deep </a:t>
            </a:r>
            <a:r>
              <a:rPr lang="es-ES" sz="2700" dirty="0" err="1"/>
              <a:t>Learning</a:t>
            </a:r>
            <a:r>
              <a:rPr lang="es-ES" sz="2700" dirty="0"/>
              <a:t> es un tipo de Machine </a:t>
            </a:r>
            <a:r>
              <a:rPr lang="es-ES" sz="2700" dirty="0" err="1"/>
              <a:t>Learning</a:t>
            </a:r>
            <a:r>
              <a:rPr lang="es-ES" sz="2700" dirty="0"/>
              <a:t> que entrena a una computadora para que realice tareas como las hacemos los seres humanos.</a:t>
            </a:r>
          </a:p>
          <a:p>
            <a:pPr marL="0" indent="0">
              <a:spcBef>
                <a:spcPts val="0"/>
              </a:spcBef>
              <a:buNone/>
            </a:pPr>
            <a:r>
              <a:rPr lang="es-ES" sz="2700" dirty="0"/>
              <a:t>En el Machine </a:t>
            </a:r>
            <a:r>
              <a:rPr lang="es-ES" sz="2700" dirty="0" err="1"/>
              <a:t>Learning</a:t>
            </a:r>
            <a:r>
              <a:rPr lang="es-ES" sz="2700" dirty="0"/>
              <a:t> es preciso guiar a la máquina en cada una de las fases del proceso, para que aprenda a identificar lo que </a:t>
            </a:r>
          </a:p>
          <a:p>
            <a:pPr marL="0" indent="0">
              <a:spcBef>
                <a:spcPts val="0"/>
              </a:spcBef>
              <a:buNone/>
            </a:pPr>
            <a:r>
              <a:rPr lang="es-ES" sz="2700" dirty="0"/>
              <a:t>queremos de manera automática.</a:t>
            </a:r>
          </a:p>
          <a:p>
            <a:pPr marL="0" indent="0">
              <a:spcBef>
                <a:spcPts val="0"/>
              </a:spcBef>
              <a:buNone/>
            </a:pPr>
            <a:r>
              <a:rPr lang="es-ES" sz="2700" dirty="0"/>
              <a:t>en el Deep </a:t>
            </a:r>
            <a:r>
              <a:rPr lang="es-ES" sz="2700" dirty="0" err="1"/>
              <a:t>Learning</a:t>
            </a:r>
            <a:r>
              <a:rPr lang="es-ES" sz="2700" dirty="0"/>
              <a:t> la máquina </a:t>
            </a:r>
          </a:p>
          <a:p>
            <a:pPr marL="0" indent="0">
              <a:spcBef>
                <a:spcPts val="0"/>
              </a:spcBef>
              <a:buNone/>
            </a:pPr>
            <a:r>
              <a:rPr lang="es-ES" sz="2700" dirty="0"/>
              <a:t>aprende por sí sola con cada </a:t>
            </a:r>
          </a:p>
          <a:p>
            <a:pPr marL="0" indent="0">
              <a:spcBef>
                <a:spcPts val="0"/>
              </a:spcBef>
              <a:buNone/>
            </a:pPr>
            <a:r>
              <a:rPr lang="es-ES" sz="2700" dirty="0"/>
              <a:t>nuevo input de información.</a:t>
            </a:r>
          </a:p>
          <a:p>
            <a:pPr marL="0" indent="0">
              <a:spcBef>
                <a:spcPts val="0"/>
              </a:spcBef>
              <a:buNone/>
            </a:pPr>
            <a:endParaRPr lang="es-ES" sz="2700" dirty="0"/>
          </a:p>
        </p:txBody>
      </p:sp>
      <p:pic>
        <p:nvPicPr>
          <p:cNvPr id="10242" name="Picture 2" descr="Deep Learning, qué es el aprendizaje profundo, cómo funciona y cuáles son  los casos de aplicación - InnovaciónDigital360">
            <a:extLst>
              <a:ext uri="{FF2B5EF4-FFF2-40B4-BE49-F238E27FC236}">
                <a16:creationId xmlns:a16="http://schemas.microsoft.com/office/drawing/2014/main" id="{9A0DA040-D066-FCA7-AFA8-83875F6C97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12" t="13601" r="20863"/>
          <a:stretch/>
        </p:blipFill>
        <p:spPr bwMode="auto">
          <a:xfrm>
            <a:off x="5943846" y="4293096"/>
            <a:ext cx="2729970" cy="216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69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a:t>Deep Learning vs Machine Learning</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70184" y="1124744"/>
            <a:ext cx="8291264" cy="5112568"/>
          </a:xfrm>
        </p:spPr>
        <p:txBody>
          <a:bodyPr/>
          <a:lstStyle/>
          <a:p>
            <a:pPr marL="0" indent="0">
              <a:spcBef>
                <a:spcPts val="0"/>
              </a:spcBef>
              <a:buNone/>
            </a:pPr>
            <a:r>
              <a:rPr lang="es-ES" sz="2700" dirty="0"/>
              <a:t>El machine </a:t>
            </a:r>
            <a:r>
              <a:rPr lang="es-ES" sz="2700" dirty="0" err="1"/>
              <a:t>learning</a:t>
            </a:r>
            <a:r>
              <a:rPr lang="es-ES" sz="2700" dirty="0"/>
              <a:t> acostumbra a usar </a:t>
            </a:r>
            <a:r>
              <a:rPr lang="es-ES" sz="2700" i="1" dirty="0"/>
              <a:t>árboles de decisión</a:t>
            </a:r>
            <a:r>
              <a:rPr lang="es-ES" sz="2700" dirty="0"/>
              <a:t> y el </a:t>
            </a:r>
            <a:r>
              <a:rPr lang="es-ES" sz="2700" dirty="0" err="1"/>
              <a:t>deep</a:t>
            </a:r>
            <a:r>
              <a:rPr lang="es-ES" sz="2700" dirty="0"/>
              <a:t> </a:t>
            </a:r>
            <a:r>
              <a:rPr lang="es-ES" sz="2700" dirty="0" err="1"/>
              <a:t>learning</a:t>
            </a:r>
            <a:r>
              <a:rPr lang="es-ES" sz="2700" dirty="0"/>
              <a:t> </a:t>
            </a:r>
            <a:r>
              <a:rPr lang="es-ES" sz="2700" i="1" dirty="0"/>
              <a:t>redes neuronales</a:t>
            </a:r>
            <a:r>
              <a:rPr lang="es-ES" sz="2700" dirty="0"/>
              <a:t>, que están más evolucionadas.</a:t>
            </a:r>
          </a:p>
          <a:p>
            <a:pPr marL="0" indent="0">
              <a:spcBef>
                <a:spcPts val="0"/>
              </a:spcBef>
              <a:buNone/>
            </a:pPr>
            <a:r>
              <a:rPr lang="es-ES" sz="2700" b="1" dirty="0"/>
              <a:t>red neuronal </a:t>
            </a:r>
            <a:r>
              <a:rPr lang="es-ES" sz="2700" dirty="0"/>
              <a:t>es un método de la inteligencia artificial que enseña a las computadoras a procesar datos de una manera que está inspirada en la forma en que lo hace el cerebro humano.</a:t>
            </a:r>
          </a:p>
          <a:p>
            <a:pPr marL="0" indent="0">
              <a:spcBef>
                <a:spcPts val="0"/>
              </a:spcBef>
              <a:buNone/>
            </a:pPr>
            <a:endParaRPr lang="es-ES" sz="2700" dirty="0"/>
          </a:p>
        </p:txBody>
      </p:sp>
      <p:pic>
        <p:nvPicPr>
          <p:cNvPr id="1026" name="Picture 2" descr="Redes neuronales desde cero (I) - Introducción - IArtificial.net">
            <a:extLst>
              <a:ext uri="{FF2B5EF4-FFF2-40B4-BE49-F238E27FC236}">
                <a16:creationId xmlns:a16="http://schemas.microsoft.com/office/drawing/2014/main" id="{0ED65C78-F754-9D3A-53F6-2141D84E5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5" y="4293336"/>
            <a:ext cx="4025111" cy="216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625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a:t>Deep Learning vs Machine Learning</a:t>
            </a:r>
          </a:p>
        </p:txBody>
      </p:sp>
      <p:pic>
        <p:nvPicPr>
          <p:cNvPr id="5" name="Google Shape;384;p40">
            <a:extLst>
              <a:ext uri="{FF2B5EF4-FFF2-40B4-BE49-F238E27FC236}">
                <a16:creationId xmlns:a16="http://schemas.microsoft.com/office/drawing/2014/main" id="{4237C685-4118-E28F-1D88-A4FFE11EE5D4}"/>
              </a:ext>
            </a:extLst>
          </p:cNvPr>
          <p:cNvPicPr preferRelativeResize="0">
            <a:picLocks noChangeAspect="1"/>
          </p:cNvPicPr>
          <p:nvPr/>
        </p:nvPicPr>
        <p:blipFill>
          <a:blip r:embed="rId2">
            <a:alphaModFix/>
          </a:blip>
          <a:stretch>
            <a:fillRect/>
          </a:stretch>
        </p:blipFill>
        <p:spPr>
          <a:xfrm>
            <a:off x="518968" y="1484784"/>
            <a:ext cx="8119199" cy="3960000"/>
          </a:xfrm>
          <a:prstGeom prst="rect">
            <a:avLst/>
          </a:prstGeom>
          <a:noFill/>
          <a:ln>
            <a:noFill/>
          </a:ln>
        </p:spPr>
      </p:pic>
    </p:spTree>
    <p:extLst>
      <p:ext uri="{BB962C8B-B14F-4D97-AF65-F5344CB8AC3E}">
        <p14:creationId xmlns:p14="http://schemas.microsoft.com/office/powerpoint/2010/main" val="134131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err="1"/>
              <a:t>Piramide</a:t>
            </a:r>
            <a:r>
              <a:rPr lang="en-US" sz="3500" dirty="0"/>
              <a:t> </a:t>
            </a:r>
            <a:r>
              <a:rPr lang="en-US" sz="3500" dirty="0" err="1"/>
              <a:t>Inteligencia</a:t>
            </a:r>
            <a:r>
              <a:rPr lang="en-US" sz="3500" dirty="0"/>
              <a:t> Artificial</a:t>
            </a:r>
          </a:p>
        </p:txBody>
      </p:sp>
      <p:grpSp>
        <p:nvGrpSpPr>
          <p:cNvPr id="5" name="Google Shape;307;p32">
            <a:extLst>
              <a:ext uri="{FF2B5EF4-FFF2-40B4-BE49-F238E27FC236}">
                <a16:creationId xmlns:a16="http://schemas.microsoft.com/office/drawing/2014/main" id="{40569391-7729-75D4-08EC-51A2201880DD}"/>
              </a:ext>
            </a:extLst>
          </p:cNvPr>
          <p:cNvGrpSpPr/>
          <p:nvPr/>
        </p:nvGrpSpPr>
        <p:grpSpPr>
          <a:xfrm>
            <a:off x="6154863" y="3807024"/>
            <a:ext cx="2666491" cy="1384500"/>
            <a:chOff x="6038025" y="2598925"/>
            <a:chExt cx="2469661" cy="1384500"/>
          </a:xfrm>
        </p:grpSpPr>
        <p:cxnSp>
          <p:nvCxnSpPr>
            <p:cNvPr id="26" name="Google Shape;308;p32">
              <a:extLst>
                <a:ext uri="{FF2B5EF4-FFF2-40B4-BE49-F238E27FC236}">
                  <a16:creationId xmlns:a16="http://schemas.microsoft.com/office/drawing/2014/main" id="{EB1A367D-4600-24AB-342F-809C89F8BA4C}"/>
                </a:ext>
              </a:extLst>
            </p:cNvPr>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27" name="Google Shape;309;p32">
              <a:extLst>
                <a:ext uri="{FF2B5EF4-FFF2-40B4-BE49-F238E27FC236}">
                  <a16:creationId xmlns:a16="http://schemas.microsoft.com/office/drawing/2014/main" id="{D93677B2-3A47-7D20-EECB-378D007B2F4C}"/>
                </a:ext>
              </a:extLst>
            </p:cNvPr>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b="1">
                  <a:latin typeface="Roboto"/>
                  <a:ea typeface="Roboto"/>
                  <a:cs typeface="Roboto"/>
                  <a:sym typeface="Roboto"/>
                </a:rPr>
                <a:t>Intel·ligència artificial</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0" lvl="0" indent="0" algn="l" rtl="0">
                <a:spcBef>
                  <a:spcPts val="0"/>
                </a:spcBef>
                <a:spcAft>
                  <a:spcPts val="1600"/>
                </a:spcAft>
                <a:buNone/>
              </a:pPr>
              <a:r>
                <a:rPr lang="en" sz="1000">
                  <a:latin typeface="Roboto"/>
                  <a:ea typeface="Roboto"/>
                  <a:cs typeface="Roboto"/>
                  <a:sym typeface="Roboto"/>
                </a:rPr>
                <a:t>Tot allò que engloba comportaments intel·ligents. </a:t>
              </a:r>
              <a:endParaRPr sz="1000" b="1">
                <a:latin typeface="Roboto"/>
                <a:ea typeface="Roboto"/>
                <a:cs typeface="Roboto"/>
                <a:sym typeface="Roboto"/>
              </a:endParaRPr>
            </a:p>
          </p:txBody>
        </p:sp>
        <p:sp>
          <p:nvSpPr>
            <p:cNvPr id="28" name="Google Shape;310;p32">
              <a:extLst>
                <a:ext uri="{FF2B5EF4-FFF2-40B4-BE49-F238E27FC236}">
                  <a16:creationId xmlns:a16="http://schemas.microsoft.com/office/drawing/2014/main" id="{854F26EC-1EB0-7974-13FB-06905338725E}"/>
                </a:ext>
              </a:extLst>
            </p:cNvPr>
            <p:cNvSpPr/>
            <p:nvPr/>
          </p:nvSpPr>
          <p:spPr>
            <a:xfrm>
              <a:off x="6424027" y="3212150"/>
              <a:ext cx="198600" cy="198300"/>
            </a:xfrm>
            <a:prstGeom prst="ellipse">
              <a:avLst/>
            </a:prstGeom>
            <a:solidFill>
              <a:srgbClr val="E1165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311;p32">
              <a:extLst>
                <a:ext uri="{FF2B5EF4-FFF2-40B4-BE49-F238E27FC236}">
                  <a16:creationId xmlns:a16="http://schemas.microsoft.com/office/drawing/2014/main" id="{D4E56D09-CACF-1B8D-819E-7EAA2013F295}"/>
                </a:ext>
              </a:extLst>
            </p:cNvPr>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7" name="Google Shape;312;p32">
            <a:extLst>
              <a:ext uri="{FF2B5EF4-FFF2-40B4-BE49-F238E27FC236}">
                <a16:creationId xmlns:a16="http://schemas.microsoft.com/office/drawing/2014/main" id="{6CF80A07-BD78-7F91-66DE-8E265777D918}"/>
              </a:ext>
            </a:extLst>
          </p:cNvPr>
          <p:cNvGrpSpPr/>
          <p:nvPr/>
        </p:nvGrpSpPr>
        <p:grpSpPr>
          <a:xfrm>
            <a:off x="322643" y="2671457"/>
            <a:ext cx="3233409" cy="1827817"/>
            <a:chOff x="636321" y="1844098"/>
            <a:chExt cx="2994729" cy="1384500"/>
          </a:xfrm>
        </p:grpSpPr>
        <p:sp>
          <p:nvSpPr>
            <p:cNvPr id="22" name="Google Shape;313;p32">
              <a:extLst>
                <a:ext uri="{FF2B5EF4-FFF2-40B4-BE49-F238E27FC236}">
                  <a16:creationId xmlns:a16="http://schemas.microsoft.com/office/drawing/2014/main" id="{5C6241A2-88F3-227D-2F10-662C2E0F84F6}"/>
                </a:ext>
              </a:extLst>
            </p:cNvPr>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1600" b="1" dirty="0">
                  <a:latin typeface="Roboto"/>
                  <a:ea typeface="Roboto"/>
                  <a:cs typeface="Roboto"/>
                  <a:sym typeface="Roboto"/>
                </a:rPr>
                <a:t>Machine Learning</a:t>
              </a:r>
              <a:endParaRPr sz="1600" b="1" dirty="0">
                <a:latin typeface="Roboto"/>
                <a:ea typeface="Roboto"/>
                <a:cs typeface="Roboto"/>
                <a:sym typeface="Roboto"/>
              </a:endParaRPr>
            </a:p>
            <a:p>
              <a:pPr marL="0" lvl="0" indent="0" algn="r" rtl="0">
                <a:spcBef>
                  <a:spcPts val="0"/>
                </a:spcBef>
                <a:spcAft>
                  <a:spcPts val="0"/>
                </a:spcAft>
                <a:buNone/>
              </a:pPr>
              <a:endParaRPr b="1" dirty="0">
                <a:latin typeface="Roboto"/>
                <a:ea typeface="Roboto"/>
                <a:cs typeface="Roboto"/>
                <a:sym typeface="Roboto"/>
              </a:endParaRPr>
            </a:p>
            <a:p>
              <a:pPr marL="0" lvl="0" indent="0" algn="r" rtl="0">
                <a:spcBef>
                  <a:spcPts val="0"/>
                </a:spcBef>
                <a:spcAft>
                  <a:spcPts val="1600"/>
                </a:spcAft>
                <a:buNone/>
              </a:pPr>
              <a:r>
                <a:rPr lang="en" sz="1000" dirty="0">
                  <a:latin typeface="Roboto"/>
                  <a:ea typeface="Roboto"/>
                  <a:cs typeface="Roboto"/>
                  <a:sym typeface="Roboto"/>
                </a:rPr>
                <a:t>Algoritmes que analitzen les dades, aprenen d'elles i fan decisions respecte al que han après</a:t>
              </a:r>
              <a:endParaRPr sz="1100" b="1" dirty="0">
                <a:latin typeface="Roboto"/>
                <a:ea typeface="Roboto"/>
                <a:cs typeface="Roboto"/>
                <a:sym typeface="Roboto"/>
              </a:endParaRPr>
            </a:p>
          </p:txBody>
        </p:sp>
        <p:cxnSp>
          <p:nvCxnSpPr>
            <p:cNvPr id="23" name="Google Shape;314;p32">
              <a:extLst>
                <a:ext uri="{FF2B5EF4-FFF2-40B4-BE49-F238E27FC236}">
                  <a16:creationId xmlns:a16="http://schemas.microsoft.com/office/drawing/2014/main" id="{AFF2AC4A-52E3-E35F-D04C-D0C2271DBF9A}"/>
                </a:ext>
              </a:extLst>
            </p:cNvPr>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24" name="Google Shape;315;p32">
              <a:extLst>
                <a:ext uri="{FF2B5EF4-FFF2-40B4-BE49-F238E27FC236}">
                  <a16:creationId xmlns:a16="http://schemas.microsoft.com/office/drawing/2014/main" id="{8ED48EDB-B3B3-3E28-E26F-1DAD2034C921}"/>
                </a:ext>
              </a:extLst>
            </p:cNvPr>
            <p:cNvSpPr/>
            <p:nvPr/>
          </p:nvSpPr>
          <p:spPr>
            <a:xfrm>
              <a:off x="2523501" y="2431050"/>
              <a:ext cx="198600" cy="198300"/>
            </a:xfrm>
            <a:prstGeom prst="ellipse">
              <a:avLst/>
            </a:prstGeom>
            <a:solidFill>
              <a:srgbClr val="B612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316;p32">
              <a:extLst>
                <a:ext uri="{FF2B5EF4-FFF2-40B4-BE49-F238E27FC236}">
                  <a16:creationId xmlns:a16="http://schemas.microsoft.com/office/drawing/2014/main" id="{9D477AE1-0CC8-7027-31BF-D6DD1C2D1413}"/>
                </a:ext>
              </a:extLst>
            </p:cNvPr>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8" name="Google Shape;317;p32">
            <a:extLst>
              <a:ext uri="{FF2B5EF4-FFF2-40B4-BE49-F238E27FC236}">
                <a16:creationId xmlns:a16="http://schemas.microsoft.com/office/drawing/2014/main" id="{B97502B2-0181-DA67-8B2A-7F4FD8F02082}"/>
              </a:ext>
            </a:extLst>
          </p:cNvPr>
          <p:cNvGrpSpPr/>
          <p:nvPr/>
        </p:nvGrpSpPr>
        <p:grpSpPr>
          <a:xfrm>
            <a:off x="4945051" y="1524478"/>
            <a:ext cx="3886472" cy="1384500"/>
            <a:chOff x="4908100" y="889950"/>
            <a:chExt cx="3599586" cy="1384500"/>
          </a:xfrm>
        </p:grpSpPr>
        <p:cxnSp>
          <p:nvCxnSpPr>
            <p:cNvPr id="18" name="Google Shape;318;p32">
              <a:extLst>
                <a:ext uri="{FF2B5EF4-FFF2-40B4-BE49-F238E27FC236}">
                  <a16:creationId xmlns:a16="http://schemas.microsoft.com/office/drawing/2014/main" id="{5C3B0012-4ECD-2937-229B-62BB1F950290}"/>
                </a:ext>
              </a:extLst>
            </p:cNvPr>
            <p:cNvCxnSpPr/>
            <p:nvPr/>
          </p:nvCxnSpPr>
          <p:spPr>
            <a:xfrm>
              <a:off x="4908100" y="1593250"/>
              <a:ext cx="1715100" cy="0"/>
            </a:xfrm>
            <a:prstGeom prst="straightConnector1">
              <a:avLst/>
            </a:prstGeom>
            <a:noFill/>
            <a:ln w="9525" cap="flat" cmpd="sng">
              <a:solidFill>
                <a:srgbClr val="C2C2C2"/>
              </a:solidFill>
              <a:prstDash val="solid"/>
              <a:round/>
              <a:headEnd type="none" w="sm" len="sm"/>
              <a:tailEnd type="none" w="sm" len="sm"/>
            </a:ln>
          </p:spPr>
        </p:cxnSp>
        <p:sp>
          <p:nvSpPr>
            <p:cNvPr id="19" name="Google Shape;319;p32">
              <a:extLst>
                <a:ext uri="{FF2B5EF4-FFF2-40B4-BE49-F238E27FC236}">
                  <a16:creationId xmlns:a16="http://schemas.microsoft.com/office/drawing/2014/main" id="{E5C72298-31EA-025C-D41E-BEC4C7015B39}"/>
                </a:ext>
              </a:extLst>
            </p:cNvPr>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b="1" dirty="0">
                  <a:latin typeface="Roboto"/>
                  <a:ea typeface="Roboto"/>
                  <a:cs typeface="Roboto"/>
                  <a:sym typeface="Roboto"/>
                </a:rPr>
                <a:t>Deep Learning</a:t>
              </a:r>
              <a:endParaRPr b="1" dirty="0">
                <a:latin typeface="Roboto"/>
                <a:ea typeface="Roboto"/>
                <a:cs typeface="Roboto"/>
                <a:sym typeface="Roboto"/>
              </a:endParaRPr>
            </a:p>
            <a:p>
              <a:pPr marL="0" lvl="0" indent="0" algn="l" rtl="0">
                <a:spcBef>
                  <a:spcPts val="0"/>
                </a:spcBef>
                <a:spcAft>
                  <a:spcPts val="0"/>
                </a:spcAft>
                <a:buNone/>
              </a:pPr>
              <a:endParaRPr b="1" dirty="0">
                <a:latin typeface="Roboto"/>
                <a:ea typeface="Roboto"/>
                <a:cs typeface="Roboto"/>
                <a:sym typeface="Roboto"/>
              </a:endParaRPr>
            </a:p>
            <a:p>
              <a:pPr marL="0" lvl="0" indent="0" algn="l" rtl="0">
                <a:spcBef>
                  <a:spcPts val="0"/>
                </a:spcBef>
                <a:spcAft>
                  <a:spcPts val="1600"/>
                </a:spcAft>
                <a:buNone/>
              </a:pPr>
              <a:r>
                <a:rPr lang="en" sz="1000" dirty="0">
                  <a:latin typeface="Roboto"/>
                  <a:ea typeface="Roboto"/>
                  <a:cs typeface="Roboto"/>
                  <a:sym typeface="Roboto"/>
                </a:rPr>
                <a:t>Nova evolució del Machine Learning basat en la forma que aprenen els humans. Basat en Neural Networks</a:t>
              </a:r>
              <a:endParaRPr sz="1000" b="1" dirty="0">
                <a:latin typeface="Roboto"/>
                <a:ea typeface="Roboto"/>
                <a:cs typeface="Roboto"/>
                <a:sym typeface="Roboto"/>
              </a:endParaRPr>
            </a:p>
          </p:txBody>
        </p:sp>
        <p:sp>
          <p:nvSpPr>
            <p:cNvPr id="20" name="Google Shape;320;p32">
              <a:extLst>
                <a:ext uri="{FF2B5EF4-FFF2-40B4-BE49-F238E27FC236}">
                  <a16:creationId xmlns:a16="http://schemas.microsoft.com/office/drawing/2014/main" id="{4F134060-6A98-2284-DD5D-604DF460D08B}"/>
                </a:ext>
              </a:extLst>
            </p:cNvPr>
            <p:cNvSpPr/>
            <p:nvPr/>
          </p:nvSpPr>
          <p:spPr>
            <a:xfrm>
              <a:off x="6427830" y="1493307"/>
              <a:ext cx="198600" cy="198300"/>
            </a:xfrm>
            <a:prstGeom prst="ellipse">
              <a:avLst/>
            </a:prstGeom>
            <a:solidFill>
              <a:srgbClr val="AC114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321;p32">
              <a:extLst>
                <a:ext uri="{FF2B5EF4-FFF2-40B4-BE49-F238E27FC236}">
                  <a16:creationId xmlns:a16="http://schemas.microsoft.com/office/drawing/2014/main" id="{27F31A7B-9886-4ED7-211E-15741A6FEB96}"/>
                </a:ext>
              </a:extLst>
            </p:cNvPr>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9" name="Google Shape;322;p32">
            <a:extLst>
              <a:ext uri="{FF2B5EF4-FFF2-40B4-BE49-F238E27FC236}">
                <a16:creationId xmlns:a16="http://schemas.microsoft.com/office/drawing/2014/main" id="{0369C8B5-6054-B5CB-1F23-EA97031B1CA2}"/>
              </a:ext>
            </a:extLst>
          </p:cNvPr>
          <p:cNvGrpSpPr/>
          <p:nvPr/>
        </p:nvGrpSpPr>
        <p:grpSpPr>
          <a:xfrm>
            <a:off x="2674530" y="1756588"/>
            <a:ext cx="3794943" cy="4293293"/>
            <a:chOff x="2991269" y="1153325"/>
            <a:chExt cx="3514811" cy="3252002"/>
          </a:xfrm>
        </p:grpSpPr>
        <p:sp>
          <p:nvSpPr>
            <p:cNvPr id="10" name="Google Shape;323;p32">
              <a:extLst>
                <a:ext uri="{FF2B5EF4-FFF2-40B4-BE49-F238E27FC236}">
                  <a16:creationId xmlns:a16="http://schemas.microsoft.com/office/drawing/2014/main" id="{9DBA8A62-1E1F-90FD-975A-A4EF7069B04A}"/>
                </a:ext>
              </a:extLst>
            </p:cNvPr>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txBody>
            <a:bodyPr/>
            <a:lstStyle/>
            <a:p>
              <a:endParaRPr lang="es-ES"/>
            </a:p>
          </p:txBody>
        </p:sp>
        <p:sp>
          <p:nvSpPr>
            <p:cNvPr id="11" name="Google Shape;324;p32">
              <a:extLst>
                <a:ext uri="{FF2B5EF4-FFF2-40B4-BE49-F238E27FC236}">
                  <a16:creationId xmlns:a16="http://schemas.microsoft.com/office/drawing/2014/main" id="{B1A07130-4262-7FB5-C350-239C989E79D0}"/>
                </a:ext>
              </a:extLst>
            </p:cNvPr>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840D35"/>
            </a:solidFill>
            <a:ln>
              <a:noFill/>
            </a:ln>
          </p:spPr>
          <p:txBody>
            <a:bodyPr/>
            <a:lstStyle/>
            <a:p>
              <a:endParaRPr lang="es-ES"/>
            </a:p>
          </p:txBody>
        </p:sp>
        <p:sp>
          <p:nvSpPr>
            <p:cNvPr id="12" name="Google Shape;325;p32">
              <a:extLst>
                <a:ext uri="{FF2B5EF4-FFF2-40B4-BE49-F238E27FC236}">
                  <a16:creationId xmlns:a16="http://schemas.microsoft.com/office/drawing/2014/main" id="{AFE5F15F-8277-028B-9C17-19D87238C7CF}"/>
                </a:ext>
              </a:extLst>
            </p:cNvPr>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E1165A"/>
            </a:solidFill>
            <a:ln>
              <a:noFill/>
            </a:ln>
          </p:spPr>
          <p:txBody>
            <a:bodyPr/>
            <a:lstStyle/>
            <a:p>
              <a:endParaRPr lang="es-ES"/>
            </a:p>
          </p:txBody>
        </p:sp>
        <p:sp>
          <p:nvSpPr>
            <p:cNvPr id="13" name="Google Shape;326;p32">
              <a:extLst>
                <a:ext uri="{FF2B5EF4-FFF2-40B4-BE49-F238E27FC236}">
                  <a16:creationId xmlns:a16="http://schemas.microsoft.com/office/drawing/2014/main" id="{BC2F1B54-A6EB-6FFE-8F28-E9D3F765277C}"/>
                </a:ext>
              </a:extLst>
            </p:cNvPr>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txBody>
            <a:bodyPr/>
            <a:lstStyle/>
            <a:p>
              <a:endParaRPr lang="es-ES"/>
            </a:p>
          </p:txBody>
        </p:sp>
        <p:sp>
          <p:nvSpPr>
            <p:cNvPr id="14" name="Google Shape;327;p32">
              <a:extLst>
                <a:ext uri="{FF2B5EF4-FFF2-40B4-BE49-F238E27FC236}">
                  <a16:creationId xmlns:a16="http://schemas.microsoft.com/office/drawing/2014/main" id="{732BF109-34A4-DE0C-93E3-90EA7D76C33C}"/>
                </a:ext>
              </a:extLst>
            </p:cNvPr>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840D35"/>
            </a:solidFill>
            <a:ln>
              <a:noFill/>
            </a:ln>
          </p:spPr>
          <p:txBody>
            <a:bodyPr/>
            <a:lstStyle/>
            <a:p>
              <a:endParaRPr lang="es-ES"/>
            </a:p>
          </p:txBody>
        </p:sp>
        <p:sp>
          <p:nvSpPr>
            <p:cNvPr id="15" name="Google Shape;328;p32">
              <a:extLst>
                <a:ext uri="{FF2B5EF4-FFF2-40B4-BE49-F238E27FC236}">
                  <a16:creationId xmlns:a16="http://schemas.microsoft.com/office/drawing/2014/main" id="{05FD3501-0497-2117-4CD5-C87416E9CC75}"/>
                </a:ext>
              </a:extLst>
            </p:cNvPr>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B61249"/>
            </a:solidFill>
            <a:ln>
              <a:noFill/>
            </a:ln>
          </p:spPr>
          <p:txBody>
            <a:bodyPr/>
            <a:lstStyle/>
            <a:p>
              <a:endParaRPr lang="es-ES"/>
            </a:p>
          </p:txBody>
        </p:sp>
        <p:sp>
          <p:nvSpPr>
            <p:cNvPr id="16" name="Google Shape;329;p32">
              <a:extLst>
                <a:ext uri="{FF2B5EF4-FFF2-40B4-BE49-F238E27FC236}">
                  <a16:creationId xmlns:a16="http://schemas.microsoft.com/office/drawing/2014/main" id="{E496FBF3-2D51-A48D-D26E-41B1C6B119BA}"/>
                </a:ext>
              </a:extLst>
            </p:cNvPr>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840D35"/>
            </a:solidFill>
            <a:ln>
              <a:noFill/>
            </a:ln>
          </p:spPr>
          <p:txBody>
            <a:bodyPr/>
            <a:lstStyle/>
            <a:p>
              <a:endParaRPr lang="es-ES"/>
            </a:p>
          </p:txBody>
        </p:sp>
        <p:sp>
          <p:nvSpPr>
            <p:cNvPr id="17" name="Google Shape;330;p32">
              <a:extLst>
                <a:ext uri="{FF2B5EF4-FFF2-40B4-BE49-F238E27FC236}">
                  <a16:creationId xmlns:a16="http://schemas.microsoft.com/office/drawing/2014/main" id="{002FE208-1162-3535-E6BB-5EA8AD4312A2}"/>
                </a:ext>
              </a:extLst>
            </p:cNvPr>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AC1145"/>
            </a:solidFill>
            <a:ln>
              <a:noFill/>
            </a:ln>
          </p:spPr>
          <p:txBody>
            <a:bodyPr/>
            <a:lstStyle/>
            <a:p>
              <a:endParaRPr lang="es-ES"/>
            </a:p>
          </p:txBody>
        </p:sp>
      </p:grpSp>
    </p:spTree>
    <p:extLst>
      <p:ext uri="{BB962C8B-B14F-4D97-AF65-F5344CB8AC3E}">
        <p14:creationId xmlns:p14="http://schemas.microsoft.com/office/powerpoint/2010/main" val="3558711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err="1"/>
              <a:t>Aplicaciones</a:t>
            </a:r>
            <a:r>
              <a:rPr lang="en-US" sz="3500" dirty="0"/>
              <a:t> </a:t>
            </a:r>
            <a:r>
              <a:rPr lang="en-US" sz="3500" dirty="0" err="1"/>
              <a:t>practicas</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70184" y="1052736"/>
            <a:ext cx="8291264" cy="5256584"/>
          </a:xfrm>
        </p:spPr>
        <p:txBody>
          <a:bodyPr/>
          <a:lstStyle/>
          <a:p>
            <a:pPr marL="0" indent="0">
              <a:spcBef>
                <a:spcPts val="0"/>
              </a:spcBef>
              <a:buNone/>
            </a:pPr>
            <a:r>
              <a:rPr lang="es-ES" sz="2600" dirty="0"/>
              <a:t>1- El control de calidad y mantenimiento prescriptivo que mejora la producción, fabricación y venta. </a:t>
            </a:r>
          </a:p>
          <a:p>
            <a:pPr marL="0" indent="0">
              <a:spcBef>
                <a:spcPts val="0"/>
              </a:spcBef>
              <a:buNone/>
            </a:pPr>
            <a:r>
              <a:rPr lang="es-ES" sz="2600" dirty="0"/>
              <a:t>2- El procesamiento de habla y lenguaje que transforma datos de audio no estructurados en conocimiento e inteligencia.</a:t>
            </a:r>
          </a:p>
          <a:p>
            <a:pPr marL="0" indent="0">
              <a:spcBef>
                <a:spcPts val="0"/>
              </a:spcBef>
              <a:buNone/>
            </a:pPr>
            <a:r>
              <a:rPr lang="es-ES" sz="2600" dirty="0"/>
              <a:t>3- La videovigilancia y análisis de vídeo analiza en forma automática el vídeo para detectar eventos, desvelar identidades, entorno y personas.</a:t>
            </a:r>
          </a:p>
          <a:p>
            <a:pPr marL="0" indent="0">
              <a:spcBef>
                <a:spcPts val="0"/>
              </a:spcBef>
              <a:buNone/>
            </a:pPr>
            <a:r>
              <a:rPr lang="es-ES" sz="2600" dirty="0"/>
              <a:t>4- La conducción altamente </a:t>
            </a:r>
          </a:p>
          <a:p>
            <a:pPr marL="0" indent="0">
              <a:spcBef>
                <a:spcPts val="0"/>
              </a:spcBef>
              <a:buNone/>
            </a:pPr>
            <a:r>
              <a:rPr lang="es-ES" sz="2600" dirty="0"/>
              <a:t>autónoma de vehículos.</a:t>
            </a:r>
          </a:p>
          <a:p>
            <a:pPr marL="0" indent="0">
              <a:spcBef>
                <a:spcPts val="0"/>
              </a:spcBef>
              <a:buNone/>
            </a:pPr>
            <a:r>
              <a:rPr lang="es-ES" sz="2600" dirty="0"/>
              <a:t>5- Detección y el diagnóstico </a:t>
            </a:r>
          </a:p>
          <a:p>
            <a:pPr marL="0" indent="0">
              <a:spcBef>
                <a:spcPts val="0"/>
              </a:spcBef>
              <a:buNone/>
            </a:pPr>
            <a:r>
              <a:rPr lang="es-ES" sz="2600" dirty="0"/>
              <a:t>de enfermedades. Eficiencia </a:t>
            </a:r>
          </a:p>
          <a:p>
            <a:pPr marL="0" indent="0">
              <a:spcBef>
                <a:spcPts val="0"/>
              </a:spcBef>
              <a:buNone/>
            </a:pPr>
            <a:r>
              <a:rPr lang="es-ES" sz="2600" dirty="0"/>
              <a:t>de los ensayos clínicos</a:t>
            </a:r>
          </a:p>
          <a:p>
            <a:pPr marL="0" indent="0">
              <a:spcBef>
                <a:spcPts val="0"/>
              </a:spcBef>
              <a:buNone/>
            </a:pPr>
            <a:endParaRPr lang="es-ES" sz="2600" dirty="0"/>
          </a:p>
        </p:txBody>
      </p:sp>
      <p:pic>
        <p:nvPicPr>
          <p:cNvPr id="2050" name="Picture 2" descr="Ventajas y desventajas de los vehículos autónomos">
            <a:extLst>
              <a:ext uri="{FF2B5EF4-FFF2-40B4-BE49-F238E27FC236}">
                <a16:creationId xmlns:a16="http://schemas.microsoft.com/office/drawing/2014/main" id="{3EEEB50C-083D-D3C7-C860-943F8E4E23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525" t="7489" r="1964" b="9087"/>
          <a:stretch/>
        </p:blipFill>
        <p:spPr bwMode="auto">
          <a:xfrm>
            <a:off x="5234770" y="4437112"/>
            <a:ext cx="3439046" cy="201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099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a:t>Coche </a:t>
            </a:r>
            <a:r>
              <a:rPr lang="en-US" sz="3500" dirty="0" err="1"/>
              <a:t>Autonomo</a:t>
            </a:r>
            <a:r>
              <a:rPr lang="en-US" sz="3500" dirty="0"/>
              <a:t> </a:t>
            </a:r>
            <a:r>
              <a:rPr lang="en-US" sz="3500" dirty="0" err="1"/>
              <a:t>Nuro</a:t>
            </a:r>
            <a:r>
              <a:rPr lang="en-US" sz="3500" dirty="0"/>
              <a:t> R2</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70184" y="1052736"/>
            <a:ext cx="8291264" cy="5256584"/>
          </a:xfrm>
        </p:spPr>
        <p:txBody>
          <a:bodyPr/>
          <a:lstStyle/>
          <a:p>
            <a:pPr marL="0" indent="0">
              <a:spcBef>
                <a:spcPts val="0"/>
              </a:spcBef>
              <a:buNone/>
            </a:pPr>
            <a:endParaRPr lang="es-ES" sz="2600" dirty="0"/>
          </a:p>
          <a:p>
            <a:pPr marL="0" indent="0">
              <a:spcBef>
                <a:spcPts val="0"/>
              </a:spcBef>
              <a:buNone/>
            </a:pPr>
            <a:endParaRPr lang="es-ES" sz="2600" dirty="0"/>
          </a:p>
          <a:p>
            <a:pPr marL="0" indent="0">
              <a:spcBef>
                <a:spcPts val="0"/>
              </a:spcBef>
              <a:buNone/>
            </a:pPr>
            <a:endParaRPr lang="es-ES" sz="2600" dirty="0"/>
          </a:p>
        </p:txBody>
      </p:sp>
      <p:pic>
        <p:nvPicPr>
          <p:cNvPr id="1026" name="Picture 2" descr="El entrañable Nuro R2, un vehículo eléctrico y autónomo de reparto, ya está  listo para trabajar - Actualidad - Híbridos y Eléctricos | Coches  eléctricos, híbridos enchufables">
            <a:extLst>
              <a:ext uri="{FF2B5EF4-FFF2-40B4-BE49-F238E27FC236}">
                <a16:creationId xmlns:a16="http://schemas.microsoft.com/office/drawing/2014/main" id="{37191163-9271-441C-4E89-854833368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800" y="1124744"/>
            <a:ext cx="6566400" cy="410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0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122ECC-A141-4942-9A2E-ADB143E95715}"/>
              </a:ext>
            </a:extLst>
          </p:cNvPr>
          <p:cNvSpPr>
            <a:spLocks noGrp="1"/>
          </p:cNvSpPr>
          <p:nvPr>
            <p:ph type="title"/>
          </p:nvPr>
        </p:nvSpPr>
        <p:spPr/>
        <p:txBody>
          <a:bodyPr anchor="ctr"/>
          <a:lstStyle/>
          <a:p>
            <a:r>
              <a:rPr lang="es-ES" dirty="0"/>
              <a:t>¿Que es la inteligencia artificial?</a:t>
            </a:r>
          </a:p>
        </p:txBody>
      </p:sp>
      <p:sp>
        <p:nvSpPr>
          <p:cNvPr id="10" name="CuadroTexto 9">
            <a:extLst>
              <a:ext uri="{FF2B5EF4-FFF2-40B4-BE49-F238E27FC236}">
                <a16:creationId xmlns:a16="http://schemas.microsoft.com/office/drawing/2014/main" id="{1F9D5811-F084-B34B-BCF5-588D801B8414}"/>
              </a:ext>
            </a:extLst>
          </p:cNvPr>
          <p:cNvSpPr txBox="1"/>
          <p:nvPr/>
        </p:nvSpPr>
        <p:spPr>
          <a:xfrm>
            <a:off x="2627784" y="4293096"/>
            <a:ext cx="6145832" cy="1938992"/>
          </a:xfrm>
          <a:prstGeom prst="rect">
            <a:avLst/>
          </a:prstGeom>
          <a:noFill/>
        </p:spPr>
        <p:txBody>
          <a:bodyPr wrap="square" rtlCol="0">
            <a:spAutoFit/>
          </a:bodyPr>
          <a:lstStyle/>
          <a:p>
            <a:pPr algn="ctr"/>
            <a:r>
              <a:rPr lang="es-ES" sz="2400" dirty="0">
                <a:solidFill>
                  <a:srgbClr val="202124"/>
                </a:solidFill>
                <a:latin typeface="arial" panose="020B0604020202020204" pitchFamily="34" charset="0"/>
              </a:rPr>
              <a:t>E</a:t>
            </a:r>
            <a:r>
              <a:rPr lang="es-ES" sz="2400" b="0" i="0" dirty="0">
                <a:solidFill>
                  <a:srgbClr val="202124"/>
                </a:solidFill>
                <a:effectLst/>
                <a:latin typeface="arial" panose="020B0604020202020204" pitchFamily="34" charset="0"/>
              </a:rPr>
              <a:t>s la habilidad de una máquina de presentar las mismas capacidades que los seres humanos, como el razonamiento, el aprendizaje, la creatividad y la capacidad de planear.</a:t>
            </a:r>
            <a:endParaRPr lang="ca-ES" sz="2400" dirty="0">
              <a:cs typeface="Arial" pitchFamily="34" charset="0"/>
            </a:endParaRPr>
          </a:p>
        </p:txBody>
      </p:sp>
      <p:pic>
        <p:nvPicPr>
          <p:cNvPr id="1026" name="Picture 2" descr="Inteligencia Artificial y geopolítica - ESCI-UPF News">
            <a:extLst>
              <a:ext uri="{FF2B5EF4-FFF2-40B4-BE49-F238E27FC236}">
                <a16:creationId xmlns:a16="http://schemas.microsoft.com/office/drawing/2014/main" id="{325D8E75-0007-D76C-CAEF-2F682C4C3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176" y="1449032"/>
            <a:ext cx="4032000" cy="226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35853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a:t>Coche </a:t>
            </a:r>
            <a:r>
              <a:rPr lang="en-US" sz="3500" dirty="0" err="1"/>
              <a:t>Autonomo</a:t>
            </a:r>
            <a:r>
              <a:rPr lang="en-US" sz="3500" dirty="0"/>
              <a:t> </a:t>
            </a:r>
            <a:r>
              <a:rPr lang="en-US" sz="3500" dirty="0" err="1"/>
              <a:t>Nuro</a:t>
            </a:r>
            <a:r>
              <a:rPr lang="en-US" sz="3500" dirty="0"/>
              <a:t> R2</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70184" y="1052736"/>
            <a:ext cx="8291264" cy="5256584"/>
          </a:xfrm>
        </p:spPr>
        <p:txBody>
          <a:bodyPr/>
          <a:lstStyle/>
          <a:p>
            <a:pPr marL="0" indent="0">
              <a:spcBef>
                <a:spcPts val="0"/>
              </a:spcBef>
              <a:buNone/>
            </a:pPr>
            <a:endParaRPr lang="es-ES" sz="2600" dirty="0"/>
          </a:p>
          <a:p>
            <a:pPr marL="0" indent="0">
              <a:spcBef>
                <a:spcPts val="0"/>
              </a:spcBef>
              <a:buNone/>
            </a:pPr>
            <a:endParaRPr lang="es-ES" sz="2600" dirty="0"/>
          </a:p>
          <a:p>
            <a:pPr marL="0" indent="0">
              <a:spcBef>
                <a:spcPts val="0"/>
              </a:spcBef>
              <a:buNone/>
            </a:pPr>
            <a:endParaRPr lang="es-ES" sz="2600" dirty="0"/>
          </a:p>
        </p:txBody>
      </p:sp>
      <p:pic>
        <p:nvPicPr>
          <p:cNvPr id="3" name="Elementos multimedia en línea 2" title="R2 on the Road">
            <a:hlinkClick r:id="" action="ppaction://media"/>
            <a:extLst>
              <a:ext uri="{FF2B5EF4-FFF2-40B4-BE49-F238E27FC236}">
                <a16:creationId xmlns:a16="http://schemas.microsoft.com/office/drawing/2014/main" id="{6BDB8D0B-BB63-43D4-7737-29644FF3F80A}"/>
              </a:ext>
            </a:extLst>
          </p:cNvPr>
          <p:cNvPicPr>
            <a:picLocks noRot="1" noChangeAspect="1"/>
          </p:cNvPicPr>
          <p:nvPr>
            <a:videoFile r:link="rId1"/>
          </p:nvPr>
        </p:nvPicPr>
        <p:blipFill>
          <a:blip r:embed="rId3"/>
          <a:stretch>
            <a:fillRect/>
          </a:stretch>
        </p:blipFill>
        <p:spPr>
          <a:xfrm>
            <a:off x="107504" y="1069045"/>
            <a:ext cx="8892480" cy="5024251"/>
          </a:xfrm>
          <a:prstGeom prst="rect">
            <a:avLst/>
          </a:prstGeom>
        </p:spPr>
      </p:pic>
    </p:spTree>
    <p:extLst>
      <p:ext uri="{BB962C8B-B14F-4D97-AF65-F5344CB8AC3E}">
        <p14:creationId xmlns:p14="http://schemas.microsoft.com/office/powerpoint/2010/main" val="256361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uro reparto autonomo">
            <a:extLst>
              <a:ext uri="{FF2B5EF4-FFF2-40B4-BE49-F238E27FC236}">
                <a16:creationId xmlns:a16="http://schemas.microsoft.com/office/drawing/2014/main" id="{5447104A-C95F-C9C1-802E-9DB0EB6C7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129" y="2132872"/>
            <a:ext cx="3641652" cy="1836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BBCA9040-7458-6CE0-3CF3-09CE6C0772A8}"/>
              </a:ext>
            </a:extLst>
          </p:cNvPr>
          <p:cNvPicPr>
            <a:picLocks noChangeAspect="1"/>
          </p:cNvPicPr>
          <p:nvPr/>
        </p:nvPicPr>
        <p:blipFill>
          <a:blip r:embed="rId3"/>
          <a:stretch>
            <a:fillRect/>
          </a:stretch>
        </p:blipFill>
        <p:spPr>
          <a:xfrm>
            <a:off x="2331891" y="301872"/>
            <a:ext cx="5775112" cy="1764000"/>
          </a:xfrm>
          <a:prstGeom prst="rect">
            <a:avLst/>
          </a:prstGeom>
        </p:spPr>
      </p:pic>
      <p:pic>
        <p:nvPicPr>
          <p:cNvPr id="5" name="Imagen 4">
            <a:extLst>
              <a:ext uri="{FF2B5EF4-FFF2-40B4-BE49-F238E27FC236}">
                <a16:creationId xmlns:a16="http://schemas.microsoft.com/office/drawing/2014/main" id="{60965C75-FF7C-1B33-76B3-FF59C772EAEC}"/>
              </a:ext>
            </a:extLst>
          </p:cNvPr>
          <p:cNvPicPr>
            <a:picLocks noChangeAspect="1"/>
          </p:cNvPicPr>
          <p:nvPr/>
        </p:nvPicPr>
        <p:blipFill>
          <a:blip r:embed="rId4">
            <a:clrChange>
              <a:clrFrom>
                <a:srgbClr val="FFFFFF"/>
              </a:clrFrom>
              <a:clrTo>
                <a:srgbClr val="FFFFFF">
                  <a:alpha val="0"/>
                </a:srgbClr>
              </a:clrTo>
            </a:clrChange>
            <a:alphaModFix/>
          </a:blip>
          <a:stretch>
            <a:fillRect/>
          </a:stretch>
        </p:blipFill>
        <p:spPr>
          <a:xfrm>
            <a:off x="539552" y="2276872"/>
            <a:ext cx="4425577" cy="1548000"/>
          </a:xfrm>
          <a:prstGeom prst="rect">
            <a:avLst/>
          </a:prstGeom>
        </p:spPr>
      </p:pic>
      <p:pic>
        <p:nvPicPr>
          <p:cNvPr id="7" name="Imagen 6">
            <a:extLst>
              <a:ext uri="{FF2B5EF4-FFF2-40B4-BE49-F238E27FC236}">
                <a16:creationId xmlns:a16="http://schemas.microsoft.com/office/drawing/2014/main" id="{4A73DD6D-6376-BD55-48BC-02BAF53D4A52}"/>
              </a:ext>
            </a:extLst>
          </p:cNvPr>
          <p:cNvPicPr>
            <a:picLocks noChangeAspect="1"/>
          </p:cNvPicPr>
          <p:nvPr/>
        </p:nvPicPr>
        <p:blipFill>
          <a:blip r:embed="rId5"/>
          <a:stretch>
            <a:fillRect/>
          </a:stretch>
        </p:blipFill>
        <p:spPr>
          <a:xfrm>
            <a:off x="539552" y="4213138"/>
            <a:ext cx="5628347" cy="864000"/>
          </a:xfrm>
          <a:prstGeom prst="rect">
            <a:avLst/>
          </a:prstGeom>
        </p:spPr>
      </p:pic>
      <p:pic>
        <p:nvPicPr>
          <p:cNvPr id="9" name="Imagen 8">
            <a:extLst>
              <a:ext uri="{FF2B5EF4-FFF2-40B4-BE49-F238E27FC236}">
                <a16:creationId xmlns:a16="http://schemas.microsoft.com/office/drawing/2014/main" id="{14D277FE-2DD4-3EF1-F036-F6E2F0552BBA}"/>
              </a:ext>
            </a:extLst>
          </p:cNvPr>
          <p:cNvPicPr>
            <a:picLocks noChangeAspect="1"/>
          </p:cNvPicPr>
          <p:nvPr/>
        </p:nvPicPr>
        <p:blipFill>
          <a:blip r:embed="rId6"/>
          <a:stretch>
            <a:fillRect/>
          </a:stretch>
        </p:blipFill>
        <p:spPr>
          <a:xfrm>
            <a:off x="3203848" y="4763404"/>
            <a:ext cx="5615999" cy="1404000"/>
          </a:xfrm>
          <a:prstGeom prst="rect">
            <a:avLst/>
          </a:prstGeom>
        </p:spPr>
      </p:pic>
    </p:spTree>
    <p:extLst>
      <p:ext uri="{BB962C8B-B14F-4D97-AF65-F5344CB8AC3E}">
        <p14:creationId xmlns:p14="http://schemas.microsoft.com/office/powerpoint/2010/main" val="385480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a:t>Las redes </a:t>
            </a:r>
            <a:r>
              <a:rPr lang="en-US" sz="3500" dirty="0" err="1"/>
              <a:t>neuronales</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980728"/>
            <a:ext cx="8422296" cy="5256584"/>
          </a:xfrm>
        </p:spPr>
        <p:txBody>
          <a:bodyPr/>
          <a:lstStyle/>
          <a:p>
            <a:pPr marL="0" indent="0">
              <a:spcBef>
                <a:spcPts val="0"/>
              </a:spcBef>
              <a:buNone/>
            </a:pPr>
            <a:r>
              <a:rPr lang="es-ES" sz="2600" dirty="0"/>
              <a:t>Tal y como hemos dicho antes, las redes neuronales son la base del aprendizaje profundo (Deep </a:t>
            </a:r>
            <a:r>
              <a:rPr lang="es-ES" sz="2600" dirty="0" err="1"/>
              <a:t>Learning</a:t>
            </a:r>
            <a:r>
              <a:rPr lang="es-ES" sz="2600" dirty="0"/>
              <a:t>)</a:t>
            </a:r>
          </a:p>
          <a:p>
            <a:pPr marL="0" indent="0">
              <a:spcBef>
                <a:spcPts val="0"/>
              </a:spcBef>
              <a:buNone/>
            </a:pPr>
            <a:r>
              <a:rPr lang="es-ES" sz="2600" dirty="0"/>
              <a:t>Una red neuronal es un modelo simplificado que emula el modo en que el cerebro humano procesa información</a:t>
            </a:r>
          </a:p>
          <a:p>
            <a:pPr marL="0" indent="0">
              <a:spcBef>
                <a:spcPts val="0"/>
              </a:spcBef>
              <a:buNone/>
            </a:pPr>
            <a:r>
              <a:rPr lang="es-ES" sz="2600" dirty="0"/>
              <a:t>Funciona simultaneando un número elevado de unidades de procesamiento interconectadas que parecen versiones abstractas de neuronas. Las unidades de procesamiento se organizan en capas.</a:t>
            </a:r>
          </a:p>
        </p:txBody>
      </p:sp>
      <p:pic>
        <p:nvPicPr>
          <p:cNvPr id="3074" name="Picture 2" descr="Qué son las redes neuronales y sus funciones | ATRIA Innovation">
            <a:extLst>
              <a:ext uri="{FF2B5EF4-FFF2-40B4-BE49-F238E27FC236}">
                <a16:creationId xmlns:a16="http://schemas.microsoft.com/office/drawing/2014/main" id="{AD16BF92-FD90-AA6E-C098-75A222E66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291" y="4437112"/>
            <a:ext cx="3744786"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555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a:t>3 </a:t>
            </a:r>
            <a:r>
              <a:rPr lang="en-US" sz="3500" dirty="0" err="1"/>
              <a:t>Tipos</a:t>
            </a:r>
            <a:r>
              <a:rPr lang="en-US" sz="3500" dirty="0"/>
              <a:t> de </a:t>
            </a:r>
            <a:r>
              <a:rPr lang="en-US" sz="3500" dirty="0" err="1"/>
              <a:t>capas</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422296" cy="5256584"/>
          </a:xfrm>
        </p:spPr>
        <p:txBody>
          <a:bodyPr/>
          <a:lstStyle/>
          <a:p>
            <a:pPr marL="0" indent="0">
              <a:spcBef>
                <a:spcPts val="0"/>
              </a:spcBef>
              <a:buNone/>
            </a:pPr>
            <a:r>
              <a:rPr lang="es-ES" sz="2600" dirty="0"/>
              <a:t>Se pueden distinguir tres tipos de capas: </a:t>
            </a:r>
          </a:p>
          <a:p>
            <a:pPr>
              <a:spcBef>
                <a:spcPts val="0"/>
              </a:spcBef>
              <a:buFontTx/>
              <a:buChar char="-"/>
            </a:pPr>
            <a:r>
              <a:rPr lang="es-ES" sz="2600" dirty="0"/>
              <a:t>De entrada: reciben datos o señales procedentes del entorno. </a:t>
            </a:r>
          </a:p>
          <a:p>
            <a:pPr>
              <a:spcBef>
                <a:spcPts val="0"/>
              </a:spcBef>
              <a:buFontTx/>
              <a:buChar char="-"/>
            </a:pPr>
            <a:r>
              <a:rPr lang="es-ES" sz="2600" dirty="0"/>
              <a:t>De salida: proporcionan la respuesta de la red a los estímulos de la entrada. · </a:t>
            </a:r>
          </a:p>
          <a:p>
            <a:pPr>
              <a:spcBef>
                <a:spcPts val="0"/>
              </a:spcBef>
              <a:buFontTx/>
              <a:buChar char="-"/>
            </a:pPr>
            <a:r>
              <a:rPr lang="es-ES" sz="2600" dirty="0"/>
              <a:t>Ocultas: no reciben ni suministran información al entorno (procesamiento interno de la red).</a:t>
            </a:r>
          </a:p>
        </p:txBody>
      </p:sp>
      <p:pic>
        <p:nvPicPr>
          <p:cNvPr id="4098" name="Picture 2" descr="Avances en redes neuronales. En años recientes la inteligencia… | by  Crisvill | Medium">
            <a:extLst>
              <a:ext uri="{FF2B5EF4-FFF2-40B4-BE49-F238E27FC236}">
                <a16:creationId xmlns:a16="http://schemas.microsoft.com/office/drawing/2014/main" id="{2B46DA9B-CDC8-CED2-E0DD-0C8C946242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23" r="7199"/>
          <a:stretch/>
        </p:blipFill>
        <p:spPr bwMode="auto">
          <a:xfrm>
            <a:off x="3071201" y="4352136"/>
            <a:ext cx="3001597" cy="194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362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a:t>La </a:t>
            </a:r>
            <a:r>
              <a:rPr lang="en-US" sz="3500" dirty="0" err="1"/>
              <a:t>neurona</a:t>
            </a:r>
            <a:r>
              <a:rPr lang="en-US" sz="3500" dirty="0"/>
              <a:t> </a:t>
            </a:r>
            <a:r>
              <a:rPr lang="en-US" sz="3500" dirty="0" err="1"/>
              <a:t>biológica</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422296" cy="5256584"/>
          </a:xfrm>
        </p:spPr>
        <p:txBody>
          <a:bodyPr/>
          <a:lstStyle/>
          <a:p>
            <a:pPr marL="0" indent="0">
              <a:spcBef>
                <a:spcPts val="0"/>
              </a:spcBef>
              <a:buNone/>
            </a:pPr>
            <a:r>
              <a:rPr lang="es-ES" sz="2600" dirty="0"/>
              <a:t>Ramón y Cajal (1888) fue quién descubrió la estructura celular (neurona) del sistema nervioso. Defendió la teoría de que las neuronas se interconectaban entre sí de forma paralela, y no formando un circuito cerrado.</a:t>
            </a:r>
          </a:p>
          <a:p>
            <a:pPr marL="0" indent="0">
              <a:spcBef>
                <a:spcPts val="0"/>
              </a:spcBef>
              <a:buNone/>
            </a:pPr>
            <a:r>
              <a:rPr lang="es-ES" sz="2600" dirty="0"/>
              <a:t>Una neurona consta de un cuerpo celular (</a:t>
            </a:r>
            <a:r>
              <a:rPr lang="es-ES" sz="2600" b="1" dirty="0"/>
              <a:t>soma</a:t>
            </a:r>
            <a:r>
              <a:rPr lang="es-ES" sz="2600" dirty="0"/>
              <a:t>) del que surge un denso árbol de ramificaciones (</a:t>
            </a:r>
            <a:r>
              <a:rPr lang="es-ES" sz="2600" b="1" dirty="0"/>
              <a:t>dendritas</a:t>
            </a:r>
            <a:r>
              <a:rPr lang="es-ES" sz="2600" dirty="0"/>
              <a:t>) y una fibra tubular (</a:t>
            </a:r>
            <a:r>
              <a:rPr lang="es-ES" sz="2600" b="1" dirty="0"/>
              <a:t>axón</a:t>
            </a:r>
            <a:r>
              <a:rPr lang="es-ES" sz="2600" dirty="0"/>
              <a:t>) </a:t>
            </a:r>
          </a:p>
          <a:p>
            <a:pPr marL="0" indent="0">
              <a:spcBef>
                <a:spcPts val="0"/>
              </a:spcBef>
              <a:buNone/>
            </a:pPr>
            <a:endParaRPr lang="es-ES" sz="2600" dirty="0"/>
          </a:p>
          <a:p>
            <a:pPr marL="0" indent="0">
              <a:spcBef>
                <a:spcPts val="0"/>
              </a:spcBef>
              <a:buNone/>
            </a:pPr>
            <a:endParaRPr lang="es-ES" sz="2600" dirty="0"/>
          </a:p>
        </p:txBody>
      </p:sp>
      <p:pic>
        <p:nvPicPr>
          <p:cNvPr id="5122" name="Picture 2">
            <a:extLst>
              <a:ext uri="{FF2B5EF4-FFF2-40B4-BE49-F238E27FC236}">
                <a16:creationId xmlns:a16="http://schemas.microsoft.com/office/drawing/2014/main" id="{1E209B17-1249-EA0C-D88C-D30F94D434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879"/>
          <a:stretch/>
        </p:blipFill>
        <p:spPr bwMode="auto">
          <a:xfrm>
            <a:off x="3059832" y="4249081"/>
            <a:ext cx="3503498" cy="2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78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a:t>La </a:t>
            </a:r>
            <a:r>
              <a:rPr lang="en-US" sz="3500" dirty="0" err="1"/>
              <a:t>neurona</a:t>
            </a:r>
            <a:r>
              <a:rPr lang="en-US" sz="3500" dirty="0"/>
              <a:t> </a:t>
            </a:r>
            <a:r>
              <a:rPr lang="en-US" sz="3500" dirty="0" err="1"/>
              <a:t>biológica</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422296" cy="5256584"/>
          </a:xfrm>
        </p:spPr>
        <p:txBody>
          <a:bodyPr/>
          <a:lstStyle/>
          <a:p>
            <a:pPr marL="0" indent="0">
              <a:spcBef>
                <a:spcPts val="0"/>
              </a:spcBef>
              <a:buNone/>
            </a:pPr>
            <a:r>
              <a:rPr lang="es-ES" sz="2600" dirty="0"/>
              <a:t>De alguna forma, una neurona es un procesador de información muy simple:</a:t>
            </a:r>
          </a:p>
          <a:p>
            <a:pPr marL="0" indent="0">
              <a:spcBef>
                <a:spcPts val="0"/>
              </a:spcBef>
              <a:buNone/>
            </a:pPr>
            <a:endParaRPr lang="es-ES" sz="1100" dirty="0"/>
          </a:p>
          <a:p>
            <a:pPr>
              <a:spcBef>
                <a:spcPts val="0"/>
              </a:spcBef>
              <a:buFont typeface="Wingdings" panose="05000000000000000000" pitchFamily="2" charset="2"/>
              <a:buChar char="§"/>
            </a:pPr>
            <a:r>
              <a:rPr lang="es-ES" sz="2600" dirty="0"/>
              <a:t>Canal de entrada: </a:t>
            </a:r>
            <a:r>
              <a:rPr lang="es-ES" sz="2600" b="1" dirty="0"/>
              <a:t>dendritas</a:t>
            </a:r>
            <a:r>
              <a:rPr lang="es-ES" sz="2600" dirty="0"/>
              <a:t>. (Capa de entrada)</a:t>
            </a:r>
          </a:p>
          <a:p>
            <a:pPr>
              <a:spcBef>
                <a:spcPts val="0"/>
              </a:spcBef>
              <a:buFont typeface="Wingdings" panose="05000000000000000000" pitchFamily="2" charset="2"/>
              <a:buChar char="§"/>
            </a:pPr>
            <a:r>
              <a:rPr lang="es-ES" sz="2600" dirty="0"/>
              <a:t>Procesador: </a:t>
            </a:r>
            <a:r>
              <a:rPr lang="es-ES" sz="2600" b="1" dirty="0"/>
              <a:t>soma</a:t>
            </a:r>
            <a:r>
              <a:rPr lang="es-ES" sz="2600" dirty="0"/>
              <a:t>. (Capa oculta)</a:t>
            </a:r>
          </a:p>
          <a:p>
            <a:pPr>
              <a:spcBef>
                <a:spcPts val="0"/>
              </a:spcBef>
              <a:buFont typeface="Wingdings" panose="05000000000000000000" pitchFamily="2" charset="2"/>
              <a:buChar char="§"/>
            </a:pPr>
            <a:r>
              <a:rPr lang="es-ES" sz="2600" dirty="0"/>
              <a:t>Canal de salida: </a:t>
            </a:r>
            <a:r>
              <a:rPr lang="es-ES" sz="2600" b="1" dirty="0"/>
              <a:t>axón</a:t>
            </a:r>
            <a:r>
              <a:rPr lang="es-ES" sz="2600" dirty="0"/>
              <a:t>. (Capa de salida)</a:t>
            </a:r>
          </a:p>
          <a:p>
            <a:pPr>
              <a:spcBef>
                <a:spcPts val="0"/>
              </a:spcBef>
              <a:buFont typeface="Wingdings" panose="05000000000000000000" pitchFamily="2" charset="2"/>
              <a:buChar char="§"/>
            </a:pPr>
            <a:endParaRPr lang="es-ES" sz="2600" dirty="0"/>
          </a:p>
          <a:p>
            <a:pPr marL="0" indent="0">
              <a:spcBef>
                <a:spcPts val="0"/>
              </a:spcBef>
              <a:buNone/>
            </a:pPr>
            <a:endParaRPr lang="es-ES" sz="2600" dirty="0"/>
          </a:p>
          <a:p>
            <a:pPr marL="0" indent="0">
              <a:spcBef>
                <a:spcPts val="0"/>
              </a:spcBef>
              <a:buNone/>
            </a:pPr>
            <a:endParaRPr lang="es-ES" sz="2600" dirty="0"/>
          </a:p>
          <a:p>
            <a:pPr marL="0" indent="0">
              <a:spcBef>
                <a:spcPts val="0"/>
              </a:spcBef>
              <a:buNone/>
            </a:pPr>
            <a:endParaRPr lang="es-ES" sz="1600" dirty="0"/>
          </a:p>
          <a:p>
            <a:pPr marL="0" indent="0">
              <a:spcBef>
                <a:spcPts val="0"/>
              </a:spcBef>
              <a:buNone/>
            </a:pPr>
            <a:endParaRPr lang="es-ES" sz="1600" dirty="0"/>
          </a:p>
          <a:p>
            <a:pPr marL="0" indent="0">
              <a:spcBef>
                <a:spcPts val="0"/>
              </a:spcBef>
              <a:buNone/>
            </a:pPr>
            <a:endParaRPr lang="es-ES" sz="2600" dirty="0"/>
          </a:p>
          <a:p>
            <a:pPr marL="0" indent="0">
              <a:spcBef>
                <a:spcPts val="0"/>
              </a:spcBef>
              <a:buNone/>
            </a:pPr>
            <a:r>
              <a:rPr lang="es-ES" sz="2600" dirty="0"/>
              <a:t>Una neurona cerebral puede recibir unas 10.000 entradas</a:t>
            </a:r>
          </a:p>
        </p:txBody>
      </p:sp>
      <p:pic>
        <p:nvPicPr>
          <p:cNvPr id="5122" name="Picture 2">
            <a:extLst>
              <a:ext uri="{FF2B5EF4-FFF2-40B4-BE49-F238E27FC236}">
                <a16:creationId xmlns:a16="http://schemas.microsoft.com/office/drawing/2014/main" id="{1E209B17-1249-EA0C-D88C-D30F94D434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879"/>
          <a:stretch/>
        </p:blipFill>
        <p:spPr bwMode="auto">
          <a:xfrm>
            <a:off x="2987824" y="3393200"/>
            <a:ext cx="3190688" cy="183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272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err="1"/>
              <a:t>Tipos</a:t>
            </a:r>
            <a:r>
              <a:rPr lang="en-US" sz="3500" dirty="0"/>
              <a:t> de </a:t>
            </a:r>
            <a:r>
              <a:rPr lang="en-US" sz="3500" dirty="0" err="1"/>
              <a:t>aprendizaje</a:t>
            </a:r>
            <a:r>
              <a:rPr lang="en-US" sz="3500" dirty="0"/>
              <a:t> I</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568952" cy="5256584"/>
          </a:xfrm>
        </p:spPr>
        <p:txBody>
          <a:bodyPr/>
          <a:lstStyle/>
          <a:p>
            <a:pPr marL="0" indent="0">
              <a:spcBef>
                <a:spcPts val="0"/>
              </a:spcBef>
              <a:buNone/>
            </a:pPr>
            <a:r>
              <a:rPr lang="es-ES" sz="2500" b="1" dirty="0"/>
              <a:t>Aprendizaje supervisado: </a:t>
            </a:r>
            <a:r>
              <a:rPr lang="es-ES" sz="2500" dirty="0"/>
              <a:t>Se entrena al algoritmo a partir de datos que ya vienen etiquetados con la respuesta correcta. Cuanto mayor es el conjunto de datos, el algoritmo podrá generalizar en una forma más precisa. Una vez concluido el entrenamiento, se le brindan nuevos datos, ya sin las etiquetas de las respuestas correctas, y el algoritmo de aprendizaje utiliza la experiencia pasada que adquirió durante la etapa de entrenamiento para predecir un resultado.</a:t>
            </a:r>
          </a:p>
        </p:txBody>
      </p:sp>
      <p:pic>
        <p:nvPicPr>
          <p:cNvPr id="6146" name="Picture 2" descr="Aprendizaje Supervisado — CII.IA">
            <a:extLst>
              <a:ext uri="{FF2B5EF4-FFF2-40B4-BE49-F238E27FC236}">
                <a16:creationId xmlns:a16="http://schemas.microsoft.com/office/drawing/2014/main" id="{D2C58B6D-E417-026D-2F09-1C422DD3D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541" y="4437112"/>
            <a:ext cx="3242941" cy="198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26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err="1"/>
              <a:t>Tipos</a:t>
            </a:r>
            <a:r>
              <a:rPr lang="en-US" sz="3500" dirty="0"/>
              <a:t> de </a:t>
            </a:r>
            <a:r>
              <a:rPr lang="en-US" sz="3500" dirty="0" err="1"/>
              <a:t>aprendizaje</a:t>
            </a:r>
            <a:r>
              <a:rPr lang="en-US" sz="3500" dirty="0"/>
              <a:t> II</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568952" cy="5256584"/>
          </a:xfrm>
        </p:spPr>
        <p:txBody>
          <a:bodyPr/>
          <a:lstStyle/>
          <a:p>
            <a:pPr marL="0" indent="0">
              <a:spcBef>
                <a:spcPts val="0"/>
              </a:spcBef>
              <a:buNone/>
            </a:pPr>
            <a:r>
              <a:rPr lang="es-ES" sz="2500" b="1" dirty="0"/>
              <a:t>Aprendizaje no supervisado</a:t>
            </a:r>
          </a:p>
          <a:p>
            <a:pPr marL="0" indent="0">
              <a:spcBef>
                <a:spcPts val="0"/>
              </a:spcBef>
              <a:buNone/>
            </a:pPr>
            <a:r>
              <a:rPr lang="es-ES" sz="2500" dirty="0"/>
              <a:t>En los problemas de aprendizaje no supervisado, el algoritmo es entrenado usando un conjunto de datos que no tiene ninguna etiqueta; en este caso, nunca se le dice al algoritmo lo que representan los datos. La idea es que el algoritmo pueda encontrar por si solo patrones que ayuden a entender el conjunto de datos.</a:t>
            </a:r>
          </a:p>
        </p:txBody>
      </p:sp>
      <p:pic>
        <p:nvPicPr>
          <p:cNvPr id="8194" name="Picture 2" descr="Machine Learning en hoteles: lo que no sabes del futuro del sector">
            <a:extLst>
              <a:ext uri="{FF2B5EF4-FFF2-40B4-BE49-F238E27FC236}">
                <a16:creationId xmlns:a16="http://schemas.microsoft.com/office/drawing/2014/main" id="{A3CD2359-7FA3-7AC9-F85E-6C8472950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077072"/>
            <a:ext cx="5704530" cy="216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213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sz="3500" dirty="0" err="1"/>
              <a:t>Tipos</a:t>
            </a:r>
            <a:r>
              <a:rPr lang="en-US" sz="3500" dirty="0"/>
              <a:t> de </a:t>
            </a:r>
            <a:r>
              <a:rPr lang="en-US" sz="3500" dirty="0" err="1"/>
              <a:t>aprendizaje</a:t>
            </a:r>
            <a:r>
              <a:rPr lang="en-US" sz="3500" dirty="0"/>
              <a:t> III</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568952" cy="5256584"/>
          </a:xfrm>
        </p:spPr>
        <p:txBody>
          <a:bodyPr/>
          <a:lstStyle/>
          <a:p>
            <a:pPr marL="0" indent="0">
              <a:spcBef>
                <a:spcPts val="0"/>
              </a:spcBef>
              <a:buNone/>
            </a:pPr>
            <a:r>
              <a:rPr lang="es-ES" sz="2500" b="1" dirty="0"/>
              <a:t>Aprendizaje por refuerzo</a:t>
            </a:r>
          </a:p>
          <a:p>
            <a:pPr marL="0" indent="0">
              <a:spcBef>
                <a:spcPts val="0"/>
              </a:spcBef>
              <a:buNone/>
            </a:pPr>
            <a:r>
              <a:rPr lang="es-ES" sz="2500" dirty="0"/>
              <a:t>En los problemas de aprendizaje por refuerzo, el algoritmo aprende observando el mundo que le rodea. Su información de entrada es el </a:t>
            </a:r>
            <a:r>
              <a:rPr lang="es-ES" sz="2500" dirty="0" err="1"/>
              <a:t>feedback</a:t>
            </a:r>
            <a:r>
              <a:rPr lang="es-ES" sz="2500" dirty="0"/>
              <a:t> o retroalimentación que obtiene del mundo exterior como respuesta a sus acciones. Por lo tanto, el sistema aprende a base de ensayo-error. Un buen ejemplo de este tipo de aprendizaje lo podemos encontrar en los videojuegos,</a:t>
            </a:r>
          </a:p>
          <a:p>
            <a:pPr marL="0" indent="0">
              <a:spcBef>
                <a:spcPts val="0"/>
              </a:spcBef>
              <a:buNone/>
            </a:pPr>
            <a:endParaRPr lang="es-ES" sz="2500" b="1" dirty="0"/>
          </a:p>
        </p:txBody>
      </p:sp>
      <p:pic>
        <p:nvPicPr>
          <p:cNvPr id="9222" name="Picture 6" descr="Cómo escoger el ordenador más adecuado para videojuegos">
            <a:extLst>
              <a:ext uri="{FF2B5EF4-FFF2-40B4-BE49-F238E27FC236}">
                <a16:creationId xmlns:a16="http://schemas.microsoft.com/office/drawing/2014/main" id="{BE020010-58BB-869C-5642-85FDDFDE8D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340" r="24013"/>
          <a:stretch/>
        </p:blipFill>
        <p:spPr bwMode="auto">
          <a:xfrm>
            <a:off x="4910212" y="4365104"/>
            <a:ext cx="3769083"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55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pt-BR" sz="3500" dirty="0"/>
              <a:t>Bases matemáticas de </a:t>
            </a:r>
            <a:r>
              <a:rPr lang="pt-BR" sz="3500" dirty="0" err="1"/>
              <a:t>la</a:t>
            </a:r>
            <a:r>
              <a:rPr lang="pt-BR" sz="3500" dirty="0"/>
              <a:t> IA</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568952" cy="5256584"/>
          </a:xfrm>
        </p:spPr>
        <p:txBody>
          <a:bodyPr/>
          <a:lstStyle/>
          <a:p>
            <a:pPr marL="0" indent="0">
              <a:spcBef>
                <a:spcPts val="0"/>
              </a:spcBef>
              <a:buNone/>
            </a:pPr>
            <a:r>
              <a:rPr lang="es-ES" sz="2500" b="1" dirty="0"/>
              <a:t>¿Qué matemáticas se usan en Deep </a:t>
            </a:r>
            <a:r>
              <a:rPr lang="es-ES" sz="2500" b="1" dirty="0" err="1"/>
              <a:t>Learning</a:t>
            </a:r>
            <a:r>
              <a:rPr lang="es-ES" sz="2500" b="1" dirty="0"/>
              <a:t>?</a:t>
            </a:r>
          </a:p>
          <a:p>
            <a:pPr marL="0" indent="0" algn="just">
              <a:spcBef>
                <a:spcPts val="0"/>
              </a:spcBef>
              <a:buNone/>
            </a:pPr>
            <a:r>
              <a:rPr lang="es-ES" sz="2500" dirty="0"/>
              <a:t>Para desarrollar de manera correcta modelos con Machine </a:t>
            </a:r>
            <a:r>
              <a:rPr lang="es-ES" sz="2500" dirty="0" err="1"/>
              <a:t>Learning</a:t>
            </a:r>
            <a:r>
              <a:rPr lang="es-ES" sz="2500" dirty="0"/>
              <a:t> hay que tener conocimientos básicos de Álgebra Lineal, Teoría de la Probabilidad y Estadística, además de algo de Cálculo y Algoritmia.</a:t>
            </a:r>
          </a:p>
          <a:p>
            <a:pPr marL="0" indent="0" algn="just">
              <a:spcBef>
                <a:spcPts val="0"/>
              </a:spcBef>
              <a:buNone/>
            </a:pPr>
            <a:r>
              <a:rPr lang="es-ES" sz="2500" dirty="0"/>
              <a:t>Y sobre todo aprender a calcular la regresión lineal, una de las técnicas más usadas en Machine </a:t>
            </a:r>
            <a:r>
              <a:rPr lang="es-ES" sz="2500" dirty="0" err="1"/>
              <a:t>Learning</a:t>
            </a:r>
            <a:r>
              <a:rPr lang="es-ES" sz="2500" dirty="0"/>
              <a:t>. El análisis de la regresión lineal se utiliza para predecir el valor de una variable según el valor de otra.</a:t>
            </a:r>
          </a:p>
          <a:p>
            <a:pPr marL="0" indent="0">
              <a:spcBef>
                <a:spcPts val="0"/>
              </a:spcBef>
              <a:buNone/>
            </a:pPr>
            <a:endParaRPr lang="es-ES" sz="2500" b="1" dirty="0"/>
          </a:p>
        </p:txBody>
      </p:sp>
      <p:pic>
        <p:nvPicPr>
          <p:cNvPr id="1026" name="Picture 2" descr="Características de la Estadística">
            <a:extLst>
              <a:ext uri="{FF2B5EF4-FFF2-40B4-BE49-F238E27FC236}">
                <a16:creationId xmlns:a16="http://schemas.microsoft.com/office/drawing/2014/main" id="{76DDE390-CA04-D46C-B4DA-4E2A20C34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328" y="4293096"/>
            <a:ext cx="3305136" cy="216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7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D3901-2020-4B12-866F-43EF4922D147}"/>
              </a:ext>
            </a:extLst>
          </p:cNvPr>
          <p:cNvSpPr>
            <a:spLocks noGrp="1"/>
          </p:cNvSpPr>
          <p:nvPr>
            <p:ph type="title"/>
          </p:nvPr>
        </p:nvSpPr>
        <p:spPr>
          <a:xfrm>
            <a:off x="457200" y="274638"/>
            <a:ext cx="8229600" cy="778098"/>
          </a:xfrm>
        </p:spPr>
        <p:txBody>
          <a:bodyPr/>
          <a:lstStyle/>
          <a:p>
            <a:r>
              <a:rPr lang="es-ES" dirty="0"/>
              <a:t>¿Para que sirve la IA?</a:t>
            </a:r>
          </a:p>
        </p:txBody>
      </p:sp>
      <p:sp>
        <p:nvSpPr>
          <p:cNvPr id="3" name="Marcador de contenido 2">
            <a:extLst>
              <a:ext uri="{FF2B5EF4-FFF2-40B4-BE49-F238E27FC236}">
                <a16:creationId xmlns:a16="http://schemas.microsoft.com/office/drawing/2014/main" id="{470DDD43-2F26-42E0-A76B-015EDFFFFDBE}"/>
              </a:ext>
            </a:extLst>
          </p:cNvPr>
          <p:cNvSpPr>
            <a:spLocks noGrp="1"/>
          </p:cNvSpPr>
          <p:nvPr>
            <p:ph idx="1"/>
          </p:nvPr>
        </p:nvSpPr>
        <p:spPr>
          <a:xfrm>
            <a:off x="457200" y="1268760"/>
            <a:ext cx="8229600" cy="4968552"/>
          </a:xfrm>
        </p:spPr>
        <p:txBody>
          <a:bodyPr/>
          <a:lstStyle/>
          <a:p>
            <a:pPr marL="0" indent="0">
              <a:spcBef>
                <a:spcPts val="0"/>
              </a:spcBef>
              <a:buNone/>
            </a:pPr>
            <a:r>
              <a:rPr lang="es-ES" sz="2800" dirty="0"/>
              <a:t>Se usa en situaciones que requieran respuestas ultra rápidas… </a:t>
            </a:r>
          </a:p>
          <a:p>
            <a:pPr marL="0" indent="0">
              <a:spcBef>
                <a:spcPts val="0"/>
              </a:spcBef>
              <a:buNone/>
            </a:pPr>
            <a:r>
              <a:rPr lang="es-ES" sz="2800" dirty="0"/>
              <a:t>Con IA las maquinas pueden trabajar de forma eficiente y analizar enormes cantidades de datos </a:t>
            </a:r>
          </a:p>
          <a:p>
            <a:pPr marL="0" indent="0">
              <a:spcBef>
                <a:spcPts val="0"/>
              </a:spcBef>
              <a:buNone/>
            </a:pPr>
            <a:r>
              <a:rPr lang="es-ES" sz="2800" dirty="0"/>
              <a:t>rápidamente, para resolver problemas mediante un aprendizaje supervisado, no supervisado </a:t>
            </a:r>
          </a:p>
          <a:p>
            <a:pPr marL="0" indent="0">
              <a:spcBef>
                <a:spcPts val="0"/>
              </a:spcBef>
              <a:buNone/>
            </a:pPr>
            <a:r>
              <a:rPr lang="es-ES" sz="2800" dirty="0"/>
              <a:t>o reforzado.</a:t>
            </a:r>
          </a:p>
          <a:p>
            <a:pPr marL="0" indent="0">
              <a:buNone/>
            </a:pPr>
            <a:endParaRPr lang="es-ES" dirty="0"/>
          </a:p>
        </p:txBody>
      </p:sp>
      <p:pic>
        <p:nvPicPr>
          <p:cNvPr id="2052" name="Picture 4" descr="Inteligencia artificial ¿Tipos y aplicaciones? - Marketing">
            <a:extLst>
              <a:ext uri="{FF2B5EF4-FFF2-40B4-BE49-F238E27FC236}">
                <a16:creationId xmlns:a16="http://schemas.microsoft.com/office/drawing/2014/main" id="{7F7C6009-61FC-5128-CD14-A264B401CB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26" t="2399" r="4256" b="11665"/>
          <a:stretch/>
        </p:blipFill>
        <p:spPr bwMode="auto">
          <a:xfrm>
            <a:off x="3290282" y="4051598"/>
            <a:ext cx="2563435" cy="2520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802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pt-BR" sz="3500" dirty="0" err="1"/>
              <a:t>Regresión</a:t>
            </a:r>
            <a:r>
              <a:rPr lang="pt-BR" sz="3500" dirty="0"/>
              <a:t> Lineal</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568952" cy="5472608"/>
          </a:xfrm>
        </p:spPr>
        <p:txBody>
          <a:bodyPr/>
          <a:lstStyle/>
          <a:p>
            <a:pPr marL="0" indent="0">
              <a:spcBef>
                <a:spcPts val="0"/>
              </a:spcBef>
              <a:buNone/>
            </a:pPr>
            <a:r>
              <a:rPr lang="es-ES" sz="2500" dirty="0"/>
              <a:t>Estudia la relación entre 2 variable continuas cuantitativas. Es una técnica paramétrica para predecir y en función de x</a:t>
            </a:r>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lgn="just">
              <a:spcBef>
                <a:spcPts val="0"/>
              </a:spcBef>
              <a:spcAft>
                <a:spcPts val="0"/>
              </a:spcAft>
              <a:buNone/>
            </a:pPr>
            <a:endParaRPr lang="es-ES" sz="1100" dirty="0"/>
          </a:p>
          <a:p>
            <a:pPr marL="0" indent="0" algn="just">
              <a:spcBef>
                <a:spcPts val="0"/>
              </a:spcBef>
              <a:spcAft>
                <a:spcPts val="0"/>
              </a:spcAft>
              <a:buNone/>
            </a:pPr>
            <a:endParaRPr lang="es-ES" sz="2500" dirty="0"/>
          </a:p>
          <a:p>
            <a:pPr marL="0" indent="0" algn="just">
              <a:spcBef>
                <a:spcPts val="0"/>
              </a:spcBef>
              <a:spcAft>
                <a:spcPts val="0"/>
              </a:spcAft>
              <a:buNone/>
            </a:pPr>
            <a:endParaRPr lang="es-ES" sz="2500" dirty="0"/>
          </a:p>
          <a:p>
            <a:pPr marL="0" indent="0" algn="just">
              <a:spcBef>
                <a:spcPts val="0"/>
              </a:spcBef>
              <a:spcAft>
                <a:spcPts val="0"/>
              </a:spcAft>
              <a:buNone/>
            </a:pPr>
            <a:r>
              <a:rPr lang="es-ES" sz="2500" dirty="0"/>
              <a:t>La </a:t>
            </a:r>
            <a:r>
              <a:rPr lang="es-ES" sz="2500" b="1" dirty="0"/>
              <a:t>y</a:t>
            </a:r>
            <a:r>
              <a:rPr lang="es-ES" sz="2500" dirty="0"/>
              <a:t> es la variable dependiente o variable a predecir</a:t>
            </a:r>
          </a:p>
          <a:p>
            <a:pPr marL="0" indent="0" algn="just">
              <a:spcBef>
                <a:spcPts val="0"/>
              </a:spcBef>
              <a:spcAft>
                <a:spcPts val="0"/>
              </a:spcAft>
              <a:buNone/>
            </a:pPr>
            <a:r>
              <a:rPr lang="es-ES" sz="2500" dirty="0"/>
              <a:t>La </a:t>
            </a:r>
            <a:r>
              <a:rPr lang="es-ES" sz="2500" b="1" dirty="0"/>
              <a:t>a</a:t>
            </a:r>
            <a:r>
              <a:rPr lang="es-ES" sz="2500" dirty="0"/>
              <a:t> es el valor que debe ser determinado o pendiente</a:t>
            </a:r>
          </a:p>
          <a:p>
            <a:pPr marL="0" indent="0" algn="just">
              <a:spcBef>
                <a:spcPts val="0"/>
              </a:spcBef>
              <a:spcAft>
                <a:spcPts val="0"/>
              </a:spcAft>
              <a:buNone/>
            </a:pPr>
            <a:r>
              <a:rPr lang="es-ES" sz="2500" dirty="0"/>
              <a:t>La </a:t>
            </a:r>
            <a:r>
              <a:rPr lang="es-ES" sz="2500" b="1" dirty="0"/>
              <a:t>x</a:t>
            </a:r>
            <a:r>
              <a:rPr lang="es-ES" sz="2500" dirty="0"/>
              <a:t> es la variable independiente, que usamos para hacer una predicción</a:t>
            </a:r>
          </a:p>
          <a:p>
            <a:pPr marL="0" indent="0" algn="just">
              <a:spcBef>
                <a:spcPts val="0"/>
              </a:spcBef>
              <a:spcAft>
                <a:spcPts val="0"/>
              </a:spcAft>
              <a:buNone/>
            </a:pPr>
            <a:r>
              <a:rPr lang="es-ES" sz="2500" dirty="0"/>
              <a:t>La </a:t>
            </a:r>
            <a:r>
              <a:rPr lang="es-ES" sz="2500" b="1" dirty="0"/>
              <a:t>b</a:t>
            </a:r>
            <a:r>
              <a:rPr lang="es-ES" sz="2500" dirty="0"/>
              <a:t> es la constante a determinar o intersección.</a:t>
            </a:r>
          </a:p>
          <a:p>
            <a:pPr marL="0" indent="0">
              <a:spcBef>
                <a:spcPts val="0"/>
              </a:spcBef>
              <a:buNone/>
            </a:pPr>
            <a:endParaRPr lang="es-ES" sz="2500" b="1" dirty="0"/>
          </a:p>
        </p:txBody>
      </p:sp>
      <p:pic>
        <p:nvPicPr>
          <p:cNvPr id="3" name="Imagen 2" descr="Interfaz de usuario gráfica&#10;&#10;Descripción generada automáticamente con confianza media">
            <a:extLst>
              <a:ext uri="{FF2B5EF4-FFF2-40B4-BE49-F238E27FC236}">
                <a16:creationId xmlns:a16="http://schemas.microsoft.com/office/drawing/2014/main" id="{B1A6EE83-168D-C75E-C386-1F4B983C8CEC}"/>
              </a:ext>
            </a:extLst>
          </p:cNvPr>
          <p:cNvPicPr>
            <a:picLocks noChangeAspect="1"/>
          </p:cNvPicPr>
          <p:nvPr/>
        </p:nvPicPr>
        <p:blipFill>
          <a:blip r:embed="rId2"/>
          <a:stretch>
            <a:fillRect/>
          </a:stretch>
        </p:blipFill>
        <p:spPr>
          <a:xfrm>
            <a:off x="2668936" y="2205064"/>
            <a:ext cx="3806128" cy="180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9016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pt-BR" sz="3500" dirty="0" err="1"/>
              <a:t>Regresión</a:t>
            </a:r>
            <a:r>
              <a:rPr lang="pt-BR" sz="3500" dirty="0"/>
              <a:t> lineal</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568952" cy="5256584"/>
          </a:xfrm>
        </p:spPr>
        <p:txBody>
          <a:bodyPr/>
          <a:lstStyle/>
          <a:p>
            <a:pPr marL="0" indent="0">
              <a:spcBef>
                <a:spcPts val="0"/>
              </a:spcBef>
              <a:buNone/>
            </a:pPr>
            <a:r>
              <a:rPr lang="es-ES" sz="2500" dirty="0"/>
              <a:t>Los cálculos utilizados en la regresión lineal, nos van a dar el coeficiente o pendiente (a) y la intersección (b)                               </a:t>
            </a:r>
          </a:p>
          <a:p>
            <a:pPr marL="0" indent="0">
              <a:spcBef>
                <a:spcPts val="0"/>
              </a:spcBef>
              <a:buNone/>
            </a:pPr>
            <a:r>
              <a:rPr lang="es-ES" sz="2500" dirty="0"/>
              <a:t>La pendiente indica el grado de inclinación de la línea y la </a:t>
            </a:r>
          </a:p>
          <a:p>
            <a:pPr marL="0" indent="0">
              <a:spcBef>
                <a:spcPts val="0"/>
              </a:spcBef>
              <a:buNone/>
            </a:pPr>
            <a:r>
              <a:rPr lang="es-ES" sz="2500" dirty="0"/>
              <a:t>Intersección que indica el lugar en el que esta se cruza con un eje.    </a:t>
            </a:r>
          </a:p>
          <a:p>
            <a:pPr marL="0" indent="0">
              <a:spcBef>
                <a:spcPts val="0"/>
              </a:spcBef>
              <a:buNone/>
            </a:pPr>
            <a:endParaRPr lang="es-ES" sz="2500" dirty="0"/>
          </a:p>
          <a:p>
            <a:pPr marL="0" indent="0">
              <a:spcBef>
                <a:spcPts val="0"/>
              </a:spcBef>
              <a:buNone/>
            </a:pPr>
            <a:endParaRPr lang="es-ES" sz="2500" dirty="0"/>
          </a:p>
          <a:p>
            <a:pPr marL="0" indent="0">
              <a:spcBef>
                <a:spcPts val="0"/>
              </a:spcBef>
              <a:buNone/>
            </a:pPr>
            <a:endParaRPr lang="es-ES" sz="2500" dirty="0"/>
          </a:p>
          <a:p>
            <a:pPr marL="0" indent="0">
              <a:spcBef>
                <a:spcPts val="0"/>
              </a:spcBef>
              <a:buNone/>
            </a:pPr>
            <a:endParaRPr lang="es-ES" sz="2500" dirty="0"/>
          </a:p>
          <a:p>
            <a:pPr marL="0" indent="0">
              <a:spcBef>
                <a:spcPts val="0"/>
              </a:spcBef>
              <a:buNone/>
            </a:pPr>
            <a:endParaRPr lang="es-ES" sz="2500" dirty="0"/>
          </a:p>
          <a:p>
            <a:pPr marL="0" indent="0">
              <a:spcBef>
                <a:spcPts val="0"/>
              </a:spcBef>
              <a:buNone/>
            </a:pPr>
            <a:endParaRPr lang="es-ES" sz="2500" dirty="0"/>
          </a:p>
          <a:p>
            <a:pPr marL="0" indent="0">
              <a:spcBef>
                <a:spcPts val="0"/>
              </a:spcBef>
              <a:buNone/>
            </a:pPr>
            <a:r>
              <a:rPr lang="es-ES" sz="2500" dirty="0"/>
              <a:t>Los cálculos van encaminados a que los puntos se ajusten lo máximo posible a la línea de tendencia.           </a:t>
            </a:r>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p:txBody>
      </p:sp>
      <p:pic>
        <p:nvPicPr>
          <p:cNvPr id="5" name="Imagen 4">
            <a:extLst>
              <a:ext uri="{FF2B5EF4-FFF2-40B4-BE49-F238E27FC236}">
                <a16:creationId xmlns:a16="http://schemas.microsoft.com/office/drawing/2014/main" id="{F85C3FAD-9A74-CBFA-1186-D381AA3AB619}"/>
              </a:ext>
            </a:extLst>
          </p:cNvPr>
          <p:cNvPicPr>
            <a:picLocks noChangeAspect="1"/>
          </p:cNvPicPr>
          <p:nvPr/>
        </p:nvPicPr>
        <p:blipFill>
          <a:blip r:embed="rId2"/>
          <a:stretch>
            <a:fillRect/>
          </a:stretch>
        </p:blipFill>
        <p:spPr>
          <a:xfrm>
            <a:off x="2496125" y="2745200"/>
            <a:ext cx="3819614" cy="2484000"/>
          </a:xfrm>
          <a:prstGeom prst="rect">
            <a:avLst/>
          </a:prstGeom>
        </p:spPr>
      </p:pic>
    </p:spTree>
    <p:extLst>
      <p:ext uri="{BB962C8B-B14F-4D97-AF65-F5344CB8AC3E}">
        <p14:creationId xmlns:p14="http://schemas.microsoft.com/office/powerpoint/2010/main" val="2849505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pt-BR" sz="3500" dirty="0" err="1"/>
              <a:t>Regresión</a:t>
            </a:r>
            <a:r>
              <a:rPr lang="pt-BR" sz="3500" dirty="0"/>
              <a:t> lineal</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395536" y="1052736"/>
            <a:ext cx="8568952" cy="5256584"/>
          </a:xfrm>
        </p:spPr>
        <p:txBody>
          <a:bodyPr/>
          <a:lstStyle/>
          <a:p>
            <a:pPr marL="0" indent="0" algn="just">
              <a:spcBef>
                <a:spcPts val="0"/>
              </a:spcBef>
              <a:buNone/>
            </a:pPr>
            <a:r>
              <a:rPr lang="es-ES" sz="2500" dirty="0"/>
              <a:t>El Coeficiente R^2, determina la calidad del modelo, si es igual a 1 significa un ajuste lineal perfecto, si fuera igual a 0 indica la no representatividad del modelo lineal.</a:t>
            </a:r>
          </a:p>
          <a:p>
            <a:pPr marL="0" indent="0">
              <a:spcBef>
                <a:spcPts val="0"/>
              </a:spcBef>
              <a:buNone/>
            </a:pPr>
            <a:r>
              <a:rPr lang="es-ES" sz="2500" dirty="0"/>
              <a:t>El error típico o estándar sirve para indicar el intervalo de confianza con respecto a la fiabilidad de los cálculos realizados sobre una muestra; en otras palabras, un 96 es un buen intervalo de confianza, </a:t>
            </a:r>
            <a:r>
              <a:rPr lang="es-ES" sz="2500"/>
              <a:t>casi el </a:t>
            </a:r>
            <a:r>
              <a:rPr lang="es-ES" sz="2500" dirty="0"/>
              <a:t>100%</a:t>
            </a:r>
          </a:p>
          <a:p>
            <a:pPr marL="0" indent="0">
              <a:spcBef>
                <a:spcPts val="0"/>
              </a:spcBef>
              <a:buNone/>
            </a:pPr>
            <a:r>
              <a:rPr lang="es-ES" sz="2500" dirty="0"/>
              <a:t>Los cálculos de la regresión lineal van encaminados a que los puntos se ajustan lo máximo posible a la línea de tendencia.</a:t>
            </a:r>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p:txBody>
      </p:sp>
      <p:pic>
        <p:nvPicPr>
          <p:cNvPr id="2050" name="Picture 2" descr="Entendiendo la regresión lineal con Python🐍 | by Christian Salazar Miño |  Medium">
            <a:extLst>
              <a:ext uri="{FF2B5EF4-FFF2-40B4-BE49-F238E27FC236}">
                <a16:creationId xmlns:a16="http://schemas.microsoft.com/office/drawing/2014/main" id="{E7FA9563-8AC0-4157-E0FA-6AE818B45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919" y="4797152"/>
            <a:ext cx="3021419" cy="16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859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pt-BR" sz="3500" dirty="0"/>
              <a:t>Requisitos </a:t>
            </a:r>
            <a:r>
              <a:rPr lang="pt-BR" sz="3500" dirty="0" err="1"/>
              <a:t>previos</a:t>
            </a:r>
            <a:endParaRPr lang="en-US" sz="3500" dirty="0"/>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845586" y="800708"/>
            <a:ext cx="7452828" cy="5256584"/>
          </a:xfrm>
        </p:spPr>
        <p:txBody>
          <a:bodyPr/>
          <a:lstStyle/>
          <a:p>
            <a:pPr marL="0" indent="0">
              <a:lnSpc>
                <a:spcPct val="150000"/>
              </a:lnSpc>
              <a:buNone/>
            </a:pPr>
            <a:endParaRPr lang="es-ES" sz="2800" dirty="0"/>
          </a:p>
          <a:p>
            <a:pPr>
              <a:lnSpc>
                <a:spcPct val="150000"/>
              </a:lnSpc>
            </a:pPr>
            <a:r>
              <a:rPr lang="es-ES" dirty="0"/>
              <a:t>Python</a:t>
            </a:r>
          </a:p>
          <a:p>
            <a:pPr>
              <a:lnSpc>
                <a:spcPct val="150000"/>
              </a:lnSpc>
            </a:pPr>
            <a:r>
              <a:rPr lang="es-ES" dirty="0" err="1"/>
              <a:t>Jupyter</a:t>
            </a:r>
            <a:r>
              <a:rPr lang="es-ES" dirty="0"/>
              <a:t> </a:t>
            </a:r>
            <a:r>
              <a:rPr lang="es-ES" dirty="0" err="1"/>
              <a:t>Lab</a:t>
            </a:r>
            <a:endParaRPr lang="es-ES" dirty="0"/>
          </a:p>
          <a:p>
            <a:pPr>
              <a:lnSpc>
                <a:spcPct val="150000"/>
              </a:lnSpc>
            </a:pPr>
            <a:r>
              <a:rPr lang="es-ES" dirty="0" err="1"/>
              <a:t>Matplotlib</a:t>
            </a:r>
            <a:endParaRPr lang="es-ES" dirty="0"/>
          </a:p>
          <a:p>
            <a:pPr>
              <a:lnSpc>
                <a:spcPct val="150000"/>
              </a:lnSpc>
            </a:pPr>
            <a:r>
              <a:rPr lang="es-ES" dirty="0" err="1"/>
              <a:t>Sklearn</a:t>
            </a:r>
            <a:endParaRPr lang="es-ES" dirty="0"/>
          </a:p>
          <a:p>
            <a:pPr>
              <a:lnSpc>
                <a:spcPct val="150000"/>
              </a:lnSpc>
            </a:pPr>
            <a:r>
              <a:rPr lang="es-ES" dirty="0" err="1"/>
              <a:t>Keras</a:t>
            </a:r>
            <a:r>
              <a:rPr lang="es-ES" dirty="0"/>
              <a:t> (</a:t>
            </a:r>
            <a:r>
              <a:rPr lang="es-ES" dirty="0" err="1"/>
              <a:t>TensorFlow</a:t>
            </a:r>
            <a:r>
              <a:rPr lang="es-ES" dirty="0"/>
              <a:t>)</a:t>
            </a:r>
          </a:p>
          <a:p>
            <a:pPr marL="0" indent="0" algn="just">
              <a:spcBef>
                <a:spcPts val="0"/>
              </a:spcBef>
              <a:buNone/>
            </a:pPr>
            <a:endParaRPr lang="es-ES" sz="2500"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a:p>
            <a:pPr marL="0" indent="0">
              <a:spcBef>
                <a:spcPts val="0"/>
              </a:spcBef>
              <a:buNone/>
            </a:pPr>
            <a:endParaRPr lang="es-ES" sz="2500" b="1" dirty="0"/>
          </a:p>
        </p:txBody>
      </p:sp>
      <p:pic>
        <p:nvPicPr>
          <p:cNvPr id="3" name="Google Shape;265;p26">
            <a:extLst>
              <a:ext uri="{FF2B5EF4-FFF2-40B4-BE49-F238E27FC236}">
                <a16:creationId xmlns:a16="http://schemas.microsoft.com/office/drawing/2014/main" id="{85291517-80FF-B2C5-F681-E770C9BB710B}"/>
              </a:ext>
            </a:extLst>
          </p:cNvPr>
          <p:cNvPicPr preferRelativeResize="0"/>
          <p:nvPr/>
        </p:nvPicPr>
        <p:blipFill>
          <a:blip r:embed="rId2">
            <a:alphaModFix/>
          </a:blip>
          <a:stretch>
            <a:fillRect/>
          </a:stretch>
        </p:blipFill>
        <p:spPr>
          <a:xfrm>
            <a:off x="5076056" y="1838922"/>
            <a:ext cx="1561275" cy="1561275"/>
          </a:xfrm>
          <a:prstGeom prst="rect">
            <a:avLst/>
          </a:prstGeom>
          <a:noFill/>
          <a:ln>
            <a:noFill/>
          </a:ln>
        </p:spPr>
      </p:pic>
      <p:pic>
        <p:nvPicPr>
          <p:cNvPr id="4" name="Google Shape;266;p26">
            <a:extLst>
              <a:ext uri="{FF2B5EF4-FFF2-40B4-BE49-F238E27FC236}">
                <a16:creationId xmlns:a16="http://schemas.microsoft.com/office/drawing/2014/main" id="{A545A574-47CF-943D-5786-4A20A957B9D6}"/>
              </a:ext>
            </a:extLst>
          </p:cNvPr>
          <p:cNvPicPr preferRelativeResize="0"/>
          <p:nvPr/>
        </p:nvPicPr>
        <p:blipFill>
          <a:blip r:embed="rId3">
            <a:alphaModFix/>
          </a:blip>
          <a:stretch>
            <a:fillRect/>
          </a:stretch>
        </p:blipFill>
        <p:spPr>
          <a:xfrm>
            <a:off x="6372200" y="3573016"/>
            <a:ext cx="1646775" cy="1908876"/>
          </a:xfrm>
          <a:prstGeom prst="rect">
            <a:avLst/>
          </a:prstGeom>
          <a:noFill/>
          <a:ln>
            <a:noFill/>
          </a:ln>
        </p:spPr>
      </p:pic>
    </p:spTree>
    <p:extLst>
      <p:ext uri="{BB962C8B-B14F-4D97-AF65-F5344CB8AC3E}">
        <p14:creationId xmlns:p14="http://schemas.microsoft.com/office/powerpoint/2010/main" val="2224625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uadroTexto 1">
            <a:extLst>
              <a:ext uri="{FF2B5EF4-FFF2-40B4-BE49-F238E27FC236}">
                <a16:creationId xmlns:a16="http://schemas.microsoft.com/office/drawing/2014/main" id="{F75623ED-CA54-42F2-8A5C-A6BDE2C1B029}"/>
              </a:ext>
            </a:extLst>
          </p:cNvPr>
          <p:cNvSpPr txBox="1">
            <a:spLocks noChangeArrowheads="1"/>
          </p:cNvSpPr>
          <p:nvPr/>
        </p:nvSpPr>
        <p:spPr bwMode="auto">
          <a:xfrm>
            <a:off x="1009650" y="62261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ca-ES" altLang="ca-ES"/>
          </a:p>
        </p:txBody>
      </p:sp>
      <p:pic>
        <p:nvPicPr>
          <p:cNvPr id="1026" name="Picture 2" descr="Cómo funciona la inteligencia artificial">
            <a:extLst>
              <a:ext uri="{FF2B5EF4-FFF2-40B4-BE49-F238E27FC236}">
                <a16:creationId xmlns:a16="http://schemas.microsoft.com/office/drawing/2014/main" id="{8284C012-E13D-57C2-8CA4-0A0F4054F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 y="1605156"/>
            <a:ext cx="9144000" cy="524351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150C4148-3269-06D5-3A00-74720E42756B}"/>
              </a:ext>
            </a:extLst>
          </p:cNvPr>
          <p:cNvSpPr txBox="1">
            <a:spLocks/>
          </p:cNvSpPr>
          <p:nvPr/>
        </p:nvSpPr>
        <p:spPr>
          <a:xfrm>
            <a:off x="395536" y="404664"/>
            <a:ext cx="8229600" cy="850106"/>
          </a:xfrm>
          <a:prstGeom prst="rect">
            <a:avLst/>
          </a:prstGeom>
          <a:noFill/>
          <a:ln>
            <a:noFill/>
          </a:ln>
        </p:spPr>
        <p:txBody>
          <a:bodyPr/>
          <a:lstStyle>
            <a:lvl1pPr algn="ctr" rtl="0" eaLnBrk="1" fontAlgn="base" hangingPunct="1">
              <a:spcBef>
                <a:spcPct val="0"/>
              </a:spcBef>
              <a:spcAft>
                <a:spcPct val="0"/>
              </a:spcAft>
              <a:defRPr lang="en-US" sz="3600" b="1" kern="1200">
                <a:solidFill>
                  <a:srgbClr val="CC0000"/>
                </a:solidFill>
                <a:latin typeface="Arial" panose="020B0604020202020204" pitchFamily="34" charset="0"/>
                <a:ea typeface="MS PGothic" panose="020B0600070205080204" pitchFamily="34" charset="-128"/>
                <a:cs typeface="+mn-cs"/>
              </a:defRPr>
            </a:lvl1pPr>
            <a:lvl2pPr algn="ctr" rtl="0" eaLnBrk="1" fontAlgn="base" hangingPunct="1">
              <a:spcBef>
                <a:spcPct val="0"/>
              </a:spcBef>
              <a:spcAft>
                <a:spcPct val="0"/>
              </a:spcAft>
              <a:defRPr sz="4400">
                <a:solidFill>
                  <a:schemeClr val="tx1"/>
                </a:solidFill>
                <a:latin typeface="Calibri" pitchFamily="34" charset="0"/>
                <a:ea typeface="MS PGothic" panose="020B0600070205080204" pitchFamily="34" charset="-128"/>
                <a:cs typeface="MS PGothic" charset="0"/>
              </a:defRPr>
            </a:lvl2pPr>
            <a:lvl3pPr algn="ctr" rtl="0" eaLnBrk="1" fontAlgn="base" hangingPunct="1">
              <a:spcBef>
                <a:spcPct val="0"/>
              </a:spcBef>
              <a:spcAft>
                <a:spcPct val="0"/>
              </a:spcAft>
              <a:defRPr sz="4400">
                <a:solidFill>
                  <a:schemeClr val="tx1"/>
                </a:solidFill>
                <a:latin typeface="Calibri" pitchFamily="34" charset="0"/>
                <a:ea typeface="MS PGothic" panose="020B0600070205080204" pitchFamily="34" charset="-128"/>
                <a:cs typeface="MS PGothic" charset="0"/>
              </a:defRPr>
            </a:lvl3pPr>
            <a:lvl4pPr algn="ctr" rtl="0" eaLnBrk="1" fontAlgn="base" hangingPunct="1">
              <a:spcBef>
                <a:spcPct val="0"/>
              </a:spcBef>
              <a:spcAft>
                <a:spcPct val="0"/>
              </a:spcAft>
              <a:defRPr sz="4400">
                <a:solidFill>
                  <a:schemeClr val="tx1"/>
                </a:solidFill>
                <a:latin typeface="Calibri" pitchFamily="34" charset="0"/>
                <a:ea typeface="MS PGothic" panose="020B0600070205080204" pitchFamily="34" charset="-128"/>
                <a:cs typeface="MS PGothic" charset="0"/>
              </a:defRPr>
            </a:lvl4pPr>
            <a:lvl5pPr algn="ctr" rtl="0" eaLnBrk="1" fontAlgn="base" hangingPunct="1">
              <a:spcBef>
                <a:spcPct val="0"/>
              </a:spcBef>
              <a:spcAft>
                <a:spcPct val="0"/>
              </a:spcAft>
              <a:defRPr sz="4400">
                <a:solidFill>
                  <a:schemeClr val="tx1"/>
                </a:solidFill>
                <a:latin typeface="Calibri" pitchFamily="34" charset="0"/>
                <a:ea typeface="MS PGothic" panose="020B0600070205080204" pitchFamily="34" charset="-128"/>
                <a:cs typeface="MS PGothic"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s-ES" dirty="0"/>
              <a:t>IA os agradece vuestra asistencia</a:t>
            </a:r>
            <a:endParaRPr kumimoji="0" lang="es-ES" sz="3600" b="1" i="0" u="none" strike="noStrike" kern="1200" cap="none" spc="0" normalizeH="0" baseline="0" noProof="0" dirty="0">
              <a:ln>
                <a:noFill/>
              </a:ln>
              <a:solidFill>
                <a:srgbClr val="CC0000"/>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pt-BR" sz="3500" dirty="0"/>
              <a:t>News </a:t>
            </a:r>
            <a:r>
              <a:rPr lang="pt-BR" sz="3500" dirty="0" err="1"/>
              <a:t>about</a:t>
            </a:r>
            <a:r>
              <a:rPr lang="pt-BR" sz="3500" dirty="0"/>
              <a:t> IA</a:t>
            </a:r>
            <a:endParaRPr lang="en-US" sz="3500" dirty="0"/>
          </a:p>
        </p:txBody>
      </p:sp>
      <p:pic>
        <p:nvPicPr>
          <p:cNvPr id="10" name="Google Shape;291;p30">
            <a:extLst>
              <a:ext uri="{FF2B5EF4-FFF2-40B4-BE49-F238E27FC236}">
                <a16:creationId xmlns:a16="http://schemas.microsoft.com/office/drawing/2014/main" id="{909E87D0-36E9-9923-B557-3B5E4F354C29}"/>
              </a:ext>
            </a:extLst>
          </p:cNvPr>
          <p:cNvPicPr preferRelativeResize="0">
            <a:picLocks noChangeAspect="1"/>
          </p:cNvPicPr>
          <p:nvPr/>
        </p:nvPicPr>
        <p:blipFill rotWithShape="1">
          <a:blip r:embed="rId2">
            <a:alphaModFix/>
          </a:blip>
          <a:srcRect b="19758"/>
          <a:stretch/>
        </p:blipFill>
        <p:spPr>
          <a:xfrm>
            <a:off x="611560" y="1095332"/>
            <a:ext cx="6014386" cy="1386579"/>
          </a:xfrm>
          <a:prstGeom prst="rect">
            <a:avLst/>
          </a:prstGeom>
          <a:noFill/>
          <a:ln>
            <a:noFill/>
          </a:ln>
        </p:spPr>
      </p:pic>
      <p:pic>
        <p:nvPicPr>
          <p:cNvPr id="13" name="Google Shape;293;p30">
            <a:extLst>
              <a:ext uri="{FF2B5EF4-FFF2-40B4-BE49-F238E27FC236}">
                <a16:creationId xmlns:a16="http://schemas.microsoft.com/office/drawing/2014/main" id="{3146BA7C-DD63-0E45-1AB9-82BC3E8BA3A1}"/>
              </a:ext>
            </a:extLst>
          </p:cNvPr>
          <p:cNvPicPr preferRelativeResize="0"/>
          <p:nvPr/>
        </p:nvPicPr>
        <p:blipFill rotWithShape="1">
          <a:blip r:embed="rId3">
            <a:alphaModFix/>
          </a:blip>
          <a:srcRect t="26376"/>
          <a:stretch/>
        </p:blipFill>
        <p:spPr>
          <a:xfrm>
            <a:off x="621198" y="4943464"/>
            <a:ext cx="6391275" cy="897616"/>
          </a:xfrm>
          <a:prstGeom prst="rect">
            <a:avLst/>
          </a:prstGeom>
          <a:noFill/>
          <a:ln>
            <a:noFill/>
          </a:ln>
        </p:spPr>
      </p:pic>
      <p:pic>
        <p:nvPicPr>
          <p:cNvPr id="4" name="Imagen 3">
            <a:extLst>
              <a:ext uri="{FF2B5EF4-FFF2-40B4-BE49-F238E27FC236}">
                <a16:creationId xmlns:a16="http://schemas.microsoft.com/office/drawing/2014/main" id="{A4C8C2E2-96FD-5300-CDA2-972D90BFD6F3}"/>
              </a:ext>
            </a:extLst>
          </p:cNvPr>
          <p:cNvPicPr>
            <a:picLocks noChangeAspect="1"/>
          </p:cNvPicPr>
          <p:nvPr/>
        </p:nvPicPr>
        <p:blipFill>
          <a:blip r:embed="rId4"/>
          <a:stretch>
            <a:fillRect/>
          </a:stretch>
        </p:blipFill>
        <p:spPr>
          <a:xfrm>
            <a:off x="2247800" y="2748973"/>
            <a:ext cx="6439000" cy="1692000"/>
          </a:xfrm>
          <a:prstGeom prst="rect">
            <a:avLst/>
          </a:prstGeom>
        </p:spPr>
      </p:pic>
    </p:spTree>
    <p:extLst>
      <p:ext uri="{BB962C8B-B14F-4D97-AF65-F5344CB8AC3E}">
        <p14:creationId xmlns:p14="http://schemas.microsoft.com/office/powerpoint/2010/main" val="126287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laméo - Historia De La Inteligencia Artificial">
            <a:extLst>
              <a:ext uri="{FF2B5EF4-FFF2-40B4-BE49-F238E27FC236}">
                <a16:creationId xmlns:a16="http://schemas.microsoft.com/office/drawing/2014/main" id="{BA145BD7-00C6-0ACB-803B-EFA690D823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66" t="13282" b="12345"/>
          <a:stretch/>
        </p:blipFill>
        <p:spPr bwMode="auto">
          <a:xfrm>
            <a:off x="3923928" y="4509120"/>
            <a:ext cx="5009527" cy="219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Historia de la IA</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57200" y="1124744"/>
            <a:ext cx="8229600" cy="4896544"/>
          </a:xfrm>
        </p:spPr>
        <p:txBody>
          <a:bodyPr/>
          <a:lstStyle/>
          <a:p>
            <a:pPr marL="0" indent="0">
              <a:spcBef>
                <a:spcPts val="0"/>
              </a:spcBef>
              <a:buNone/>
            </a:pPr>
            <a:r>
              <a:rPr lang="es-ES" sz="2700" dirty="0"/>
              <a:t>En 1950, Alan Turing habló de cómo construir máquinas inteligentes en su informe «Maquinaria de computación e inteligencia».</a:t>
            </a:r>
          </a:p>
          <a:p>
            <a:pPr marL="0" indent="0">
              <a:spcBef>
                <a:spcPts val="0"/>
              </a:spcBef>
              <a:buNone/>
            </a:pPr>
            <a:r>
              <a:rPr lang="es-ES" sz="2700" dirty="0"/>
              <a:t>Cinco años después, se presentó el primer programa de inteligencia artificial en el Dartmouth </a:t>
            </a:r>
            <a:r>
              <a:rPr lang="es-ES" sz="2700" dirty="0" err="1"/>
              <a:t>College</a:t>
            </a:r>
            <a:r>
              <a:rPr lang="es-ES" sz="2700" dirty="0"/>
              <a:t> (USA). </a:t>
            </a:r>
          </a:p>
          <a:p>
            <a:pPr marL="0" indent="0">
              <a:spcBef>
                <a:spcPts val="0"/>
              </a:spcBef>
              <a:buNone/>
            </a:pPr>
            <a:r>
              <a:rPr lang="es-ES" sz="2700" dirty="0"/>
              <a:t>En la década de los 80, John </a:t>
            </a:r>
            <a:r>
              <a:rPr lang="es-ES" sz="2700" dirty="0" err="1"/>
              <a:t>Hopefield</a:t>
            </a:r>
            <a:r>
              <a:rPr lang="es-ES" sz="2700" dirty="0"/>
              <a:t> </a:t>
            </a:r>
          </a:p>
          <a:p>
            <a:pPr marL="0" indent="0">
              <a:spcBef>
                <a:spcPts val="0"/>
              </a:spcBef>
              <a:buNone/>
            </a:pPr>
            <a:r>
              <a:rPr lang="es-ES" sz="2700" dirty="0"/>
              <a:t>y David </a:t>
            </a:r>
            <a:r>
              <a:rPr lang="es-ES" sz="2700" dirty="0" err="1"/>
              <a:t>Rumelhart</a:t>
            </a:r>
            <a:r>
              <a:rPr lang="es-ES" sz="2700" dirty="0"/>
              <a:t> introdujeron las técnicas de aprendizaje profundo, que permitieron a los PC aprender a través </a:t>
            </a:r>
          </a:p>
          <a:p>
            <a:pPr marL="0" indent="0">
              <a:spcBef>
                <a:spcPts val="0"/>
              </a:spcBef>
              <a:buNone/>
            </a:pPr>
            <a:r>
              <a:rPr lang="es-ES" sz="2700" dirty="0"/>
              <a:t>de la experiencia</a:t>
            </a:r>
          </a:p>
        </p:txBody>
      </p:sp>
    </p:spTree>
    <p:extLst>
      <p:ext uri="{BB962C8B-B14F-4D97-AF65-F5344CB8AC3E}">
        <p14:creationId xmlns:p14="http://schemas.microsoft.com/office/powerpoint/2010/main" val="221516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Historia de la IA</a:t>
            </a:r>
          </a:p>
        </p:txBody>
      </p:sp>
      <p:pic>
        <p:nvPicPr>
          <p:cNvPr id="5" name="Google Shape;300;p31">
            <a:extLst>
              <a:ext uri="{FF2B5EF4-FFF2-40B4-BE49-F238E27FC236}">
                <a16:creationId xmlns:a16="http://schemas.microsoft.com/office/drawing/2014/main" id="{4C459031-D40C-A481-47C3-DC34BDC12639}"/>
              </a:ext>
            </a:extLst>
          </p:cNvPr>
          <p:cNvPicPr preferRelativeResize="0">
            <a:picLocks noChangeAspect="1"/>
          </p:cNvPicPr>
          <p:nvPr/>
        </p:nvPicPr>
        <p:blipFill>
          <a:blip r:embed="rId2">
            <a:alphaModFix/>
          </a:blip>
          <a:stretch>
            <a:fillRect/>
          </a:stretch>
        </p:blipFill>
        <p:spPr>
          <a:xfrm>
            <a:off x="175519" y="1629240"/>
            <a:ext cx="8792961" cy="3960000"/>
          </a:xfrm>
          <a:prstGeom prst="rect">
            <a:avLst/>
          </a:prstGeom>
          <a:noFill/>
          <a:ln>
            <a:noFill/>
          </a:ln>
        </p:spPr>
      </p:pic>
    </p:spTree>
    <p:extLst>
      <p:ext uri="{BB962C8B-B14F-4D97-AF65-F5344CB8AC3E}">
        <p14:creationId xmlns:p14="http://schemas.microsoft.com/office/powerpoint/2010/main" val="135371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Blue de IBM</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57200" y="1124744"/>
            <a:ext cx="8229600" cy="4896544"/>
          </a:xfrm>
        </p:spPr>
        <p:txBody>
          <a:bodyPr/>
          <a:lstStyle/>
          <a:p>
            <a:pPr marL="0" indent="0">
              <a:spcBef>
                <a:spcPts val="0"/>
              </a:spcBef>
              <a:buNone/>
            </a:pPr>
            <a:r>
              <a:rPr lang="es-ES" sz="2700" dirty="0"/>
              <a:t>En 1997, Gary </a:t>
            </a:r>
            <a:r>
              <a:rPr lang="es-ES" sz="2700" dirty="0" err="1"/>
              <a:t>Kasparov</a:t>
            </a:r>
            <a:r>
              <a:rPr lang="es-ES" sz="2700" dirty="0"/>
              <a:t>, campeón mundial de ajedrez, fue derrotado por </a:t>
            </a:r>
            <a:r>
              <a:rPr lang="es-ES" sz="2700" b="1" dirty="0"/>
              <a:t>Deep Blue</a:t>
            </a:r>
            <a:r>
              <a:rPr lang="es-ES" sz="2700" dirty="0"/>
              <a:t> de IBM.</a:t>
            </a:r>
          </a:p>
          <a:p>
            <a:pPr marL="0" indent="0">
              <a:spcBef>
                <a:spcPts val="0"/>
              </a:spcBef>
              <a:buNone/>
            </a:pPr>
            <a:r>
              <a:rPr lang="es-ES" sz="2700" dirty="0"/>
              <a:t>Ese mismo año, se implementó en Windows un software de reconocimiento de voz desarrollado y también se desarrolló </a:t>
            </a:r>
            <a:r>
              <a:rPr lang="es-ES" sz="2700" b="1" dirty="0" err="1"/>
              <a:t>Kismet</a:t>
            </a:r>
            <a:r>
              <a:rPr lang="es-ES" sz="2700" dirty="0"/>
              <a:t>, un robot que podía reconocer y mostrar emociones.</a:t>
            </a:r>
          </a:p>
          <a:p>
            <a:pPr marL="0" indent="0">
              <a:spcBef>
                <a:spcPts val="0"/>
              </a:spcBef>
              <a:buNone/>
            </a:pPr>
            <a:r>
              <a:rPr lang="es-ES" sz="2700" dirty="0"/>
              <a:t>en 2017, </a:t>
            </a:r>
            <a:r>
              <a:rPr lang="es-ES" sz="2700" b="1" dirty="0" err="1"/>
              <a:t>Libratus</a:t>
            </a:r>
            <a:r>
              <a:rPr lang="es-ES" sz="2700" dirty="0"/>
              <a:t>, una </a:t>
            </a:r>
            <a:r>
              <a:rPr lang="es-ES" sz="2700" dirty="0" err="1"/>
              <a:t>supercomputer</a:t>
            </a:r>
            <a:r>
              <a:rPr lang="es-ES" sz="2700" dirty="0"/>
              <a:t> </a:t>
            </a:r>
          </a:p>
          <a:p>
            <a:pPr marL="0" indent="0">
              <a:spcBef>
                <a:spcPts val="0"/>
              </a:spcBef>
              <a:buNone/>
            </a:pPr>
            <a:r>
              <a:rPr lang="es-ES" sz="2700" dirty="0"/>
              <a:t>de póker, venció a los </a:t>
            </a:r>
          </a:p>
          <a:p>
            <a:pPr marL="0" indent="0">
              <a:spcBef>
                <a:spcPts val="0"/>
              </a:spcBef>
              <a:buNone/>
            </a:pPr>
            <a:r>
              <a:rPr lang="es-ES" sz="2700" dirty="0"/>
              <a:t>mejores jugadores humanos.</a:t>
            </a:r>
          </a:p>
        </p:txBody>
      </p:sp>
      <p:pic>
        <p:nvPicPr>
          <p:cNvPr id="2050" name="Picture 2" descr="Deep Blue, el ordenador con una sola misión: ganar al humano">
            <a:extLst>
              <a:ext uri="{FF2B5EF4-FFF2-40B4-BE49-F238E27FC236}">
                <a16:creationId xmlns:a16="http://schemas.microsoft.com/office/drawing/2014/main" id="{CB1D0EA2-C477-AB25-A4B7-DE105DCDC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254113"/>
            <a:ext cx="3801442" cy="23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11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err="1"/>
              <a:t>Tipos</a:t>
            </a:r>
            <a:r>
              <a:rPr lang="en-US" dirty="0"/>
              <a:t> de </a:t>
            </a:r>
            <a:r>
              <a:rPr lang="en-US" dirty="0" err="1"/>
              <a:t>inteligencia</a:t>
            </a:r>
            <a:r>
              <a:rPr lang="en-US" dirty="0"/>
              <a:t> artificial</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57200" y="1124744"/>
            <a:ext cx="8229600" cy="4896544"/>
          </a:xfrm>
        </p:spPr>
        <p:txBody>
          <a:bodyPr/>
          <a:lstStyle/>
          <a:p>
            <a:pPr marL="0" indent="0">
              <a:spcBef>
                <a:spcPts val="0"/>
              </a:spcBef>
              <a:buNone/>
            </a:pPr>
            <a:r>
              <a:rPr lang="es-ES" sz="2700" dirty="0"/>
              <a:t>La inteligencia artificial se clasifica en dos categorías principales: la basada en </a:t>
            </a:r>
            <a:r>
              <a:rPr lang="es-ES" sz="2700" b="1" i="1" dirty="0"/>
              <a:t>funcionalidad</a:t>
            </a:r>
            <a:r>
              <a:rPr lang="es-ES" sz="2700" dirty="0"/>
              <a:t> y la basada en </a:t>
            </a:r>
            <a:r>
              <a:rPr lang="es-ES" sz="2700" b="1" i="1" dirty="0"/>
              <a:t>capacidades</a:t>
            </a:r>
            <a:r>
              <a:rPr lang="es-ES" sz="2700" dirty="0"/>
              <a:t>.</a:t>
            </a:r>
          </a:p>
          <a:p>
            <a:pPr marL="0" indent="0">
              <a:spcBef>
                <a:spcPts val="0"/>
              </a:spcBef>
              <a:buNone/>
            </a:pPr>
            <a:endParaRPr lang="es-ES" sz="2700" dirty="0"/>
          </a:p>
          <a:p>
            <a:pPr marL="0" indent="0">
              <a:spcBef>
                <a:spcPts val="0"/>
              </a:spcBef>
              <a:buNone/>
            </a:pPr>
            <a:r>
              <a:rPr lang="es-ES" sz="2700" b="1" dirty="0"/>
              <a:t>Basada en funcionalidad:</a:t>
            </a:r>
          </a:p>
          <a:p>
            <a:pPr marL="0" indent="0">
              <a:spcBef>
                <a:spcPts val="0"/>
              </a:spcBef>
              <a:buNone/>
            </a:pPr>
            <a:r>
              <a:rPr lang="es-ES" sz="2700" dirty="0"/>
              <a:t>Máquina reactiva: esta inteligencia artificial no tiene poder de memoria y no tiene la capacidad de aprender de las acciones </a:t>
            </a:r>
          </a:p>
          <a:p>
            <a:pPr marL="0" indent="0">
              <a:spcBef>
                <a:spcPts val="0"/>
              </a:spcBef>
              <a:buNone/>
            </a:pPr>
            <a:r>
              <a:rPr lang="es-ES" sz="2700" dirty="0"/>
              <a:t>pasadas. La Deep Blue de IBM </a:t>
            </a:r>
          </a:p>
          <a:p>
            <a:pPr marL="0" indent="0">
              <a:spcBef>
                <a:spcPts val="0"/>
              </a:spcBef>
              <a:buNone/>
            </a:pPr>
            <a:r>
              <a:rPr lang="es-ES" sz="2700" dirty="0"/>
              <a:t>recae en esta categoría.</a:t>
            </a:r>
          </a:p>
          <a:p>
            <a:pPr marL="0" indent="0">
              <a:spcBef>
                <a:spcPts val="0"/>
              </a:spcBef>
              <a:buNone/>
            </a:pPr>
            <a:endParaRPr lang="es-ES" sz="2700" dirty="0"/>
          </a:p>
        </p:txBody>
      </p:sp>
      <p:pic>
        <p:nvPicPr>
          <p:cNvPr id="3074" name="Picture 2" descr="El Top 6 de Tendencias sobre Inteligencia Artificial para el 2022 - COR">
            <a:extLst>
              <a:ext uri="{FF2B5EF4-FFF2-40B4-BE49-F238E27FC236}">
                <a16:creationId xmlns:a16="http://schemas.microsoft.com/office/drawing/2014/main" id="{A89A7BD3-384A-6A4A-8721-CC5EA6629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59" r="7448"/>
          <a:stretch/>
        </p:blipFill>
        <p:spPr bwMode="auto">
          <a:xfrm>
            <a:off x="5724128" y="4293096"/>
            <a:ext cx="2782682"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41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err="1"/>
              <a:t>Tipos</a:t>
            </a:r>
            <a:r>
              <a:rPr lang="en-US" dirty="0"/>
              <a:t> de </a:t>
            </a:r>
            <a:r>
              <a:rPr lang="en-US" dirty="0" err="1"/>
              <a:t>inteligencia</a:t>
            </a:r>
            <a:r>
              <a:rPr lang="en-US" dirty="0"/>
              <a:t> artificial</a:t>
            </a:r>
          </a:p>
        </p:txBody>
      </p:sp>
      <p:sp>
        <p:nvSpPr>
          <p:cNvPr id="6" name="Marcador de contenido 5">
            <a:extLst>
              <a:ext uri="{FF2B5EF4-FFF2-40B4-BE49-F238E27FC236}">
                <a16:creationId xmlns:a16="http://schemas.microsoft.com/office/drawing/2014/main" id="{4B977043-D24E-D5F4-98AC-E0E17DF8479C}"/>
              </a:ext>
            </a:extLst>
          </p:cNvPr>
          <p:cNvSpPr>
            <a:spLocks noGrp="1"/>
          </p:cNvSpPr>
          <p:nvPr>
            <p:ph idx="1"/>
          </p:nvPr>
        </p:nvSpPr>
        <p:spPr>
          <a:xfrm>
            <a:off x="457200" y="1124744"/>
            <a:ext cx="8229600" cy="4896544"/>
          </a:xfrm>
        </p:spPr>
        <p:txBody>
          <a:bodyPr/>
          <a:lstStyle/>
          <a:p>
            <a:pPr marL="0" indent="0">
              <a:spcBef>
                <a:spcPts val="0"/>
              </a:spcBef>
              <a:buNone/>
            </a:pPr>
            <a:r>
              <a:rPr lang="es-ES" sz="2600" b="1" dirty="0"/>
              <a:t>Basada en capacidades:</a:t>
            </a:r>
          </a:p>
          <a:p>
            <a:pPr marL="0" indent="0">
              <a:spcBef>
                <a:spcPts val="0"/>
              </a:spcBef>
              <a:buNone/>
            </a:pPr>
            <a:r>
              <a:rPr lang="es-ES" sz="2600" dirty="0"/>
              <a:t>Artificial Narrow </a:t>
            </a:r>
            <a:r>
              <a:rPr lang="es-ES" sz="2600" dirty="0" err="1"/>
              <a:t>Intelligence</a:t>
            </a:r>
            <a:r>
              <a:rPr lang="es-ES" sz="2600" dirty="0"/>
              <a:t> (</a:t>
            </a:r>
            <a:r>
              <a:rPr lang="es-ES" sz="2600" b="1" dirty="0"/>
              <a:t>ANI</a:t>
            </a:r>
            <a:r>
              <a:rPr lang="es-ES" sz="2600" dirty="0"/>
              <a:t>): Su función es centrarse en un trabajo único y dedicarse a toda su complejidad. La mayor parte de las aplicaciones de inteligencia artificial actuales recae en esta categoría.</a:t>
            </a:r>
          </a:p>
          <a:p>
            <a:pPr marL="0" indent="0">
              <a:spcBef>
                <a:spcPts val="0"/>
              </a:spcBef>
              <a:buNone/>
            </a:pPr>
            <a:r>
              <a:rPr lang="es-ES" sz="2600" dirty="0"/>
              <a:t>Es una inteligencia incapaz de reproducir el comportamiento humano, solo simulándolo.</a:t>
            </a:r>
          </a:p>
          <a:p>
            <a:pPr marL="0" indent="0">
              <a:spcBef>
                <a:spcPts val="0"/>
              </a:spcBef>
              <a:buNone/>
            </a:pPr>
            <a:endParaRPr lang="es-ES" sz="2600" dirty="0"/>
          </a:p>
          <a:p>
            <a:pPr>
              <a:spcBef>
                <a:spcPts val="0"/>
              </a:spcBef>
              <a:buFont typeface="Wingdings" panose="05000000000000000000" pitchFamily="2" charset="2"/>
              <a:buChar char="§"/>
            </a:pPr>
            <a:r>
              <a:rPr lang="es-ES" sz="2600" dirty="0"/>
              <a:t>Asistentes virtuales (Siri, Alexa)</a:t>
            </a:r>
          </a:p>
          <a:p>
            <a:pPr>
              <a:spcBef>
                <a:spcPts val="0"/>
              </a:spcBef>
              <a:buFont typeface="Wingdings" panose="05000000000000000000" pitchFamily="2" charset="2"/>
              <a:buChar char="§"/>
            </a:pPr>
            <a:r>
              <a:rPr lang="es-ES" sz="2600" dirty="0"/>
              <a:t>Reconocimiento facial</a:t>
            </a:r>
          </a:p>
          <a:p>
            <a:pPr>
              <a:spcBef>
                <a:spcPts val="0"/>
              </a:spcBef>
              <a:buFont typeface="Wingdings" panose="05000000000000000000" pitchFamily="2" charset="2"/>
              <a:buChar char="§"/>
            </a:pPr>
            <a:r>
              <a:rPr lang="es-ES" sz="2600" dirty="0"/>
              <a:t>Filtros de spam en emails</a:t>
            </a:r>
          </a:p>
          <a:p>
            <a:pPr>
              <a:spcBef>
                <a:spcPts val="0"/>
              </a:spcBef>
              <a:buFont typeface="Wingdings" panose="05000000000000000000" pitchFamily="2" charset="2"/>
              <a:buChar char="§"/>
            </a:pPr>
            <a:r>
              <a:rPr lang="es-ES" sz="2600" dirty="0"/>
              <a:t>Vehículos autónomos</a:t>
            </a:r>
          </a:p>
          <a:p>
            <a:pPr marL="0" indent="0">
              <a:spcBef>
                <a:spcPts val="0"/>
              </a:spcBef>
              <a:buNone/>
            </a:pPr>
            <a:endParaRPr lang="es-ES" sz="2700" dirty="0"/>
          </a:p>
        </p:txBody>
      </p:sp>
      <p:pic>
        <p:nvPicPr>
          <p:cNvPr id="3074" name="Picture 2" descr="El Top 6 de Tendencias sobre Inteligencia Artificial para el 2022 - COR">
            <a:extLst>
              <a:ext uri="{FF2B5EF4-FFF2-40B4-BE49-F238E27FC236}">
                <a16:creationId xmlns:a16="http://schemas.microsoft.com/office/drawing/2014/main" id="{A89A7BD3-384A-6A4A-8721-CC5EA6629C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59" r="7448"/>
          <a:stretch/>
        </p:blipFill>
        <p:spPr bwMode="auto">
          <a:xfrm>
            <a:off x="5724128" y="4293096"/>
            <a:ext cx="2782682" cy="205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409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
</p:tagLst>
</file>

<file path=ppt/tags/tag2.xml><?xml version="1.0" encoding="utf-8"?>
<p:tagLst xmlns:a="http://schemas.openxmlformats.org/drawingml/2006/main" xmlns:r="http://schemas.openxmlformats.org/officeDocument/2006/relationships" xmlns:p="http://schemas.openxmlformats.org/presentationml/2006/main">
  <p:tag name="SHAPE_LOCKS" val="1"/>
</p:tagLst>
</file>

<file path=ppt/tags/tag3.xml><?xml version="1.0" encoding="utf-8"?>
<p:tagLst xmlns:a="http://schemas.openxmlformats.org/drawingml/2006/main" xmlns:r="http://schemas.openxmlformats.org/officeDocument/2006/relationships" xmlns:p="http://schemas.openxmlformats.org/presentationml/2006/main">
  <p:tag name="SHAPE_LOCKS" val="1"/>
</p:tagLst>
</file>

<file path=ppt/tags/tag4.xml><?xml version="1.0" encoding="utf-8"?>
<p:tagLst xmlns:a="http://schemas.openxmlformats.org/drawingml/2006/main" xmlns:r="http://schemas.openxmlformats.org/officeDocument/2006/relationships" xmlns:p="http://schemas.openxmlformats.org/presentationml/2006/main">
  <p:tag name="SHAPE_LOCKS"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A-Plantilla formadors i formadores-CAT-2018  -  Mode de compatibilitat" id="{14B3AA2F-2E9B-46CC-AC73-D631F06AC316}" vid="{87570A4A-8319-416B-A2CF-5D8F18250188}"/>
    </a:ext>
  </a:extLst>
</a:theme>
</file>

<file path=ppt/theme/theme2.xml><?xml version="1.0" encoding="utf-8"?>
<a:theme xmlns:a="http://schemas.openxmlformats.org/drawingml/2006/main" name="Plantilla per formadors i formadores Agost 2017">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SA-Plantilla formadors i formadores-CAT-2018  -  Mode de compatibilitat" id="{14B3AA2F-2E9B-46CC-AC73-D631F06AC316}" vid="{F679C022-55E1-46E9-BAB6-E45E18CD5A34}"/>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ASA-Plantilla formadors i formadores-CAT-2018  -  Mode de compatibilitat" id="{14B3AA2F-2E9B-46CC-AC73-D631F06AC316}" vid="{0EEA5066-0E5B-442D-ADFE-C7165054D078}"/>
    </a:ext>
  </a:extLst>
</a:theme>
</file>

<file path=ppt/theme/theme4.xml><?xml version="1.0" encoding="utf-8"?>
<a:theme xmlns:a="http://schemas.openxmlformats.org/drawingml/2006/main" name="Tema de l'Office">
  <a:themeElements>
    <a:clrScheme name="Ofici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cina">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ici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BASA-Plantilla formadors i formadores-CAT-2018</Template>
  <TotalTime>2120</TotalTime>
  <Words>1797</Words>
  <Application>Microsoft Office PowerPoint</Application>
  <PresentationFormat>Presentación en pantalla (4:3)</PresentationFormat>
  <Paragraphs>196</Paragraphs>
  <Slides>34</Slides>
  <Notes>0</Notes>
  <HiddenSlides>0</HiddenSlides>
  <MMClips>1</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34</vt:i4>
      </vt:variant>
    </vt:vector>
  </HeadingPairs>
  <TitlesOfParts>
    <vt:vector size="42" baseType="lpstr">
      <vt:lpstr>Arial</vt:lpstr>
      <vt:lpstr>Arial</vt:lpstr>
      <vt:lpstr>Calibri</vt:lpstr>
      <vt:lpstr>Roboto</vt:lpstr>
      <vt:lpstr>Wingdings</vt:lpstr>
      <vt:lpstr>Tema de Office</vt:lpstr>
      <vt:lpstr>Plantilla per formadors i formadores Agost 2017</vt:lpstr>
      <vt:lpstr>Diseño personalizado</vt:lpstr>
      <vt:lpstr>Presentación de PowerPoint</vt:lpstr>
      <vt:lpstr>¿Que es la inteligencia artificial?</vt:lpstr>
      <vt:lpstr>¿Para que sirve la IA?</vt:lpstr>
      <vt:lpstr>News about IA</vt:lpstr>
      <vt:lpstr>Historia de la IA</vt:lpstr>
      <vt:lpstr>Historia de la IA</vt:lpstr>
      <vt:lpstr>Deep Blue de IBM</vt:lpstr>
      <vt:lpstr>Tipos de inteligencia artificial</vt:lpstr>
      <vt:lpstr>Tipos de inteligencia artificial</vt:lpstr>
      <vt:lpstr>Tipos de inteligencia artificial</vt:lpstr>
      <vt:lpstr>Tipos de inteligencia artificial</vt:lpstr>
      <vt:lpstr>Algortimos en IA</vt:lpstr>
      <vt:lpstr>Algortimos en IA</vt:lpstr>
      <vt:lpstr>Deep Learning vs Machine Learning</vt:lpstr>
      <vt:lpstr>Deep Learning vs Machine Learning</vt:lpstr>
      <vt:lpstr>Deep Learning vs Machine Learning</vt:lpstr>
      <vt:lpstr>Piramide Inteligencia Artificial</vt:lpstr>
      <vt:lpstr>Aplicaciones practicas</vt:lpstr>
      <vt:lpstr>Coche Autonomo Nuro R2</vt:lpstr>
      <vt:lpstr>Coche Autonomo Nuro R2</vt:lpstr>
      <vt:lpstr>Presentación de PowerPoint</vt:lpstr>
      <vt:lpstr>Las redes neuronales</vt:lpstr>
      <vt:lpstr>3 Tipos de capas</vt:lpstr>
      <vt:lpstr>La neurona biológica</vt:lpstr>
      <vt:lpstr>La neurona biológica</vt:lpstr>
      <vt:lpstr>Tipos de aprendizaje I</vt:lpstr>
      <vt:lpstr>Tipos de aprendizaje II</vt:lpstr>
      <vt:lpstr>Tipos de aprendizaje III</vt:lpstr>
      <vt:lpstr>Bases matemáticas de la IA</vt:lpstr>
      <vt:lpstr>Regresión Lineal</vt:lpstr>
      <vt:lpstr>Regresión lineal</vt:lpstr>
      <vt:lpstr>Regresión lineal</vt:lpstr>
      <vt:lpstr>Requisitos previos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Laia Peiron Majos</dc:creator>
  <cp:lastModifiedBy>Daniel Castillo</cp:lastModifiedBy>
  <cp:revision>60</cp:revision>
  <cp:lastPrinted>2020-05-22T09:54:11Z</cp:lastPrinted>
  <dcterms:created xsi:type="dcterms:W3CDTF">2018-12-24T15:24:30Z</dcterms:created>
  <dcterms:modified xsi:type="dcterms:W3CDTF">2022-10-27T18:41:23Z</dcterms:modified>
</cp:coreProperties>
</file>