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1797ad90_0_2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1797ad90_0_2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1797ad90_0_2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1797ad90_0_2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1797ad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1797ad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1f308e8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11f308e8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1797a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1797a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1797ad9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1797ad9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1797ad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1797ad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xtl, pcl, scl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1f308e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1f308e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11797ad90_0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11797ad90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1797ad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1797ad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1797ad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1797ad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1797ad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1797ad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methods for mathematical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Breve &amp; Nejada Karriqi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CPLEX finds only one optimal solutions, however with larger instances becomes slow.</a:t>
            </a:r>
            <a:endParaRPr sz="20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Greedy algorithm performs better in computational time for large size problems, at the risk of high cost. </a:t>
            </a:r>
            <a:endParaRPr sz="20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Search is suggested because it improves the Greedy initial solution.</a:t>
            </a:r>
            <a:endParaRPr sz="20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GRASP should perform good computational time for small instances and poorly for larger ones.</a:t>
            </a:r>
            <a:endParaRPr sz="2000">
              <a:solidFill>
                <a:srgbClr val="3232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Breve &amp; Nejada Karriqi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25" y="1152475"/>
            <a:ext cx="558745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0" y="-240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Problem definition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875" y="1152475"/>
            <a:ext cx="6322225" cy="33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0" y="-240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Constrains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24806" r="0" t="0"/>
          <a:stretch/>
        </p:blipFill>
        <p:spPr>
          <a:xfrm>
            <a:off x="2495375" y="631500"/>
            <a:ext cx="4294399" cy="42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78219" l="0" r="79698" t="0"/>
          <a:stretch/>
        </p:blipFill>
        <p:spPr>
          <a:xfrm>
            <a:off x="1966940" y="944699"/>
            <a:ext cx="1182900" cy="9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14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Mathematical Formulation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-142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Solution approaches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17"/>
          <p:cNvSpPr txBox="1"/>
          <p:nvPr/>
        </p:nvSpPr>
        <p:spPr>
          <a:xfrm>
            <a:off x="1035900" y="2363125"/>
            <a:ext cx="70722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(2) Heuristic al</a:t>
            </a: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orithms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(a) Greedy constructive algorithm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(b) Greedy constructive + a local search procedure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(c) GRASP as a meta-heuristic algorithm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035900" y="1506325"/>
            <a:ext cx="7208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AutoNum type="arabicParenBoth"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Integer linear programming model in OPL</a:t>
            </a:r>
            <a:endParaRPr b="1" sz="2200"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50" y="1017725"/>
            <a:ext cx="6230099" cy="366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-269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Cplex output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-269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Greedy Constructive Algorithm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00" y="982750"/>
            <a:ext cx="5580950" cy="27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63" y="3804525"/>
            <a:ext cx="3022475" cy="11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083225" y="4494975"/>
            <a:ext cx="1157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Cost: 94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-269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Greedy Constructive + Local Search procedure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926800"/>
            <a:ext cx="6128900" cy="38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38" y="1329050"/>
            <a:ext cx="3022475" cy="11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5" y="2535075"/>
            <a:ext cx="2985769" cy="11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6678575" y="959450"/>
            <a:ext cx="1157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Cost: 94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139000" y="2170275"/>
            <a:ext cx="1157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Cost: 90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6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GRASP as a meta-heuristic algorithm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" y="655525"/>
            <a:ext cx="4290100" cy="21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250" y="1284700"/>
            <a:ext cx="5433300" cy="3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