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9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7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0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8DA92-0FC6-4CD6-AD73-B057109EB1FD}" type="datetimeFigureOut">
              <a:rPr lang="en-US" smtClean="0"/>
              <a:t>17-Jun-20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4D4F-EE5D-4277-BAA6-D6FBF75D58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6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 csv icon - Free green fil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67" y="454744"/>
            <a:ext cx="426768" cy="3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98309" y="177745"/>
            <a:ext cx="1287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Online_Retail.csv</a:t>
            </a:r>
          </a:p>
        </p:txBody>
      </p:sp>
      <p:cxnSp>
        <p:nvCxnSpPr>
          <p:cNvPr id="6" name="Conector recto de flecha 5"/>
          <p:cNvCxnSpPr>
            <a:stCxn id="1026" idx="3"/>
            <a:endCxn id="7" idx="1"/>
          </p:cNvCxnSpPr>
          <p:nvPr/>
        </p:nvCxnSpPr>
        <p:spPr>
          <a:xfrm>
            <a:off x="1755235" y="611887"/>
            <a:ext cx="32374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078983" y="454744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9" name="Conector recto de flecha 8"/>
          <p:cNvCxnSpPr>
            <a:stCxn id="7" idx="3"/>
            <a:endCxn id="18" idx="1"/>
          </p:cNvCxnSpPr>
          <p:nvPr/>
        </p:nvCxnSpPr>
        <p:spPr>
          <a:xfrm>
            <a:off x="2803602" y="611887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106705" y="454744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filter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3092844" y="454744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24" name="Conector recto de flecha 23"/>
          <p:cNvCxnSpPr>
            <a:stCxn id="18" idx="3"/>
            <a:endCxn id="11" idx="1"/>
          </p:cNvCxnSpPr>
          <p:nvPr/>
        </p:nvCxnSpPr>
        <p:spPr>
          <a:xfrm>
            <a:off x="3817463" y="611887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redondeado 27"/>
          <p:cNvSpPr/>
          <p:nvPr/>
        </p:nvSpPr>
        <p:spPr>
          <a:xfrm>
            <a:off x="5120566" y="454744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29" name="Conector recto de flecha 28"/>
          <p:cNvCxnSpPr>
            <a:stCxn id="11" idx="3"/>
            <a:endCxn id="28" idx="1"/>
          </p:cNvCxnSpPr>
          <p:nvPr/>
        </p:nvCxnSpPr>
        <p:spPr>
          <a:xfrm>
            <a:off x="4831324" y="611887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6134427" y="454744"/>
            <a:ext cx="724619" cy="314285"/>
          </a:xfrm>
          <a:prstGeom prst="rect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accent6"/>
                </a:solidFill>
              </a:rPr>
              <a:t>Cache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35" name="Conector recto de flecha 34"/>
          <p:cNvCxnSpPr>
            <a:stCxn id="28" idx="3"/>
            <a:endCxn id="34" idx="1"/>
          </p:cNvCxnSpPr>
          <p:nvPr/>
        </p:nvCxnSpPr>
        <p:spPr>
          <a:xfrm>
            <a:off x="5845185" y="611887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1195478" y="1200926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41" name="Conector recto de flecha 40"/>
          <p:cNvCxnSpPr>
            <a:stCxn id="34" idx="2"/>
            <a:endCxn id="40" idx="0"/>
          </p:cNvCxnSpPr>
          <p:nvPr/>
        </p:nvCxnSpPr>
        <p:spPr>
          <a:xfrm flipH="1">
            <a:off x="1557788" y="769029"/>
            <a:ext cx="4938949" cy="4318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2209339" y="1202780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46" name="Conector recto de flecha 45"/>
          <p:cNvCxnSpPr>
            <a:stCxn id="40" idx="3"/>
            <a:endCxn id="45" idx="1"/>
          </p:cNvCxnSpPr>
          <p:nvPr/>
        </p:nvCxnSpPr>
        <p:spPr>
          <a:xfrm>
            <a:off x="1920097" y="1358069"/>
            <a:ext cx="289242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3281998" y="1200926"/>
            <a:ext cx="931707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reduceBykey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3" name="Conector recto de flecha 52"/>
          <p:cNvCxnSpPr>
            <a:stCxn id="45" idx="3"/>
            <a:endCxn id="52" idx="1"/>
          </p:cNvCxnSpPr>
          <p:nvPr/>
        </p:nvCxnSpPr>
        <p:spPr>
          <a:xfrm flipV="1">
            <a:off x="3023232" y="1358069"/>
            <a:ext cx="258766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4472471" y="1200926"/>
            <a:ext cx="71799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59" name="Conector recto de flecha 58"/>
          <p:cNvCxnSpPr>
            <a:stCxn id="52" idx="3"/>
            <a:endCxn id="58" idx="1"/>
          </p:cNvCxnSpPr>
          <p:nvPr/>
        </p:nvCxnSpPr>
        <p:spPr>
          <a:xfrm>
            <a:off x="4213705" y="1358069"/>
            <a:ext cx="2587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ángulo redondeado 66"/>
          <p:cNvSpPr/>
          <p:nvPr/>
        </p:nvSpPr>
        <p:spPr>
          <a:xfrm>
            <a:off x="5445475" y="1200926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68" name="Conector recto de flecha 67"/>
          <p:cNvCxnSpPr>
            <a:stCxn id="58" idx="3"/>
            <a:endCxn id="67" idx="1"/>
          </p:cNvCxnSpPr>
          <p:nvPr/>
        </p:nvCxnSpPr>
        <p:spPr>
          <a:xfrm>
            <a:off x="5190470" y="1358069"/>
            <a:ext cx="25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6459336" y="1200926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72" name="Conector recto de flecha 71"/>
          <p:cNvCxnSpPr>
            <a:stCxn id="67" idx="3"/>
            <a:endCxn id="71" idx="1"/>
          </p:cNvCxnSpPr>
          <p:nvPr/>
        </p:nvCxnSpPr>
        <p:spPr>
          <a:xfrm>
            <a:off x="6170094" y="1358069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7567627" y="1192210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78" name="Conector recto de flecha 77"/>
          <p:cNvCxnSpPr>
            <a:stCxn id="71" idx="3"/>
            <a:endCxn id="76" idx="1"/>
          </p:cNvCxnSpPr>
          <p:nvPr/>
        </p:nvCxnSpPr>
        <p:spPr>
          <a:xfrm flipV="1">
            <a:off x="7312622" y="1349353"/>
            <a:ext cx="255005" cy="87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/>
          <p:cNvSpPr/>
          <p:nvPr/>
        </p:nvSpPr>
        <p:spPr>
          <a:xfrm>
            <a:off x="2209339" y="1796295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35" name="Rectángulo 134"/>
          <p:cNvSpPr/>
          <p:nvPr/>
        </p:nvSpPr>
        <p:spPr>
          <a:xfrm>
            <a:off x="3281998" y="1794441"/>
            <a:ext cx="931707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reduceBykey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36" name="Conector recto de flecha 135"/>
          <p:cNvCxnSpPr>
            <a:stCxn id="134" idx="3"/>
            <a:endCxn id="135" idx="1"/>
          </p:cNvCxnSpPr>
          <p:nvPr/>
        </p:nvCxnSpPr>
        <p:spPr>
          <a:xfrm flipV="1">
            <a:off x="3023232" y="1951584"/>
            <a:ext cx="258766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136"/>
          <p:cNvSpPr/>
          <p:nvPr/>
        </p:nvSpPr>
        <p:spPr>
          <a:xfrm>
            <a:off x="4472471" y="1794441"/>
            <a:ext cx="71799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38" name="Conector recto de flecha 137"/>
          <p:cNvCxnSpPr>
            <a:stCxn id="135" idx="3"/>
            <a:endCxn id="137" idx="1"/>
          </p:cNvCxnSpPr>
          <p:nvPr/>
        </p:nvCxnSpPr>
        <p:spPr>
          <a:xfrm>
            <a:off x="4213705" y="1951584"/>
            <a:ext cx="2587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redondeado 138"/>
          <p:cNvSpPr/>
          <p:nvPr/>
        </p:nvSpPr>
        <p:spPr>
          <a:xfrm>
            <a:off x="5445475" y="1794441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40" name="Conector recto de flecha 139"/>
          <p:cNvCxnSpPr>
            <a:stCxn id="137" idx="3"/>
            <a:endCxn id="139" idx="1"/>
          </p:cNvCxnSpPr>
          <p:nvPr/>
        </p:nvCxnSpPr>
        <p:spPr>
          <a:xfrm>
            <a:off x="5190470" y="1951584"/>
            <a:ext cx="25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6459336" y="1794441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repartition</a:t>
            </a:r>
          </a:p>
        </p:txBody>
      </p:sp>
      <p:cxnSp>
        <p:nvCxnSpPr>
          <p:cNvPr id="142" name="Conector recto de flecha 141"/>
          <p:cNvCxnSpPr>
            <a:stCxn id="139" idx="3"/>
            <a:endCxn id="141" idx="1"/>
          </p:cNvCxnSpPr>
          <p:nvPr/>
        </p:nvCxnSpPr>
        <p:spPr>
          <a:xfrm>
            <a:off x="6170094" y="1951584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7567627" y="1785725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144" name="Conector recto de flecha 143"/>
          <p:cNvCxnSpPr>
            <a:stCxn id="141" idx="3"/>
            <a:endCxn id="143" idx="1"/>
          </p:cNvCxnSpPr>
          <p:nvPr/>
        </p:nvCxnSpPr>
        <p:spPr>
          <a:xfrm flipV="1">
            <a:off x="7312622" y="1942868"/>
            <a:ext cx="255005" cy="87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/>
          <p:cNvCxnSpPr>
            <a:stCxn id="40" idx="2"/>
            <a:endCxn id="134" idx="1"/>
          </p:cNvCxnSpPr>
          <p:nvPr/>
        </p:nvCxnSpPr>
        <p:spPr>
          <a:xfrm>
            <a:off x="1557788" y="1515211"/>
            <a:ext cx="651551" cy="4382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147"/>
          <p:cNvSpPr/>
          <p:nvPr/>
        </p:nvSpPr>
        <p:spPr>
          <a:xfrm>
            <a:off x="2209339" y="2386102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49" name="Rectángulo 148"/>
          <p:cNvSpPr/>
          <p:nvPr/>
        </p:nvSpPr>
        <p:spPr>
          <a:xfrm>
            <a:off x="3281998" y="2384248"/>
            <a:ext cx="931707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distinct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0" name="Conector recto de flecha 149"/>
          <p:cNvCxnSpPr>
            <a:stCxn id="148" idx="3"/>
            <a:endCxn id="149" idx="1"/>
          </p:cNvCxnSpPr>
          <p:nvPr/>
        </p:nvCxnSpPr>
        <p:spPr>
          <a:xfrm flipV="1">
            <a:off x="3023232" y="2541391"/>
            <a:ext cx="258766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4472471" y="2384248"/>
            <a:ext cx="71799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2" name="Conector recto de flecha 151"/>
          <p:cNvCxnSpPr>
            <a:stCxn id="149" idx="3"/>
            <a:endCxn id="151" idx="1"/>
          </p:cNvCxnSpPr>
          <p:nvPr/>
        </p:nvCxnSpPr>
        <p:spPr>
          <a:xfrm>
            <a:off x="4213705" y="2541391"/>
            <a:ext cx="2587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redondeado 152"/>
          <p:cNvSpPr/>
          <p:nvPr/>
        </p:nvSpPr>
        <p:spPr>
          <a:xfrm>
            <a:off x="5445475" y="2384248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54" name="Conector recto de flecha 153"/>
          <p:cNvCxnSpPr>
            <a:stCxn id="151" idx="3"/>
            <a:endCxn id="153" idx="1"/>
          </p:cNvCxnSpPr>
          <p:nvPr/>
        </p:nvCxnSpPr>
        <p:spPr>
          <a:xfrm>
            <a:off x="5190470" y="2541391"/>
            <a:ext cx="25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/>
          <p:cNvSpPr/>
          <p:nvPr/>
        </p:nvSpPr>
        <p:spPr>
          <a:xfrm>
            <a:off x="6459336" y="2384248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56" name="Conector recto de flecha 155"/>
          <p:cNvCxnSpPr>
            <a:stCxn id="153" idx="3"/>
            <a:endCxn id="155" idx="1"/>
          </p:cNvCxnSpPr>
          <p:nvPr/>
        </p:nvCxnSpPr>
        <p:spPr>
          <a:xfrm>
            <a:off x="6170094" y="2541391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7567627" y="2375532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158" name="Conector recto de flecha 157"/>
          <p:cNvCxnSpPr>
            <a:stCxn id="155" idx="3"/>
            <a:endCxn id="157" idx="1"/>
          </p:cNvCxnSpPr>
          <p:nvPr/>
        </p:nvCxnSpPr>
        <p:spPr>
          <a:xfrm flipV="1">
            <a:off x="7312622" y="2532675"/>
            <a:ext cx="255005" cy="87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40" idx="2"/>
            <a:endCxn id="148" idx="1"/>
          </p:cNvCxnSpPr>
          <p:nvPr/>
        </p:nvCxnSpPr>
        <p:spPr>
          <a:xfrm>
            <a:off x="1557788" y="1515211"/>
            <a:ext cx="651551" cy="10280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/>
          <p:cNvSpPr/>
          <p:nvPr/>
        </p:nvSpPr>
        <p:spPr>
          <a:xfrm>
            <a:off x="2209339" y="3024400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63" name="Conector recto de flecha 162"/>
          <p:cNvCxnSpPr>
            <a:stCxn id="162" idx="3"/>
            <a:endCxn id="164" idx="1"/>
          </p:cNvCxnSpPr>
          <p:nvPr/>
        </p:nvCxnSpPr>
        <p:spPr>
          <a:xfrm>
            <a:off x="3023232" y="3181543"/>
            <a:ext cx="248866" cy="65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ángulo redondeado 163"/>
          <p:cNvSpPr/>
          <p:nvPr/>
        </p:nvSpPr>
        <p:spPr>
          <a:xfrm>
            <a:off x="3272098" y="3030967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68" name="Rectángulo 167"/>
          <p:cNvSpPr/>
          <p:nvPr/>
        </p:nvSpPr>
        <p:spPr>
          <a:xfrm>
            <a:off x="4245583" y="3030967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69" name="Conector recto de flecha 168"/>
          <p:cNvCxnSpPr>
            <a:stCxn id="164" idx="3"/>
            <a:endCxn id="168" idx="1"/>
          </p:cNvCxnSpPr>
          <p:nvPr/>
        </p:nvCxnSpPr>
        <p:spPr>
          <a:xfrm>
            <a:off x="3996717" y="3188110"/>
            <a:ext cx="2488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172"/>
          <p:cNvSpPr/>
          <p:nvPr/>
        </p:nvSpPr>
        <p:spPr>
          <a:xfrm>
            <a:off x="5347735" y="3030967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174" name="Conector recto de flecha 173"/>
          <p:cNvCxnSpPr>
            <a:stCxn id="168" idx="3"/>
            <a:endCxn id="173" idx="1"/>
          </p:cNvCxnSpPr>
          <p:nvPr/>
        </p:nvCxnSpPr>
        <p:spPr>
          <a:xfrm>
            <a:off x="5098869" y="3188110"/>
            <a:ext cx="2488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stCxn id="40" idx="2"/>
            <a:endCxn id="162" idx="1"/>
          </p:cNvCxnSpPr>
          <p:nvPr/>
        </p:nvCxnSpPr>
        <p:spPr>
          <a:xfrm>
            <a:off x="1557788" y="1515211"/>
            <a:ext cx="651551" cy="1666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180"/>
          <p:cNvSpPr/>
          <p:nvPr/>
        </p:nvSpPr>
        <p:spPr>
          <a:xfrm>
            <a:off x="1195478" y="3664552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84" name="Conector recto de flecha 183"/>
          <p:cNvCxnSpPr>
            <a:stCxn id="40" idx="2"/>
            <a:endCxn id="181" idx="0"/>
          </p:cNvCxnSpPr>
          <p:nvPr/>
        </p:nvCxnSpPr>
        <p:spPr>
          <a:xfrm>
            <a:off x="1557788" y="1515211"/>
            <a:ext cx="44637" cy="21493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/>
          <p:cNvSpPr/>
          <p:nvPr/>
        </p:nvSpPr>
        <p:spPr>
          <a:xfrm>
            <a:off x="2320495" y="3669265"/>
            <a:ext cx="931707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distinct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89" name="Conector recto de flecha 188"/>
          <p:cNvCxnSpPr>
            <a:stCxn id="181" idx="3"/>
            <a:endCxn id="188" idx="1"/>
          </p:cNvCxnSpPr>
          <p:nvPr/>
        </p:nvCxnSpPr>
        <p:spPr>
          <a:xfrm>
            <a:off x="2009371" y="3821695"/>
            <a:ext cx="311124" cy="47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redondeado 192"/>
          <p:cNvSpPr/>
          <p:nvPr/>
        </p:nvSpPr>
        <p:spPr>
          <a:xfrm>
            <a:off x="3520964" y="3671119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94" name="Conector recto de flecha 193"/>
          <p:cNvCxnSpPr>
            <a:stCxn id="188" idx="3"/>
            <a:endCxn id="193" idx="1"/>
          </p:cNvCxnSpPr>
          <p:nvPr/>
        </p:nvCxnSpPr>
        <p:spPr>
          <a:xfrm>
            <a:off x="3252202" y="3826408"/>
            <a:ext cx="268762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ángulo 197"/>
          <p:cNvSpPr/>
          <p:nvPr/>
        </p:nvSpPr>
        <p:spPr>
          <a:xfrm>
            <a:off x="4540952" y="3671119"/>
            <a:ext cx="724619" cy="314285"/>
          </a:xfrm>
          <a:prstGeom prst="rect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accent6"/>
                </a:solidFill>
              </a:rPr>
              <a:t>Cache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99" name="Conector recto de flecha 198"/>
          <p:cNvCxnSpPr>
            <a:stCxn id="193" idx="3"/>
            <a:endCxn id="198" idx="1"/>
          </p:cNvCxnSpPr>
          <p:nvPr/>
        </p:nvCxnSpPr>
        <p:spPr>
          <a:xfrm>
            <a:off x="4245583" y="3828262"/>
            <a:ext cx="2953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redondeado 202"/>
          <p:cNvSpPr/>
          <p:nvPr/>
        </p:nvSpPr>
        <p:spPr>
          <a:xfrm>
            <a:off x="1240114" y="4422960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204" name="Conector recto de flecha 203"/>
          <p:cNvCxnSpPr>
            <a:stCxn id="198" idx="2"/>
            <a:endCxn id="203" idx="0"/>
          </p:cNvCxnSpPr>
          <p:nvPr/>
        </p:nvCxnSpPr>
        <p:spPr>
          <a:xfrm flipH="1">
            <a:off x="1602424" y="3985404"/>
            <a:ext cx="3300838" cy="4375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208"/>
          <p:cNvSpPr/>
          <p:nvPr/>
        </p:nvSpPr>
        <p:spPr>
          <a:xfrm>
            <a:off x="2320495" y="4421037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10" name="Conector recto de flecha 209"/>
          <p:cNvCxnSpPr>
            <a:stCxn id="203" idx="3"/>
            <a:endCxn id="209" idx="1"/>
          </p:cNvCxnSpPr>
          <p:nvPr/>
        </p:nvCxnSpPr>
        <p:spPr>
          <a:xfrm flipV="1">
            <a:off x="1964733" y="4578180"/>
            <a:ext cx="355762" cy="19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213"/>
          <p:cNvSpPr/>
          <p:nvPr/>
        </p:nvSpPr>
        <p:spPr>
          <a:xfrm>
            <a:off x="3351609" y="4420364"/>
            <a:ext cx="931707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distinct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15" name="Conector recto de flecha 214"/>
          <p:cNvCxnSpPr>
            <a:stCxn id="209" idx="3"/>
            <a:endCxn id="214" idx="1"/>
          </p:cNvCxnSpPr>
          <p:nvPr/>
        </p:nvCxnSpPr>
        <p:spPr>
          <a:xfrm flipV="1">
            <a:off x="3134388" y="4577507"/>
            <a:ext cx="217221" cy="6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ángulo 217"/>
          <p:cNvSpPr/>
          <p:nvPr/>
        </p:nvSpPr>
        <p:spPr>
          <a:xfrm>
            <a:off x="4521264" y="4420364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19" name="Conector recto de flecha 218"/>
          <p:cNvCxnSpPr>
            <a:stCxn id="214" idx="3"/>
            <a:endCxn id="218" idx="1"/>
          </p:cNvCxnSpPr>
          <p:nvPr/>
        </p:nvCxnSpPr>
        <p:spPr>
          <a:xfrm>
            <a:off x="4283316" y="4577507"/>
            <a:ext cx="23794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ángulo redondeado 222"/>
          <p:cNvSpPr/>
          <p:nvPr/>
        </p:nvSpPr>
        <p:spPr>
          <a:xfrm>
            <a:off x="5546427" y="4420364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224" name="Conector recto de flecha 223"/>
          <p:cNvCxnSpPr>
            <a:stCxn id="218" idx="3"/>
            <a:endCxn id="223" idx="1"/>
          </p:cNvCxnSpPr>
          <p:nvPr/>
        </p:nvCxnSpPr>
        <p:spPr>
          <a:xfrm>
            <a:off x="5335157" y="4577507"/>
            <a:ext cx="21127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 224"/>
          <p:cNvSpPr/>
          <p:nvPr/>
        </p:nvSpPr>
        <p:spPr>
          <a:xfrm>
            <a:off x="6560288" y="4420364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26" name="Rectángulo 225"/>
          <p:cNvSpPr/>
          <p:nvPr/>
        </p:nvSpPr>
        <p:spPr>
          <a:xfrm>
            <a:off x="7668579" y="4411648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229" name="Conector recto de flecha 228"/>
          <p:cNvCxnSpPr>
            <a:stCxn id="223" idx="3"/>
            <a:endCxn id="225" idx="1"/>
          </p:cNvCxnSpPr>
          <p:nvPr/>
        </p:nvCxnSpPr>
        <p:spPr>
          <a:xfrm>
            <a:off x="6271046" y="4577507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/>
          <p:cNvCxnSpPr>
            <a:stCxn id="225" idx="3"/>
            <a:endCxn id="226" idx="1"/>
          </p:cNvCxnSpPr>
          <p:nvPr/>
        </p:nvCxnSpPr>
        <p:spPr>
          <a:xfrm flipV="1">
            <a:off x="7413574" y="4568791"/>
            <a:ext cx="255005" cy="87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ángulo 239"/>
          <p:cNvSpPr/>
          <p:nvPr/>
        </p:nvSpPr>
        <p:spPr>
          <a:xfrm>
            <a:off x="2320495" y="5012466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43" name="Rectángulo redondeado 242"/>
          <p:cNvSpPr/>
          <p:nvPr/>
        </p:nvSpPr>
        <p:spPr>
          <a:xfrm>
            <a:off x="3351609" y="5012466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44" name="Rectángulo 243"/>
          <p:cNvSpPr/>
          <p:nvPr/>
        </p:nvSpPr>
        <p:spPr>
          <a:xfrm>
            <a:off x="4365470" y="5012466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45" name="Conector recto de flecha 244"/>
          <p:cNvCxnSpPr>
            <a:stCxn id="203" idx="2"/>
            <a:endCxn id="240" idx="1"/>
          </p:cNvCxnSpPr>
          <p:nvPr/>
        </p:nvCxnSpPr>
        <p:spPr>
          <a:xfrm>
            <a:off x="1602424" y="4737245"/>
            <a:ext cx="718071" cy="432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ángulo 247"/>
          <p:cNvSpPr/>
          <p:nvPr/>
        </p:nvSpPr>
        <p:spPr>
          <a:xfrm>
            <a:off x="5473761" y="5012466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249" name="Conector recto de flecha 248"/>
          <p:cNvCxnSpPr>
            <a:stCxn id="244" idx="3"/>
            <a:endCxn id="248" idx="1"/>
          </p:cNvCxnSpPr>
          <p:nvPr/>
        </p:nvCxnSpPr>
        <p:spPr>
          <a:xfrm>
            <a:off x="5218756" y="5169609"/>
            <a:ext cx="25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de flecha 255"/>
          <p:cNvCxnSpPr>
            <a:stCxn id="240" idx="3"/>
            <a:endCxn id="243" idx="1"/>
          </p:cNvCxnSpPr>
          <p:nvPr/>
        </p:nvCxnSpPr>
        <p:spPr>
          <a:xfrm>
            <a:off x="3134388" y="5169609"/>
            <a:ext cx="21722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/>
          <p:cNvCxnSpPr>
            <a:stCxn id="243" idx="3"/>
            <a:endCxn id="244" idx="1"/>
          </p:cNvCxnSpPr>
          <p:nvPr/>
        </p:nvCxnSpPr>
        <p:spPr>
          <a:xfrm>
            <a:off x="4076228" y="5169609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ángulo 261"/>
          <p:cNvSpPr/>
          <p:nvPr/>
        </p:nvSpPr>
        <p:spPr>
          <a:xfrm>
            <a:off x="2320495" y="5539453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63" name="Rectángulo 262"/>
          <p:cNvSpPr/>
          <p:nvPr/>
        </p:nvSpPr>
        <p:spPr>
          <a:xfrm>
            <a:off x="3393154" y="5537599"/>
            <a:ext cx="931707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reduceBykey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4" name="Conector recto de flecha 263"/>
          <p:cNvCxnSpPr>
            <a:stCxn id="262" idx="3"/>
            <a:endCxn id="263" idx="1"/>
          </p:cNvCxnSpPr>
          <p:nvPr/>
        </p:nvCxnSpPr>
        <p:spPr>
          <a:xfrm flipV="1">
            <a:off x="3134388" y="5694742"/>
            <a:ext cx="258766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ángulo 264"/>
          <p:cNvSpPr/>
          <p:nvPr/>
        </p:nvSpPr>
        <p:spPr>
          <a:xfrm>
            <a:off x="4583627" y="5537599"/>
            <a:ext cx="71799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6" name="Conector recto de flecha 265"/>
          <p:cNvCxnSpPr>
            <a:stCxn id="263" idx="3"/>
            <a:endCxn id="265" idx="1"/>
          </p:cNvCxnSpPr>
          <p:nvPr/>
        </p:nvCxnSpPr>
        <p:spPr>
          <a:xfrm>
            <a:off x="4324861" y="5694742"/>
            <a:ext cx="2587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redondeado 266"/>
          <p:cNvSpPr/>
          <p:nvPr/>
        </p:nvSpPr>
        <p:spPr>
          <a:xfrm>
            <a:off x="5556631" y="5537599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268" name="Conector recto de flecha 267"/>
          <p:cNvCxnSpPr>
            <a:stCxn id="265" idx="3"/>
            <a:endCxn id="267" idx="1"/>
          </p:cNvCxnSpPr>
          <p:nvPr/>
        </p:nvCxnSpPr>
        <p:spPr>
          <a:xfrm>
            <a:off x="5301626" y="5694742"/>
            <a:ext cx="25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ángulo 268"/>
          <p:cNvSpPr/>
          <p:nvPr/>
        </p:nvSpPr>
        <p:spPr>
          <a:xfrm>
            <a:off x="6570492" y="5537599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70" name="Conector recto de flecha 269"/>
          <p:cNvCxnSpPr>
            <a:stCxn id="267" idx="3"/>
            <a:endCxn id="269" idx="1"/>
          </p:cNvCxnSpPr>
          <p:nvPr/>
        </p:nvCxnSpPr>
        <p:spPr>
          <a:xfrm>
            <a:off x="6281250" y="5694742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ángulo 270"/>
          <p:cNvSpPr/>
          <p:nvPr/>
        </p:nvSpPr>
        <p:spPr>
          <a:xfrm>
            <a:off x="7678783" y="5528883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272" name="Conector recto de flecha 271"/>
          <p:cNvCxnSpPr>
            <a:stCxn id="269" idx="3"/>
            <a:endCxn id="271" idx="1"/>
          </p:cNvCxnSpPr>
          <p:nvPr/>
        </p:nvCxnSpPr>
        <p:spPr>
          <a:xfrm flipV="1">
            <a:off x="7423778" y="5686026"/>
            <a:ext cx="255005" cy="87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de flecha 272"/>
          <p:cNvCxnSpPr>
            <a:stCxn id="203" idx="2"/>
            <a:endCxn id="262" idx="1"/>
          </p:cNvCxnSpPr>
          <p:nvPr/>
        </p:nvCxnSpPr>
        <p:spPr>
          <a:xfrm>
            <a:off x="1602424" y="4737245"/>
            <a:ext cx="718071" cy="959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/>
          <p:cNvSpPr txBox="1"/>
          <p:nvPr/>
        </p:nvSpPr>
        <p:spPr>
          <a:xfrm>
            <a:off x="6986931" y="454744"/>
            <a:ext cx="1319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noProof="1"/>
              <a:t>Order</a:t>
            </a:r>
            <a:r>
              <a:rPr lang="es-PE" sz="1200" dirty="0"/>
              <a:t> </a:t>
            </a:r>
            <a:r>
              <a:rPr lang="en-US" sz="1200" dirty="0"/>
              <a:t>information</a:t>
            </a:r>
          </a:p>
        </p:txBody>
      </p:sp>
      <p:sp>
        <p:nvSpPr>
          <p:cNvPr id="277" name="CuadroTexto 276"/>
          <p:cNvSpPr txBox="1"/>
          <p:nvPr/>
        </p:nvSpPr>
        <p:spPr>
          <a:xfrm>
            <a:off x="5396357" y="3677686"/>
            <a:ext cx="15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Customer information</a:t>
            </a:r>
            <a:endParaRPr lang="en-US" sz="1200" dirty="0"/>
          </a:p>
        </p:txBody>
      </p:sp>
      <p:pic>
        <p:nvPicPr>
          <p:cNvPr id="161" name="Picture 4" descr="File Line Icon, Blank Document Outline Vector Logo Illustratio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8990413" y="1117517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9" name="Conector recto de flecha 278"/>
          <p:cNvCxnSpPr>
            <a:stCxn id="76" idx="3"/>
            <a:endCxn id="161" idx="1"/>
          </p:cNvCxnSpPr>
          <p:nvPr/>
        </p:nvCxnSpPr>
        <p:spPr>
          <a:xfrm flipV="1">
            <a:off x="8641872" y="1349352"/>
            <a:ext cx="348541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CuadroTexto 282"/>
          <p:cNvSpPr txBox="1"/>
          <p:nvPr/>
        </p:nvSpPr>
        <p:spPr>
          <a:xfrm>
            <a:off x="9343977" y="1210852"/>
            <a:ext cx="86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orderNode</a:t>
            </a:r>
            <a:endParaRPr lang="en-US" sz="1200" dirty="0"/>
          </a:p>
        </p:txBody>
      </p:sp>
      <p:pic>
        <p:nvPicPr>
          <p:cNvPr id="286" name="Picture 4" descr="File Line Icon, Blank Document Outline Vector Logo Illustratio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8990413" y="1711033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7" name="Conector recto de flecha 286"/>
          <p:cNvCxnSpPr>
            <a:stCxn id="143" idx="3"/>
            <a:endCxn id="286" idx="1"/>
          </p:cNvCxnSpPr>
          <p:nvPr/>
        </p:nvCxnSpPr>
        <p:spPr>
          <a:xfrm>
            <a:off x="8641872" y="1942868"/>
            <a:ext cx="3485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adroTexto 287"/>
          <p:cNvSpPr txBox="1"/>
          <p:nvPr/>
        </p:nvSpPr>
        <p:spPr>
          <a:xfrm>
            <a:off x="9343977" y="1804368"/>
            <a:ext cx="97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indateEdge</a:t>
            </a:r>
            <a:endParaRPr lang="en-US" sz="1200" dirty="0"/>
          </a:p>
        </p:txBody>
      </p:sp>
      <p:pic>
        <p:nvPicPr>
          <p:cNvPr id="292" name="Picture 4" descr="File Line Icon, Blank Document Outline Vector Logo Illustratio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8990413" y="2297185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3" name="Conector recto de flecha 292"/>
          <p:cNvCxnSpPr>
            <a:endCxn id="292" idx="1"/>
          </p:cNvCxnSpPr>
          <p:nvPr/>
        </p:nvCxnSpPr>
        <p:spPr>
          <a:xfrm>
            <a:off x="8641872" y="2529020"/>
            <a:ext cx="3485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adroTexto 293"/>
          <p:cNvSpPr txBox="1"/>
          <p:nvPr/>
        </p:nvSpPr>
        <p:spPr>
          <a:xfrm>
            <a:off x="9343976" y="2390520"/>
            <a:ext cx="120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suppliedbyEdge</a:t>
            </a:r>
            <a:endParaRPr lang="en-US" sz="1200" dirty="0"/>
          </a:p>
        </p:txBody>
      </p:sp>
      <p:pic>
        <p:nvPicPr>
          <p:cNvPr id="295" name="Picture 4" descr="File Line Icon, Blank Document Outline Vector Logo Illustratio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6773433" y="2949708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6" name="Conector recto de flecha 295"/>
          <p:cNvCxnSpPr>
            <a:endCxn id="295" idx="1"/>
          </p:cNvCxnSpPr>
          <p:nvPr/>
        </p:nvCxnSpPr>
        <p:spPr>
          <a:xfrm>
            <a:off x="6424892" y="3181543"/>
            <a:ext cx="3485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CuadroTexto 296"/>
          <p:cNvSpPr txBox="1"/>
          <p:nvPr/>
        </p:nvSpPr>
        <p:spPr>
          <a:xfrm>
            <a:off x="7126996" y="3043043"/>
            <a:ext cx="120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containsEdge</a:t>
            </a:r>
            <a:endParaRPr lang="en-US" sz="1200" dirty="0"/>
          </a:p>
        </p:txBody>
      </p:sp>
      <p:pic>
        <p:nvPicPr>
          <p:cNvPr id="299" name="Picture 4" descr="File Line Icon, Blank Document Outline Vector Logo Illustratio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9071079" y="4336956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0" name="Conector recto de flecha 299"/>
          <p:cNvCxnSpPr>
            <a:endCxn id="299" idx="1"/>
          </p:cNvCxnSpPr>
          <p:nvPr/>
        </p:nvCxnSpPr>
        <p:spPr>
          <a:xfrm>
            <a:off x="8722538" y="4568791"/>
            <a:ext cx="3485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/>
          <p:cNvSpPr txBox="1"/>
          <p:nvPr/>
        </p:nvSpPr>
        <p:spPr>
          <a:xfrm>
            <a:off x="9424642" y="4430291"/>
            <a:ext cx="120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customerNode</a:t>
            </a:r>
            <a:endParaRPr lang="en-US" sz="1200" dirty="0"/>
          </a:p>
        </p:txBody>
      </p:sp>
      <p:pic>
        <p:nvPicPr>
          <p:cNvPr id="302" name="Picture 4" descr="File Line Icon, Blank Document Outline Vector Logo Illustratio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6897538" y="4945847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3" name="Conector recto de flecha 302"/>
          <p:cNvCxnSpPr>
            <a:endCxn id="302" idx="1"/>
          </p:cNvCxnSpPr>
          <p:nvPr/>
        </p:nvCxnSpPr>
        <p:spPr>
          <a:xfrm>
            <a:off x="6548997" y="5177682"/>
            <a:ext cx="3485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uadroTexto 303"/>
          <p:cNvSpPr txBox="1"/>
          <p:nvPr/>
        </p:nvSpPr>
        <p:spPr>
          <a:xfrm>
            <a:off x="7251101" y="5039182"/>
            <a:ext cx="120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buysEdge</a:t>
            </a:r>
            <a:endParaRPr lang="en-US" sz="1200" dirty="0"/>
          </a:p>
        </p:txBody>
      </p:sp>
      <p:pic>
        <p:nvPicPr>
          <p:cNvPr id="305" name="Picture 4" descr="File Line Icon, Blank Document Outline Vector Logo Illustratio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9101570" y="5462907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6" name="Conector recto de flecha 305"/>
          <p:cNvCxnSpPr>
            <a:endCxn id="305" idx="1"/>
          </p:cNvCxnSpPr>
          <p:nvPr/>
        </p:nvCxnSpPr>
        <p:spPr>
          <a:xfrm>
            <a:off x="8753029" y="5694742"/>
            <a:ext cx="3485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CuadroTexto 306"/>
          <p:cNvSpPr txBox="1"/>
          <p:nvPr/>
        </p:nvSpPr>
        <p:spPr>
          <a:xfrm>
            <a:off x="9455133" y="5556242"/>
            <a:ext cx="120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classifiedasEdge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768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l icon">
            <a:extLst>
              <a:ext uri="{FF2B5EF4-FFF2-40B4-BE49-F238E27FC236}">
                <a16:creationId xmlns:a16="http://schemas.microsoft.com/office/drawing/2014/main" id="{4B27665D-2228-480E-B1CD-DFA1AA4F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0" y="1123786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uadroTexto 3">
            <a:extLst>
              <a:ext uri="{FF2B5EF4-FFF2-40B4-BE49-F238E27FC236}">
                <a16:creationId xmlns:a16="http://schemas.microsoft.com/office/drawing/2014/main" id="{22EC46FD-76CF-4E9F-839E-E12E7051205A}"/>
              </a:ext>
            </a:extLst>
          </p:cNvPr>
          <p:cNvSpPr txBox="1"/>
          <p:nvPr/>
        </p:nvSpPr>
        <p:spPr>
          <a:xfrm>
            <a:off x="2521" y="861767"/>
            <a:ext cx="1451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Animal_products.xls</a:t>
            </a:r>
          </a:p>
        </p:txBody>
      </p:sp>
      <p:pic>
        <p:nvPicPr>
          <p:cNvPr id="70" name="Picture 2" descr="Excel icon">
            <a:extLst>
              <a:ext uri="{FF2B5EF4-FFF2-40B4-BE49-F238E27FC236}">
                <a16:creationId xmlns:a16="http://schemas.microsoft.com/office/drawing/2014/main" id="{0DCA35F4-2EB9-436E-BD6B-4BE3B2CE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9" y="1815573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uadroTexto 3">
            <a:extLst>
              <a:ext uri="{FF2B5EF4-FFF2-40B4-BE49-F238E27FC236}">
                <a16:creationId xmlns:a16="http://schemas.microsoft.com/office/drawing/2014/main" id="{0E57BCC5-1C81-4794-B9A7-3BE4208D4DF5}"/>
              </a:ext>
            </a:extLst>
          </p:cNvPr>
          <p:cNvSpPr txBox="1"/>
          <p:nvPr/>
        </p:nvSpPr>
        <p:spPr>
          <a:xfrm>
            <a:off x="0" y="1553554"/>
            <a:ext cx="1340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Dairy_products.xls</a:t>
            </a:r>
          </a:p>
        </p:txBody>
      </p:sp>
      <p:pic>
        <p:nvPicPr>
          <p:cNvPr id="72" name="Picture 2" descr="Excel icon">
            <a:extLst>
              <a:ext uri="{FF2B5EF4-FFF2-40B4-BE49-F238E27FC236}">
                <a16:creationId xmlns:a16="http://schemas.microsoft.com/office/drawing/2014/main" id="{F742E8D9-35F8-49E0-B3BC-47D38768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9" y="2507360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uadroTexto 3">
            <a:extLst>
              <a:ext uri="{FF2B5EF4-FFF2-40B4-BE49-F238E27FC236}">
                <a16:creationId xmlns:a16="http://schemas.microsoft.com/office/drawing/2014/main" id="{67C36D5C-D0E8-4148-B5B3-FF3729EF2C63}"/>
              </a:ext>
            </a:extLst>
          </p:cNvPr>
          <p:cNvSpPr txBox="1"/>
          <p:nvPr/>
        </p:nvSpPr>
        <p:spPr>
          <a:xfrm>
            <a:off x="0" y="2245341"/>
            <a:ext cx="130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Fruit_products.xls</a:t>
            </a:r>
          </a:p>
        </p:txBody>
      </p:sp>
      <p:pic>
        <p:nvPicPr>
          <p:cNvPr id="74" name="Picture 2" descr="Excel icon">
            <a:extLst>
              <a:ext uri="{FF2B5EF4-FFF2-40B4-BE49-F238E27FC236}">
                <a16:creationId xmlns:a16="http://schemas.microsoft.com/office/drawing/2014/main" id="{01D88FD4-8DE4-4252-B9A5-FEAFE551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9" y="3193300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uadroTexto 3">
            <a:extLst>
              <a:ext uri="{FF2B5EF4-FFF2-40B4-BE49-F238E27FC236}">
                <a16:creationId xmlns:a16="http://schemas.microsoft.com/office/drawing/2014/main" id="{4DA64A9B-13D6-4A46-8C35-7A2EE601F665}"/>
              </a:ext>
            </a:extLst>
          </p:cNvPr>
          <p:cNvSpPr txBox="1"/>
          <p:nvPr/>
        </p:nvSpPr>
        <p:spPr>
          <a:xfrm>
            <a:off x="0" y="2931281"/>
            <a:ext cx="163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Vegetable_products.xls</a:t>
            </a:r>
          </a:p>
        </p:txBody>
      </p:sp>
      <p:pic>
        <p:nvPicPr>
          <p:cNvPr id="76" name="Picture 2" descr="Excel icon">
            <a:extLst>
              <a:ext uri="{FF2B5EF4-FFF2-40B4-BE49-F238E27FC236}">
                <a16:creationId xmlns:a16="http://schemas.microsoft.com/office/drawing/2014/main" id="{D5D8300F-778D-407C-8D23-D21CD578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4" y="3903728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uadroTexto 3">
            <a:extLst>
              <a:ext uri="{FF2B5EF4-FFF2-40B4-BE49-F238E27FC236}">
                <a16:creationId xmlns:a16="http://schemas.microsoft.com/office/drawing/2014/main" id="{8555D716-982A-4C24-A9DE-6513A8CF0D78}"/>
              </a:ext>
            </a:extLst>
          </p:cNvPr>
          <p:cNvSpPr txBox="1"/>
          <p:nvPr/>
        </p:nvSpPr>
        <p:spPr>
          <a:xfrm>
            <a:off x="-1075" y="3641709"/>
            <a:ext cx="1475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Vegetal_products.xls</a:t>
            </a:r>
          </a:p>
        </p:txBody>
      </p:sp>
      <p:cxnSp>
        <p:nvCxnSpPr>
          <p:cNvPr id="78" name="Conector recto de flecha 5">
            <a:extLst>
              <a:ext uri="{FF2B5EF4-FFF2-40B4-BE49-F238E27FC236}">
                <a16:creationId xmlns:a16="http://schemas.microsoft.com/office/drawing/2014/main" id="{3E9B5500-B49D-4AFB-9F8B-DACA20C3901D}"/>
              </a:ext>
            </a:extLst>
          </p:cNvPr>
          <p:cNvCxnSpPr>
            <a:cxnSpLocks/>
            <a:stCxn id="1026" idx="3"/>
            <a:endCxn id="79" idx="1"/>
          </p:cNvCxnSpPr>
          <p:nvPr/>
        </p:nvCxnSpPr>
        <p:spPr>
          <a:xfrm>
            <a:off x="811508" y="1338670"/>
            <a:ext cx="297012" cy="44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6">
            <a:extLst>
              <a:ext uri="{FF2B5EF4-FFF2-40B4-BE49-F238E27FC236}">
                <a16:creationId xmlns:a16="http://schemas.microsoft.com/office/drawing/2014/main" id="{7399D78C-46EF-4A98-A658-B8BC49B1751F}"/>
              </a:ext>
            </a:extLst>
          </p:cNvPr>
          <p:cNvSpPr/>
          <p:nvPr/>
        </p:nvSpPr>
        <p:spPr>
          <a:xfrm>
            <a:off x="1108520" y="1185943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1" name="Conector recto de flecha 5">
            <a:extLst>
              <a:ext uri="{FF2B5EF4-FFF2-40B4-BE49-F238E27FC236}">
                <a16:creationId xmlns:a16="http://schemas.microsoft.com/office/drawing/2014/main" id="{DBA879CC-8964-475E-A6EC-BD242D5D6B10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>
            <a:off x="808987" y="2030457"/>
            <a:ext cx="299533" cy="23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6">
            <a:extLst>
              <a:ext uri="{FF2B5EF4-FFF2-40B4-BE49-F238E27FC236}">
                <a16:creationId xmlns:a16="http://schemas.microsoft.com/office/drawing/2014/main" id="{2B0FDC7D-FAA0-43B4-A3EA-B168F6C7248E}"/>
              </a:ext>
            </a:extLst>
          </p:cNvPr>
          <p:cNvSpPr/>
          <p:nvPr/>
        </p:nvSpPr>
        <p:spPr>
          <a:xfrm>
            <a:off x="1108520" y="1875710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3" name="Conector recto de flecha 5">
            <a:extLst>
              <a:ext uri="{FF2B5EF4-FFF2-40B4-BE49-F238E27FC236}">
                <a16:creationId xmlns:a16="http://schemas.microsoft.com/office/drawing/2014/main" id="{89A0C407-C056-4423-B09C-D49128E54810}"/>
              </a:ext>
            </a:extLst>
          </p:cNvPr>
          <p:cNvCxnSpPr>
            <a:cxnSpLocks/>
            <a:stCxn id="72" idx="3"/>
            <a:endCxn id="84" idx="1"/>
          </p:cNvCxnSpPr>
          <p:nvPr/>
        </p:nvCxnSpPr>
        <p:spPr>
          <a:xfrm>
            <a:off x="808987" y="2722244"/>
            <a:ext cx="2995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6">
            <a:extLst>
              <a:ext uri="{FF2B5EF4-FFF2-40B4-BE49-F238E27FC236}">
                <a16:creationId xmlns:a16="http://schemas.microsoft.com/office/drawing/2014/main" id="{40A7F307-94A0-4FD5-BD07-E9EA7266AE91}"/>
              </a:ext>
            </a:extLst>
          </p:cNvPr>
          <p:cNvSpPr/>
          <p:nvPr/>
        </p:nvSpPr>
        <p:spPr>
          <a:xfrm>
            <a:off x="1108520" y="2565101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5" name="Conector recto de flecha 5">
            <a:extLst>
              <a:ext uri="{FF2B5EF4-FFF2-40B4-BE49-F238E27FC236}">
                <a16:creationId xmlns:a16="http://schemas.microsoft.com/office/drawing/2014/main" id="{5D4BEBFB-43BA-47BE-AF17-92E2D17DBC2E}"/>
              </a:ext>
            </a:extLst>
          </p:cNvPr>
          <p:cNvCxnSpPr>
            <a:cxnSpLocks/>
            <a:stCxn id="74" idx="3"/>
            <a:endCxn id="86" idx="1"/>
          </p:cNvCxnSpPr>
          <p:nvPr/>
        </p:nvCxnSpPr>
        <p:spPr>
          <a:xfrm flipV="1">
            <a:off x="808987" y="3405995"/>
            <a:ext cx="299533" cy="21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6">
            <a:extLst>
              <a:ext uri="{FF2B5EF4-FFF2-40B4-BE49-F238E27FC236}">
                <a16:creationId xmlns:a16="http://schemas.microsoft.com/office/drawing/2014/main" id="{F2CCDC08-514B-4647-921C-7722729C806D}"/>
              </a:ext>
            </a:extLst>
          </p:cNvPr>
          <p:cNvSpPr/>
          <p:nvPr/>
        </p:nvSpPr>
        <p:spPr>
          <a:xfrm>
            <a:off x="1108520" y="3248852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7" name="Conector recto de flecha 5">
            <a:extLst>
              <a:ext uri="{FF2B5EF4-FFF2-40B4-BE49-F238E27FC236}">
                <a16:creationId xmlns:a16="http://schemas.microsoft.com/office/drawing/2014/main" id="{759C1323-5473-4839-BE97-F22E6C2686EE}"/>
              </a:ext>
            </a:extLst>
          </p:cNvPr>
          <p:cNvCxnSpPr>
            <a:cxnSpLocks/>
            <a:stCxn id="76" idx="3"/>
            <a:endCxn id="88" idx="1"/>
          </p:cNvCxnSpPr>
          <p:nvPr/>
        </p:nvCxnSpPr>
        <p:spPr>
          <a:xfrm>
            <a:off x="807912" y="4118612"/>
            <a:ext cx="300608" cy="15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6">
            <a:extLst>
              <a:ext uri="{FF2B5EF4-FFF2-40B4-BE49-F238E27FC236}">
                <a16:creationId xmlns:a16="http://schemas.microsoft.com/office/drawing/2014/main" id="{201046E9-AB68-49EF-91C6-27DA37FD3238}"/>
              </a:ext>
            </a:extLst>
          </p:cNvPr>
          <p:cNvSpPr/>
          <p:nvPr/>
        </p:nvSpPr>
        <p:spPr>
          <a:xfrm>
            <a:off x="1108520" y="3963036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98" name="Conector recto de flecha 8">
            <a:extLst>
              <a:ext uri="{FF2B5EF4-FFF2-40B4-BE49-F238E27FC236}">
                <a16:creationId xmlns:a16="http://schemas.microsoft.com/office/drawing/2014/main" id="{6746B2F8-3F93-42D5-AB23-B8EC0D59DA50}"/>
              </a:ext>
            </a:extLst>
          </p:cNvPr>
          <p:cNvCxnSpPr>
            <a:cxnSpLocks/>
            <a:stCxn id="118" idx="3"/>
            <a:endCxn id="100" idx="1"/>
          </p:cNvCxnSpPr>
          <p:nvPr/>
        </p:nvCxnSpPr>
        <p:spPr>
          <a:xfrm>
            <a:off x="3891063" y="1338670"/>
            <a:ext cx="3213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10">
            <a:extLst>
              <a:ext uri="{FF2B5EF4-FFF2-40B4-BE49-F238E27FC236}">
                <a16:creationId xmlns:a16="http://schemas.microsoft.com/office/drawing/2014/main" id="{FADA6888-E7E8-4728-B773-05DDB2DDC09A}"/>
              </a:ext>
            </a:extLst>
          </p:cNvPr>
          <p:cNvSpPr/>
          <p:nvPr/>
        </p:nvSpPr>
        <p:spPr>
          <a:xfrm>
            <a:off x="5226300" y="1181527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filter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0" name="Rectángulo redondeado 17">
            <a:extLst>
              <a:ext uri="{FF2B5EF4-FFF2-40B4-BE49-F238E27FC236}">
                <a16:creationId xmlns:a16="http://schemas.microsoft.com/office/drawing/2014/main" id="{A03D432E-8241-4DCF-B4DA-4AFF972D1B60}"/>
              </a:ext>
            </a:extLst>
          </p:cNvPr>
          <p:cNvSpPr/>
          <p:nvPr/>
        </p:nvSpPr>
        <p:spPr>
          <a:xfrm>
            <a:off x="4212439" y="1181527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01" name="Conector recto de flecha 23">
            <a:extLst>
              <a:ext uri="{FF2B5EF4-FFF2-40B4-BE49-F238E27FC236}">
                <a16:creationId xmlns:a16="http://schemas.microsoft.com/office/drawing/2014/main" id="{F12FDA76-94C0-4D3E-975E-17135A8E794F}"/>
              </a:ext>
            </a:extLst>
          </p:cNvPr>
          <p:cNvCxnSpPr>
            <a:stCxn id="100" idx="3"/>
            <a:endCxn id="99" idx="1"/>
          </p:cNvCxnSpPr>
          <p:nvPr/>
        </p:nvCxnSpPr>
        <p:spPr>
          <a:xfrm>
            <a:off x="4937058" y="1338670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8">
            <a:extLst>
              <a:ext uri="{FF2B5EF4-FFF2-40B4-BE49-F238E27FC236}">
                <a16:creationId xmlns:a16="http://schemas.microsoft.com/office/drawing/2014/main" id="{89196DD2-69DD-4E04-94F3-10CC1816F5C4}"/>
              </a:ext>
            </a:extLst>
          </p:cNvPr>
          <p:cNvCxnSpPr>
            <a:endCxn id="104" idx="1"/>
          </p:cNvCxnSpPr>
          <p:nvPr/>
        </p:nvCxnSpPr>
        <p:spPr>
          <a:xfrm>
            <a:off x="1907283" y="1343086"/>
            <a:ext cx="2131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redondeado 17">
            <a:extLst>
              <a:ext uri="{FF2B5EF4-FFF2-40B4-BE49-F238E27FC236}">
                <a16:creationId xmlns:a16="http://schemas.microsoft.com/office/drawing/2014/main" id="{735B59B6-6949-4C81-9F0A-380EC427F1B6}"/>
              </a:ext>
            </a:extLst>
          </p:cNvPr>
          <p:cNvSpPr/>
          <p:nvPr/>
        </p:nvSpPr>
        <p:spPr>
          <a:xfrm>
            <a:off x="2120449" y="1185943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05" name="Conector recto de flecha 8">
            <a:extLst>
              <a:ext uri="{FF2B5EF4-FFF2-40B4-BE49-F238E27FC236}">
                <a16:creationId xmlns:a16="http://schemas.microsoft.com/office/drawing/2014/main" id="{DB6D1516-F4E8-48C7-8AF0-2F0DAEE29E93}"/>
              </a:ext>
            </a:extLst>
          </p:cNvPr>
          <p:cNvCxnSpPr>
            <a:cxnSpLocks/>
            <a:stCxn id="82" idx="3"/>
            <a:endCxn id="106" idx="1"/>
          </p:cNvCxnSpPr>
          <p:nvPr/>
        </p:nvCxnSpPr>
        <p:spPr>
          <a:xfrm>
            <a:off x="1833139" y="2032853"/>
            <a:ext cx="287310" cy="42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redondeado 17">
            <a:extLst>
              <a:ext uri="{FF2B5EF4-FFF2-40B4-BE49-F238E27FC236}">
                <a16:creationId xmlns:a16="http://schemas.microsoft.com/office/drawing/2014/main" id="{CB920315-02E9-4A7F-921A-F9B27C9E45F8}"/>
              </a:ext>
            </a:extLst>
          </p:cNvPr>
          <p:cNvSpPr/>
          <p:nvPr/>
        </p:nvSpPr>
        <p:spPr>
          <a:xfrm>
            <a:off x="2120449" y="1879959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07" name="Conector recto de flecha 8">
            <a:extLst>
              <a:ext uri="{FF2B5EF4-FFF2-40B4-BE49-F238E27FC236}">
                <a16:creationId xmlns:a16="http://schemas.microsoft.com/office/drawing/2014/main" id="{43F49EF1-368A-44A9-B0C3-9040CC503F37}"/>
              </a:ext>
            </a:extLst>
          </p:cNvPr>
          <p:cNvCxnSpPr>
            <a:cxnSpLocks/>
            <a:stCxn id="84" idx="3"/>
            <a:endCxn id="108" idx="1"/>
          </p:cNvCxnSpPr>
          <p:nvPr/>
        </p:nvCxnSpPr>
        <p:spPr>
          <a:xfrm>
            <a:off x="1833139" y="2722244"/>
            <a:ext cx="2873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redondeado 17">
            <a:extLst>
              <a:ext uri="{FF2B5EF4-FFF2-40B4-BE49-F238E27FC236}">
                <a16:creationId xmlns:a16="http://schemas.microsoft.com/office/drawing/2014/main" id="{875F62C8-E1EE-410D-AC50-467C59976EB8}"/>
              </a:ext>
            </a:extLst>
          </p:cNvPr>
          <p:cNvSpPr/>
          <p:nvPr/>
        </p:nvSpPr>
        <p:spPr>
          <a:xfrm>
            <a:off x="2120449" y="2565101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09" name="Conector recto de flecha 8">
            <a:extLst>
              <a:ext uri="{FF2B5EF4-FFF2-40B4-BE49-F238E27FC236}">
                <a16:creationId xmlns:a16="http://schemas.microsoft.com/office/drawing/2014/main" id="{A3496E75-BEF0-4A66-938D-11186E68C1AD}"/>
              </a:ext>
            </a:extLst>
          </p:cNvPr>
          <p:cNvCxnSpPr>
            <a:cxnSpLocks/>
            <a:stCxn id="86" idx="3"/>
            <a:endCxn id="110" idx="1"/>
          </p:cNvCxnSpPr>
          <p:nvPr/>
        </p:nvCxnSpPr>
        <p:spPr>
          <a:xfrm flipV="1">
            <a:off x="1833139" y="3403634"/>
            <a:ext cx="287310" cy="23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redondeado 17">
            <a:extLst>
              <a:ext uri="{FF2B5EF4-FFF2-40B4-BE49-F238E27FC236}">
                <a16:creationId xmlns:a16="http://schemas.microsoft.com/office/drawing/2014/main" id="{DAD67326-B78F-4A5E-8C77-230EF6604B91}"/>
              </a:ext>
            </a:extLst>
          </p:cNvPr>
          <p:cNvSpPr/>
          <p:nvPr/>
        </p:nvSpPr>
        <p:spPr>
          <a:xfrm>
            <a:off x="2120449" y="3246491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11" name="Conector recto de flecha 8">
            <a:extLst>
              <a:ext uri="{FF2B5EF4-FFF2-40B4-BE49-F238E27FC236}">
                <a16:creationId xmlns:a16="http://schemas.microsoft.com/office/drawing/2014/main" id="{A1060B66-6A87-4808-BBC0-A2FE545A7AE3}"/>
              </a:ext>
            </a:extLst>
          </p:cNvPr>
          <p:cNvCxnSpPr>
            <a:cxnSpLocks/>
            <a:stCxn id="88" idx="3"/>
            <a:endCxn id="112" idx="1"/>
          </p:cNvCxnSpPr>
          <p:nvPr/>
        </p:nvCxnSpPr>
        <p:spPr>
          <a:xfrm flipV="1">
            <a:off x="1833139" y="4118612"/>
            <a:ext cx="287310" cy="15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redondeado 17">
            <a:extLst>
              <a:ext uri="{FF2B5EF4-FFF2-40B4-BE49-F238E27FC236}">
                <a16:creationId xmlns:a16="http://schemas.microsoft.com/office/drawing/2014/main" id="{59B07EDA-2304-4C66-91B4-3493454B4708}"/>
              </a:ext>
            </a:extLst>
          </p:cNvPr>
          <p:cNvSpPr/>
          <p:nvPr/>
        </p:nvSpPr>
        <p:spPr>
          <a:xfrm>
            <a:off x="2120449" y="3961469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18" name="Rectángulo 10">
            <a:extLst>
              <a:ext uri="{FF2B5EF4-FFF2-40B4-BE49-F238E27FC236}">
                <a16:creationId xmlns:a16="http://schemas.microsoft.com/office/drawing/2014/main" id="{09E8B97A-57E8-4920-B559-48C61090161A}"/>
              </a:ext>
            </a:extLst>
          </p:cNvPr>
          <p:cNvSpPr/>
          <p:nvPr/>
        </p:nvSpPr>
        <p:spPr>
          <a:xfrm>
            <a:off x="3166444" y="1181527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err="1">
                <a:solidFill>
                  <a:srgbClr val="7030A0"/>
                </a:solidFill>
              </a:rPr>
              <a:t>union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19" name="Conector recto de flecha 8">
            <a:extLst>
              <a:ext uri="{FF2B5EF4-FFF2-40B4-BE49-F238E27FC236}">
                <a16:creationId xmlns:a16="http://schemas.microsoft.com/office/drawing/2014/main" id="{C5CC7205-DC74-4051-8A22-E6DF7CF5EE8C}"/>
              </a:ext>
            </a:extLst>
          </p:cNvPr>
          <p:cNvCxnSpPr>
            <a:cxnSpLocks/>
            <a:stCxn id="104" idx="3"/>
            <a:endCxn id="118" idx="1"/>
          </p:cNvCxnSpPr>
          <p:nvPr/>
        </p:nvCxnSpPr>
        <p:spPr>
          <a:xfrm flipV="1">
            <a:off x="2845068" y="1338670"/>
            <a:ext cx="321376" cy="44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8">
            <a:extLst>
              <a:ext uri="{FF2B5EF4-FFF2-40B4-BE49-F238E27FC236}">
                <a16:creationId xmlns:a16="http://schemas.microsoft.com/office/drawing/2014/main" id="{0409D75C-8429-48FD-A8FC-B41A07B984AF}"/>
              </a:ext>
            </a:extLst>
          </p:cNvPr>
          <p:cNvCxnSpPr>
            <a:cxnSpLocks/>
            <a:stCxn id="106" idx="3"/>
            <a:endCxn id="118" idx="2"/>
          </p:cNvCxnSpPr>
          <p:nvPr/>
        </p:nvCxnSpPr>
        <p:spPr>
          <a:xfrm flipV="1">
            <a:off x="2845068" y="1495812"/>
            <a:ext cx="683686" cy="541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8">
            <a:extLst>
              <a:ext uri="{FF2B5EF4-FFF2-40B4-BE49-F238E27FC236}">
                <a16:creationId xmlns:a16="http://schemas.microsoft.com/office/drawing/2014/main" id="{7DDBB077-533D-4004-AB13-55F3C023ACBC}"/>
              </a:ext>
            </a:extLst>
          </p:cNvPr>
          <p:cNvCxnSpPr>
            <a:cxnSpLocks/>
            <a:stCxn id="108" idx="3"/>
            <a:endCxn id="118" idx="2"/>
          </p:cNvCxnSpPr>
          <p:nvPr/>
        </p:nvCxnSpPr>
        <p:spPr>
          <a:xfrm flipV="1">
            <a:off x="2845068" y="1495812"/>
            <a:ext cx="683686" cy="12264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8">
            <a:extLst>
              <a:ext uri="{FF2B5EF4-FFF2-40B4-BE49-F238E27FC236}">
                <a16:creationId xmlns:a16="http://schemas.microsoft.com/office/drawing/2014/main" id="{D1496140-C57D-43AF-8C47-EE7559A25E16}"/>
              </a:ext>
            </a:extLst>
          </p:cNvPr>
          <p:cNvCxnSpPr>
            <a:cxnSpLocks/>
            <a:stCxn id="110" idx="3"/>
            <a:endCxn id="118" idx="2"/>
          </p:cNvCxnSpPr>
          <p:nvPr/>
        </p:nvCxnSpPr>
        <p:spPr>
          <a:xfrm flipV="1">
            <a:off x="2845068" y="1495812"/>
            <a:ext cx="683686" cy="19078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8">
            <a:extLst>
              <a:ext uri="{FF2B5EF4-FFF2-40B4-BE49-F238E27FC236}">
                <a16:creationId xmlns:a16="http://schemas.microsoft.com/office/drawing/2014/main" id="{936A2D82-4CAA-4914-A904-CCDE7ED41DFA}"/>
              </a:ext>
            </a:extLst>
          </p:cNvPr>
          <p:cNvCxnSpPr>
            <a:cxnSpLocks/>
            <a:stCxn id="112" idx="3"/>
            <a:endCxn id="118" idx="2"/>
          </p:cNvCxnSpPr>
          <p:nvPr/>
        </p:nvCxnSpPr>
        <p:spPr>
          <a:xfrm flipV="1">
            <a:off x="2845068" y="1495812"/>
            <a:ext cx="683686" cy="2622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redondeado 39">
            <a:extLst>
              <a:ext uri="{FF2B5EF4-FFF2-40B4-BE49-F238E27FC236}">
                <a16:creationId xmlns:a16="http://schemas.microsoft.com/office/drawing/2014/main" id="{61663A8B-813C-4A6C-83F4-66193E3C6598}"/>
              </a:ext>
            </a:extLst>
          </p:cNvPr>
          <p:cNvSpPr/>
          <p:nvPr/>
        </p:nvSpPr>
        <p:spPr>
          <a:xfrm>
            <a:off x="6241083" y="1179673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36" name="Rectángulo 44">
            <a:extLst>
              <a:ext uri="{FF2B5EF4-FFF2-40B4-BE49-F238E27FC236}">
                <a16:creationId xmlns:a16="http://schemas.microsoft.com/office/drawing/2014/main" id="{AD1C7103-AAA4-4B80-87B5-E741DB0F5E9C}"/>
              </a:ext>
            </a:extLst>
          </p:cNvPr>
          <p:cNvSpPr/>
          <p:nvPr/>
        </p:nvSpPr>
        <p:spPr>
          <a:xfrm>
            <a:off x="7254944" y="1181527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37" name="Conector recto de flecha 45">
            <a:extLst>
              <a:ext uri="{FF2B5EF4-FFF2-40B4-BE49-F238E27FC236}">
                <a16:creationId xmlns:a16="http://schemas.microsoft.com/office/drawing/2014/main" id="{0EEFCC55-CDB1-4049-9C2E-8A368FE84A96}"/>
              </a:ext>
            </a:extLst>
          </p:cNvPr>
          <p:cNvCxnSpPr>
            <a:stCxn id="135" idx="3"/>
            <a:endCxn id="136" idx="1"/>
          </p:cNvCxnSpPr>
          <p:nvPr/>
        </p:nvCxnSpPr>
        <p:spPr>
          <a:xfrm>
            <a:off x="6965702" y="1336816"/>
            <a:ext cx="289242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23">
            <a:extLst>
              <a:ext uri="{FF2B5EF4-FFF2-40B4-BE49-F238E27FC236}">
                <a16:creationId xmlns:a16="http://schemas.microsoft.com/office/drawing/2014/main" id="{8A0274DB-94C9-4B19-92A6-7A06DA5EFC13}"/>
              </a:ext>
            </a:extLst>
          </p:cNvPr>
          <p:cNvCxnSpPr>
            <a:cxnSpLocks/>
            <a:stCxn id="99" idx="3"/>
            <a:endCxn id="135" idx="1"/>
          </p:cNvCxnSpPr>
          <p:nvPr/>
        </p:nvCxnSpPr>
        <p:spPr>
          <a:xfrm flipV="1">
            <a:off x="5950919" y="1336816"/>
            <a:ext cx="290164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redondeado 27">
            <a:extLst>
              <a:ext uri="{FF2B5EF4-FFF2-40B4-BE49-F238E27FC236}">
                <a16:creationId xmlns:a16="http://schemas.microsoft.com/office/drawing/2014/main" id="{FEEC18CF-D7C8-4E71-8026-D347549BAA50}"/>
              </a:ext>
            </a:extLst>
          </p:cNvPr>
          <p:cNvSpPr/>
          <p:nvPr/>
        </p:nvSpPr>
        <p:spPr>
          <a:xfrm>
            <a:off x="8359001" y="1179673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42" name="Rectángulo 33">
            <a:extLst>
              <a:ext uri="{FF2B5EF4-FFF2-40B4-BE49-F238E27FC236}">
                <a16:creationId xmlns:a16="http://schemas.microsoft.com/office/drawing/2014/main" id="{413803E8-A9B1-4646-A732-E5FB59B170CB}"/>
              </a:ext>
            </a:extLst>
          </p:cNvPr>
          <p:cNvSpPr/>
          <p:nvPr/>
        </p:nvSpPr>
        <p:spPr>
          <a:xfrm>
            <a:off x="9372862" y="1179673"/>
            <a:ext cx="724619" cy="314285"/>
          </a:xfrm>
          <a:prstGeom prst="rect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accent6"/>
                </a:solidFill>
              </a:rPr>
              <a:t>Cache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43" name="Conector recto de flecha 34">
            <a:extLst>
              <a:ext uri="{FF2B5EF4-FFF2-40B4-BE49-F238E27FC236}">
                <a16:creationId xmlns:a16="http://schemas.microsoft.com/office/drawing/2014/main" id="{069AC5D7-97F5-4DAB-80BE-2EE8350A6E33}"/>
              </a:ext>
            </a:extLst>
          </p:cNvPr>
          <p:cNvCxnSpPr>
            <a:stCxn id="141" idx="3"/>
            <a:endCxn id="142" idx="1"/>
          </p:cNvCxnSpPr>
          <p:nvPr/>
        </p:nvCxnSpPr>
        <p:spPr>
          <a:xfrm>
            <a:off x="9083620" y="1336816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45">
            <a:extLst>
              <a:ext uri="{FF2B5EF4-FFF2-40B4-BE49-F238E27FC236}">
                <a16:creationId xmlns:a16="http://schemas.microsoft.com/office/drawing/2014/main" id="{C6F8D04B-84AD-4F6F-8256-50C4D9E58D56}"/>
              </a:ext>
            </a:extLst>
          </p:cNvPr>
          <p:cNvCxnSpPr>
            <a:cxnSpLocks/>
            <a:stCxn id="136" idx="3"/>
            <a:endCxn id="141" idx="1"/>
          </p:cNvCxnSpPr>
          <p:nvPr/>
        </p:nvCxnSpPr>
        <p:spPr>
          <a:xfrm flipV="1">
            <a:off x="8068837" y="1336816"/>
            <a:ext cx="290164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2" descr="Green csv icon - Free green file icons">
            <a:extLst>
              <a:ext uri="{FF2B5EF4-FFF2-40B4-BE49-F238E27FC236}">
                <a16:creationId xmlns:a16="http://schemas.microsoft.com/office/drawing/2014/main" id="{DBB86509-0B06-4570-B7EB-74827181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4" y="298437"/>
            <a:ext cx="426768" cy="3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CuadroTexto 3">
            <a:extLst>
              <a:ext uri="{FF2B5EF4-FFF2-40B4-BE49-F238E27FC236}">
                <a16:creationId xmlns:a16="http://schemas.microsoft.com/office/drawing/2014/main" id="{6034980C-43C8-4544-B5DC-27BF4D148706}"/>
              </a:ext>
            </a:extLst>
          </p:cNvPr>
          <p:cNvSpPr txBox="1"/>
          <p:nvPr/>
        </p:nvSpPr>
        <p:spPr>
          <a:xfrm>
            <a:off x="-1075" y="21438"/>
            <a:ext cx="1287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Online_Retail.csv</a:t>
            </a:r>
          </a:p>
        </p:txBody>
      </p:sp>
      <p:cxnSp>
        <p:nvCxnSpPr>
          <p:cNvPr id="149" name="Conector recto de flecha 5">
            <a:extLst>
              <a:ext uri="{FF2B5EF4-FFF2-40B4-BE49-F238E27FC236}">
                <a16:creationId xmlns:a16="http://schemas.microsoft.com/office/drawing/2014/main" id="{FEED1AF6-7486-4BDC-A3F0-CEDB28E3F541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808842" y="455580"/>
            <a:ext cx="3707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ángulo 6">
            <a:extLst>
              <a:ext uri="{FF2B5EF4-FFF2-40B4-BE49-F238E27FC236}">
                <a16:creationId xmlns:a16="http://schemas.microsoft.com/office/drawing/2014/main" id="{3BEF8E91-E6CA-4700-976D-0A1453066B78}"/>
              </a:ext>
            </a:extLst>
          </p:cNvPr>
          <p:cNvSpPr/>
          <p:nvPr/>
        </p:nvSpPr>
        <p:spPr>
          <a:xfrm>
            <a:off x="1179599" y="298437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51" name="Conector recto de flecha 8">
            <a:extLst>
              <a:ext uri="{FF2B5EF4-FFF2-40B4-BE49-F238E27FC236}">
                <a16:creationId xmlns:a16="http://schemas.microsoft.com/office/drawing/2014/main" id="{8E323EB4-B40B-4026-9463-27B27F9E722E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1904218" y="455580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0">
            <a:extLst>
              <a:ext uri="{FF2B5EF4-FFF2-40B4-BE49-F238E27FC236}">
                <a16:creationId xmlns:a16="http://schemas.microsoft.com/office/drawing/2014/main" id="{170BE432-32B0-44B5-8A1C-36668460123E}"/>
              </a:ext>
            </a:extLst>
          </p:cNvPr>
          <p:cNvSpPr/>
          <p:nvPr/>
        </p:nvSpPr>
        <p:spPr>
          <a:xfrm>
            <a:off x="3207321" y="298437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filter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53" name="Rectángulo redondeado 17">
            <a:extLst>
              <a:ext uri="{FF2B5EF4-FFF2-40B4-BE49-F238E27FC236}">
                <a16:creationId xmlns:a16="http://schemas.microsoft.com/office/drawing/2014/main" id="{10C32EA8-80CB-4EFC-88A9-DD2ED27E5308}"/>
              </a:ext>
            </a:extLst>
          </p:cNvPr>
          <p:cNvSpPr/>
          <p:nvPr/>
        </p:nvSpPr>
        <p:spPr>
          <a:xfrm>
            <a:off x="2193460" y="298437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54" name="Conector recto de flecha 23">
            <a:extLst>
              <a:ext uri="{FF2B5EF4-FFF2-40B4-BE49-F238E27FC236}">
                <a16:creationId xmlns:a16="http://schemas.microsoft.com/office/drawing/2014/main" id="{D212F057-8F5B-45CC-A4E3-1F11EB5B0DDB}"/>
              </a:ext>
            </a:extLst>
          </p:cNvPr>
          <p:cNvCxnSpPr>
            <a:stCxn id="153" idx="3"/>
            <a:endCxn id="152" idx="1"/>
          </p:cNvCxnSpPr>
          <p:nvPr/>
        </p:nvCxnSpPr>
        <p:spPr>
          <a:xfrm>
            <a:off x="2918079" y="455580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redondeado 27">
            <a:extLst>
              <a:ext uri="{FF2B5EF4-FFF2-40B4-BE49-F238E27FC236}">
                <a16:creationId xmlns:a16="http://schemas.microsoft.com/office/drawing/2014/main" id="{195BDB68-7703-41F2-9CB0-33CDBCC21837}"/>
              </a:ext>
            </a:extLst>
          </p:cNvPr>
          <p:cNvSpPr/>
          <p:nvPr/>
        </p:nvSpPr>
        <p:spPr>
          <a:xfrm>
            <a:off x="4221182" y="298437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56" name="Conector recto de flecha 28">
            <a:extLst>
              <a:ext uri="{FF2B5EF4-FFF2-40B4-BE49-F238E27FC236}">
                <a16:creationId xmlns:a16="http://schemas.microsoft.com/office/drawing/2014/main" id="{527232AD-7A9D-4599-8104-6A3119A14547}"/>
              </a:ext>
            </a:extLst>
          </p:cNvPr>
          <p:cNvCxnSpPr>
            <a:stCxn id="152" idx="3"/>
            <a:endCxn id="155" idx="1"/>
          </p:cNvCxnSpPr>
          <p:nvPr/>
        </p:nvCxnSpPr>
        <p:spPr>
          <a:xfrm>
            <a:off x="3931940" y="455580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34">
            <a:extLst>
              <a:ext uri="{FF2B5EF4-FFF2-40B4-BE49-F238E27FC236}">
                <a16:creationId xmlns:a16="http://schemas.microsoft.com/office/drawing/2014/main" id="{FD79A39C-362A-492E-874A-A6C0E7ABE286}"/>
              </a:ext>
            </a:extLst>
          </p:cNvPr>
          <p:cNvCxnSpPr>
            <a:cxnSpLocks/>
            <a:stCxn id="155" idx="3"/>
            <a:endCxn id="210" idx="1"/>
          </p:cNvCxnSpPr>
          <p:nvPr/>
        </p:nvCxnSpPr>
        <p:spPr>
          <a:xfrm flipV="1">
            <a:off x="4945801" y="455579"/>
            <a:ext cx="28282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Picture 6" descr="Txt file | Free Icon">
            <a:extLst>
              <a:ext uri="{FF2B5EF4-FFF2-40B4-BE49-F238E27FC236}">
                <a16:creationId xmlns:a16="http://schemas.microsoft.com/office/drawing/2014/main" id="{F6A87375-E477-42BB-BFDC-D722BDBD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95" y="4838939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CuadroTexto 3">
            <a:extLst>
              <a:ext uri="{FF2B5EF4-FFF2-40B4-BE49-F238E27FC236}">
                <a16:creationId xmlns:a16="http://schemas.microsoft.com/office/drawing/2014/main" id="{20E8E228-3240-4431-9627-C90A2191688A}"/>
              </a:ext>
            </a:extLst>
          </p:cNvPr>
          <p:cNvSpPr txBox="1"/>
          <p:nvPr/>
        </p:nvSpPr>
        <p:spPr>
          <a:xfrm>
            <a:off x="1346" y="4600080"/>
            <a:ext cx="1150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ListProducts.txt</a:t>
            </a:r>
          </a:p>
        </p:txBody>
      </p:sp>
      <p:cxnSp>
        <p:nvCxnSpPr>
          <p:cNvPr id="161" name="Conector recto de flecha 5">
            <a:extLst>
              <a:ext uri="{FF2B5EF4-FFF2-40B4-BE49-F238E27FC236}">
                <a16:creationId xmlns:a16="http://schemas.microsoft.com/office/drawing/2014/main" id="{A25FF4B7-53D5-458C-BEC6-BE4282DA0664}"/>
              </a:ext>
            </a:extLst>
          </p:cNvPr>
          <p:cNvCxnSpPr>
            <a:cxnSpLocks/>
            <a:stCxn id="1047" idx="3"/>
            <a:endCxn id="162" idx="1"/>
          </p:cNvCxnSpPr>
          <p:nvPr/>
        </p:nvCxnSpPr>
        <p:spPr>
          <a:xfrm>
            <a:off x="811263" y="5053823"/>
            <a:ext cx="34065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6">
            <a:extLst>
              <a:ext uri="{FF2B5EF4-FFF2-40B4-BE49-F238E27FC236}">
                <a16:creationId xmlns:a16="http://schemas.microsoft.com/office/drawing/2014/main" id="{C6ECC791-A936-43E2-8D85-3453ED6B984C}"/>
              </a:ext>
            </a:extLst>
          </p:cNvPr>
          <p:cNvSpPr/>
          <p:nvPr/>
        </p:nvSpPr>
        <p:spPr>
          <a:xfrm>
            <a:off x="1151917" y="4896681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63" name="Conector recto de flecha 8">
            <a:extLst>
              <a:ext uri="{FF2B5EF4-FFF2-40B4-BE49-F238E27FC236}">
                <a16:creationId xmlns:a16="http://schemas.microsoft.com/office/drawing/2014/main" id="{0B4E5612-D93F-4CF0-94BA-494E077B2260}"/>
              </a:ext>
            </a:extLst>
          </p:cNvPr>
          <p:cNvCxnSpPr>
            <a:stCxn id="162" idx="3"/>
            <a:endCxn id="165" idx="1"/>
          </p:cNvCxnSpPr>
          <p:nvPr/>
        </p:nvCxnSpPr>
        <p:spPr>
          <a:xfrm>
            <a:off x="1876536" y="5053824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ángulo 10">
            <a:extLst>
              <a:ext uri="{FF2B5EF4-FFF2-40B4-BE49-F238E27FC236}">
                <a16:creationId xmlns:a16="http://schemas.microsoft.com/office/drawing/2014/main" id="{322A997A-8B14-4244-89A0-97C9D0334BB6}"/>
              </a:ext>
            </a:extLst>
          </p:cNvPr>
          <p:cNvSpPr/>
          <p:nvPr/>
        </p:nvSpPr>
        <p:spPr>
          <a:xfrm>
            <a:off x="3179639" y="4896681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filter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65" name="Rectángulo redondeado 17">
            <a:extLst>
              <a:ext uri="{FF2B5EF4-FFF2-40B4-BE49-F238E27FC236}">
                <a16:creationId xmlns:a16="http://schemas.microsoft.com/office/drawing/2014/main" id="{D81EA1AB-F959-4910-A723-ED6E4C2A3AA4}"/>
              </a:ext>
            </a:extLst>
          </p:cNvPr>
          <p:cNvSpPr/>
          <p:nvPr/>
        </p:nvSpPr>
        <p:spPr>
          <a:xfrm>
            <a:off x="2165778" y="4896681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66" name="Conector recto de flecha 23">
            <a:extLst>
              <a:ext uri="{FF2B5EF4-FFF2-40B4-BE49-F238E27FC236}">
                <a16:creationId xmlns:a16="http://schemas.microsoft.com/office/drawing/2014/main" id="{2D114116-2985-4AA6-8FB5-300C8F08B817}"/>
              </a:ext>
            </a:extLst>
          </p:cNvPr>
          <p:cNvCxnSpPr>
            <a:stCxn id="165" idx="3"/>
            <a:endCxn id="164" idx="1"/>
          </p:cNvCxnSpPr>
          <p:nvPr/>
        </p:nvCxnSpPr>
        <p:spPr>
          <a:xfrm>
            <a:off x="2890397" y="5053824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redondeado 27">
            <a:extLst>
              <a:ext uri="{FF2B5EF4-FFF2-40B4-BE49-F238E27FC236}">
                <a16:creationId xmlns:a16="http://schemas.microsoft.com/office/drawing/2014/main" id="{A1A2980F-3E28-4615-B5E4-441CC082CC18}"/>
              </a:ext>
            </a:extLst>
          </p:cNvPr>
          <p:cNvSpPr/>
          <p:nvPr/>
        </p:nvSpPr>
        <p:spPr>
          <a:xfrm>
            <a:off x="4193500" y="4896681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68" name="Conector recto de flecha 28">
            <a:extLst>
              <a:ext uri="{FF2B5EF4-FFF2-40B4-BE49-F238E27FC236}">
                <a16:creationId xmlns:a16="http://schemas.microsoft.com/office/drawing/2014/main" id="{66508280-1101-4305-AA5A-AE7957C6833B}"/>
              </a:ext>
            </a:extLst>
          </p:cNvPr>
          <p:cNvCxnSpPr>
            <a:stCxn id="164" idx="3"/>
            <a:endCxn id="167" idx="1"/>
          </p:cNvCxnSpPr>
          <p:nvPr/>
        </p:nvCxnSpPr>
        <p:spPr>
          <a:xfrm>
            <a:off x="3904258" y="5053824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34">
            <a:extLst>
              <a:ext uri="{FF2B5EF4-FFF2-40B4-BE49-F238E27FC236}">
                <a16:creationId xmlns:a16="http://schemas.microsoft.com/office/drawing/2014/main" id="{0184E76A-B743-4EDC-B4E4-F2DD3F37AB5E}"/>
              </a:ext>
            </a:extLst>
          </p:cNvPr>
          <p:cNvCxnSpPr>
            <a:cxnSpLocks/>
            <a:stCxn id="167" idx="3"/>
            <a:endCxn id="173" idx="1"/>
          </p:cNvCxnSpPr>
          <p:nvPr/>
        </p:nvCxnSpPr>
        <p:spPr>
          <a:xfrm flipV="1">
            <a:off x="4918119" y="5052265"/>
            <a:ext cx="282128" cy="15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ángulo 44">
            <a:extLst>
              <a:ext uri="{FF2B5EF4-FFF2-40B4-BE49-F238E27FC236}">
                <a16:creationId xmlns:a16="http://schemas.microsoft.com/office/drawing/2014/main" id="{675A5E4B-050E-4F39-82E7-27035F13973F}"/>
              </a:ext>
            </a:extLst>
          </p:cNvPr>
          <p:cNvSpPr/>
          <p:nvPr/>
        </p:nvSpPr>
        <p:spPr>
          <a:xfrm>
            <a:off x="5200247" y="4895122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74" name="Rectángulo redondeado 27">
            <a:extLst>
              <a:ext uri="{FF2B5EF4-FFF2-40B4-BE49-F238E27FC236}">
                <a16:creationId xmlns:a16="http://schemas.microsoft.com/office/drawing/2014/main" id="{7481C272-A9CF-4094-96E6-D4938722BEC4}"/>
              </a:ext>
            </a:extLst>
          </p:cNvPr>
          <p:cNvSpPr/>
          <p:nvPr/>
        </p:nvSpPr>
        <p:spPr>
          <a:xfrm>
            <a:off x="6304304" y="4893268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75" name="Rectángulo 33">
            <a:extLst>
              <a:ext uri="{FF2B5EF4-FFF2-40B4-BE49-F238E27FC236}">
                <a16:creationId xmlns:a16="http://schemas.microsoft.com/office/drawing/2014/main" id="{3EF80A60-DA7C-4E65-BC3E-C7FA944A5E91}"/>
              </a:ext>
            </a:extLst>
          </p:cNvPr>
          <p:cNvSpPr/>
          <p:nvPr/>
        </p:nvSpPr>
        <p:spPr>
          <a:xfrm>
            <a:off x="7318165" y="4893268"/>
            <a:ext cx="724619" cy="314285"/>
          </a:xfrm>
          <a:prstGeom prst="rect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accent6"/>
                </a:solidFill>
              </a:rPr>
              <a:t>Cache</a:t>
            </a:r>
            <a:endParaRPr lang="en-US" sz="1200" dirty="0">
              <a:solidFill>
                <a:schemeClr val="accent6"/>
              </a:solidFill>
            </a:endParaRPr>
          </a:p>
        </p:txBody>
      </p:sp>
      <p:cxnSp>
        <p:nvCxnSpPr>
          <p:cNvPr id="176" name="Conector recto de flecha 34">
            <a:extLst>
              <a:ext uri="{FF2B5EF4-FFF2-40B4-BE49-F238E27FC236}">
                <a16:creationId xmlns:a16="http://schemas.microsoft.com/office/drawing/2014/main" id="{95BAB11C-21BB-4D62-AD12-A94D388F5BD4}"/>
              </a:ext>
            </a:extLst>
          </p:cNvPr>
          <p:cNvCxnSpPr>
            <a:stCxn id="174" idx="3"/>
            <a:endCxn id="175" idx="1"/>
          </p:cNvCxnSpPr>
          <p:nvPr/>
        </p:nvCxnSpPr>
        <p:spPr>
          <a:xfrm>
            <a:off x="7028923" y="5050411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45">
            <a:extLst>
              <a:ext uri="{FF2B5EF4-FFF2-40B4-BE49-F238E27FC236}">
                <a16:creationId xmlns:a16="http://schemas.microsoft.com/office/drawing/2014/main" id="{EA0DE2B2-6E2E-4F1B-BA96-E09F58FD1953}"/>
              </a:ext>
            </a:extLst>
          </p:cNvPr>
          <p:cNvCxnSpPr>
            <a:cxnSpLocks/>
            <a:stCxn id="173" idx="3"/>
            <a:endCxn id="174" idx="1"/>
          </p:cNvCxnSpPr>
          <p:nvPr/>
        </p:nvCxnSpPr>
        <p:spPr>
          <a:xfrm flipV="1">
            <a:off x="6014140" y="5050411"/>
            <a:ext cx="290164" cy="18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redondeado 27">
            <a:extLst>
              <a:ext uri="{FF2B5EF4-FFF2-40B4-BE49-F238E27FC236}">
                <a16:creationId xmlns:a16="http://schemas.microsoft.com/office/drawing/2014/main" id="{B072B394-9CDE-48DC-B9A8-D49242AFB90F}"/>
              </a:ext>
            </a:extLst>
          </p:cNvPr>
          <p:cNvSpPr/>
          <p:nvPr/>
        </p:nvSpPr>
        <p:spPr>
          <a:xfrm>
            <a:off x="3544617" y="1877564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80" name="Conector recto de flecha 34">
            <a:extLst>
              <a:ext uri="{FF2B5EF4-FFF2-40B4-BE49-F238E27FC236}">
                <a16:creationId xmlns:a16="http://schemas.microsoft.com/office/drawing/2014/main" id="{10B4D8B8-AA06-4F5D-BA4F-1EB98D46D12A}"/>
              </a:ext>
            </a:extLst>
          </p:cNvPr>
          <p:cNvCxnSpPr>
            <a:cxnSpLocks/>
            <a:stCxn id="179" idx="3"/>
            <a:endCxn id="184" idx="1"/>
          </p:cNvCxnSpPr>
          <p:nvPr/>
        </p:nvCxnSpPr>
        <p:spPr>
          <a:xfrm flipV="1">
            <a:off x="4269236" y="2027903"/>
            <a:ext cx="295342" cy="68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de flecha 34">
            <a:extLst>
              <a:ext uri="{FF2B5EF4-FFF2-40B4-BE49-F238E27FC236}">
                <a16:creationId xmlns:a16="http://schemas.microsoft.com/office/drawing/2014/main" id="{2F062AFB-0D7F-4255-B24C-F3ABFCA026C1}"/>
              </a:ext>
            </a:extLst>
          </p:cNvPr>
          <p:cNvCxnSpPr>
            <a:cxnSpLocks/>
            <a:stCxn id="142" idx="2"/>
            <a:endCxn id="179" idx="0"/>
          </p:cNvCxnSpPr>
          <p:nvPr/>
        </p:nvCxnSpPr>
        <p:spPr>
          <a:xfrm flipH="1">
            <a:off x="3906927" y="1493958"/>
            <a:ext cx="5828245" cy="383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44">
            <a:extLst>
              <a:ext uri="{FF2B5EF4-FFF2-40B4-BE49-F238E27FC236}">
                <a16:creationId xmlns:a16="http://schemas.microsoft.com/office/drawing/2014/main" id="{433A95BB-E3BF-484F-9021-50D239DBA3F5}"/>
              </a:ext>
            </a:extLst>
          </p:cNvPr>
          <p:cNvSpPr/>
          <p:nvPr/>
        </p:nvSpPr>
        <p:spPr>
          <a:xfrm>
            <a:off x="4564578" y="1870760"/>
            <a:ext cx="930694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reduceByKey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85" name="Rectángulo redondeado 27">
            <a:extLst>
              <a:ext uri="{FF2B5EF4-FFF2-40B4-BE49-F238E27FC236}">
                <a16:creationId xmlns:a16="http://schemas.microsoft.com/office/drawing/2014/main" id="{50A7F059-F8E2-4057-AEA1-02E60F93B2F0}"/>
              </a:ext>
            </a:extLst>
          </p:cNvPr>
          <p:cNvSpPr/>
          <p:nvPr/>
        </p:nvSpPr>
        <p:spPr>
          <a:xfrm>
            <a:off x="5739659" y="1870760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86" name="Conector recto de flecha 34">
            <a:extLst>
              <a:ext uri="{FF2B5EF4-FFF2-40B4-BE49-F238E27FC236}">
                <a16:creationId xmlns:a16="http://schemas.microsoft.com/office/drawing/2014/main" id="{BB601FF9-189E-4980-8D7F-2353BE5305DA}"/>
              </a:ext>
            </a:extLst>
          </p:cNvPr>
          <p:cNvCxnSpPr>
            <a:cxnSpLocks/>
          </p:cNvCxnSpPr>
          <p:nvPr/>
        </p:nvCxnSpPr>
        <p:spPr>
          <a:xfrm flipV="1">
            <a:off x="6464278" y="2024229"/>
            <a:ext cx="305564" cy="73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45">
            <a:extLst>
              <a:ext uri="{FF2B5EF4-FFF2-40B4-BE49-F238E27FC236}">
                <a16:creationId xmlns:a16="http://schemas.microsoft.com/office/drawing/2014/main" id="{854C80EC-6AC7-4115-BA9B-E3923F29AF56}"/>
              </a:ext>
            </a:extLst>
          </p:cNvPr>
          <p:cNvCxnSpPr>
            <a:cxnSpLocks/>
          </p:cNvCxnSpPr>
          <p:nvPr/>
        </p:nvCxnSpPr>
        <p:spPr>
          <a:xfrm>
            <a:off x="5495272" y="2027902"/>
            <a:ext cx="2443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ángulo 44">
            <a:extLst>
              <a:ext uri="{FF2B5EF4-FFF2-40B4-BE49-F238E27FC236}">
                <a16:creationId xmlns:a16="http://schemas.microsoft.com/office/drawing/2014/main" id="{226FA624-8F0F-4CA6-A15D-97639644555C}"/>
              </a:ext>
            </a:extLst>
          </p:cNvPr>
          <p:cNvSpPr/>
          <p:nvPr/>
        </p:nvSpPr>
        <p:spPr>
          <a:xfrm>
            <a:off x="6769842" y="1870760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join</a:t>
            </a:r>
            <a:r>
              <a:rPr lang="es-PE" sz="1100" dirty="0">
                <a:solidFill>
                  <a:srgbClr val="7030A0"/>
                </a:solidFill>
              </a:rPr>
              <a:t> (1)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92" name="Rectángulo redondeado 27">
            <a:extLst>
              <a:ext uri="{FF2B5EF4-FFF2-40B4-BE49-F238E27FC236}">
                <a16:creationId xmlns:a16="http://schemas.microsoft.com/office/drawing/2014/main" id="{9BAAAE9C-FF2D-4A26-B1B2-D322D1195B58}"/>
              </a:ext>
            </a:extLst>
          </p:cNvPr>
          <p:cNvSpPr/>
          <p:nvPr/>
        </p:nvSpPr>
        <p:spPr>
          <a:xfrm>
            <a:off x="7873899" y="1870760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93" name="Conector recto de flecha 45">
            <a:extLst>
              <a:ext uri="{FF2B5EF4-FFF2-40B4-BE49-F238E27FC236}">
                <a16:creationId xmlns:a16="http://schemas.microsoft.com/office/drawing/2014/main" id="{8D96425C-2C1D-4D95-92D6-B9949078CEE7}"/>
              </a:ext>
            </a:extLst>
          </p:cNvPr>
          <p:cNvCxnSpPr>
            <a:cxnSpLocks/>
          </p:cNvCxnSpPr>
          <p:nvPr/>
        </p:nvCxnSpPr>
        <p:spPr>
          <a:xfrm>
            <a:off x="7583735" y="2027902"/>
            <a:ext cx="2901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redondeado 27">
            <a:extLst>
              <a:ext uri="{FF2B5EF4-FFF2-40B4-BE49-F238E27FC236}">
                <a16:creationId xmlns:a16="http://schemas.microsoft.com/office/drawing/2014/main" id="{D3A485D6-AE5B-4062-90B3-F606B9925416}"/>
              </a:ext>
            </a:extLst>
          </p:cNvPr>
          <p:cNvSpPr/>
          <p:nvPr/>
        </p:nvSpPr>
        <p:spPr>
          <a:xfrm>
            <a:off x="8361422" y="4888437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96" name="Conector recto de flecha 45">
            <a:extLst>
              <a:ext uri="{FF2B5EF4-FFF2-40B4-BE49-F238E27FC236}">
                <a16:creationId xmlns:a16="http://schemas.microsoft.com/office/drawing/2014/main" id="{51D074C3-467A-48C5-A18C-3797F723E470}"/>
              </a:ext>
            </a:extLst>
          </p:cNvPr>
          <p:cNvCxnSpPr>
            <a:cxnSpLocks/>
            <a:stCxn id="175" idx="3"/>
            <a:endCxn id="195" idx="1"/>
          </p:cNvCxnSpPr>
          <p:nvPr/>
        </p:nvCxnSpPr>
        <p:spPr>
          <a:xfrm flipV="1">
            <a:off x="8042784" y="5045580"/>
            <a:ext cx="318638" cy="48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34">
            <a:extLst>
              <a:ext uri="{FF2B5EF4-FFF2-40B4-BE49-F238E27FC236}">
                <a16:creationId xmlns:a16="http://schemas.microsoft.com/office/drawing/2014/main" id="{54ED2195-7E9B-4CB1-845A-2DD96397671C}"/>
              </a:ext>
            </a:extLst>
          </p:cNvPr>
          <p:cNvCxnSpPr>
            <a:cxnSpLocks/>
            <a:stCxn id="195" idx="0"/>
            <a:endCxn id="267" idx="1"/>
          </p:cNvCxnSpPr>
          <p:nvPr/>
        </p:nvCxnSpPr>
        <p:spPr>
          <a:xfrm flipV="1">
            <a:off x="8723732" y="4536902"/>
            <a:ext cx="618467" cy="3515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34">
            <a:extLst>
              <a:ext uri="{FF2B5EF4-FFF2-40B4-BE49-F238E27FC236}">
                <a16:creationId xmlns:a16="http://schemas.microsoft.com/office/drawing/2014/main" id="{5DEF8125-A85C-4F0A-9AE8-43609B3F6EBC}"/>
              </a:ext>
            </a:extLst>
          </p:cNvPr>
          <p:cNvCxnSpPr>
            <a:cxnSpLocks/>
          </p:cNvCxnSpPr>
          <p:nvPr/>
        </p:nvCxnSpPr>
        <p:spPr>
          <a:xfrm>
            <a:off x="8598518" y="2023303"/>
            <a:ext cx="338350" cy="91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44">
            <a:extLst>
              <a:ext uri="{FF2B5EF4-FFF2-40B4-BE49-F238E27FC236}">
                <a16:creationId xmlns:a16="http://schemas.microsoft.com/office/drawing/2014/main" id="{34FA729D-5A13-477D-9729-53082A6DCF96}"/>
              </a:ext>
            </a:extLst>
          </p:cNvPr>
          <p:cNvSpPr/>
          <p:nvPr/>
        </p:nvSpPr>
        <p:spPr>
          <a:xfrm>
            <a:off x="8936868" y="1870760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03" name="Conector recto de flecha 45">
            <a:extLst>
              <a:ext uri="{FF2B5EF4-FFF2-40B4-BE49-F238E27FC236}">
                <a16:creationId xmlns:a16="http://schemas.microsoft.com/office/drawing/2014/main" id="{5A3127CD-A453-49B9-815C-B1BDEFE39EAD}"/>
              </a:ext>
            </a:extLst>
          </p:cNvPr>
          <p:cNvCxnSpPr>
            <a:cxnSpLocks/>
          </p:cNvCxnSpPr>
          <p:nvPr/>
        </p:nvCxnSpPr>
        <p:spPr>
          <a:xfrm>
            <a:off x="9750761" y="2026625"/>
            <a:ext cx="228798" cy="25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ángulo redondeado 27">
            <a:extLst>
              <a:ext uri="{FF2B5EF4-FFF2-40B4-BE49-F238E27FC236}">
                <a16:creationId xmlns:a16="http://schemas.microsoft.com/office/drawing/2014/main" id="{31760CFD-AE54-48CC-948F-D7AAFA6C0AD8}"/>
              </a:ext>
            </a:extLst>
          </p:cNvPr>
          <p:cNvSpPr/>
          <p:nvPr/>
        </p:nvSpPr>
        <p:spPr>
          <a:xfrm>
            <a:off x="9979559" y="1870760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207" name="Conector recto de flecha 34">
            <a:extLst>
              <a:ext uri="{FF2B5EF4-FFF2-40B4-BE49-F238E27FC236}">
                <a16:creationId xmlns:a16="http://schemas.microsoft.com/office/drawing/2014/main" id="{F52E1123-4090-4D04-938E-81A909C93F5A}"/>
              </a:ext>
            </a:extLst>
          </p:cNvPr>
          <p:cNvCxnSpPr>
            <a:cxnSpLocks/>
          </p:cNvCxnSpPr>
          <p:nvPr/>
        </p:nvCxnSpPr>
        <p:spPr>
          <a:xfrm>
            <a:off x="10704178" y="2026625"/>
            <a:ext cx="297171" cy="25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44">
            <a:extLst>
              <a:ext uri="{FF2B5EF4-FFF2-40B4-BE49-F238E27FC236}">
                <a16:creationId xmlns:a16="http://schemas.microsoft.com/office/drawing/2014/main" id="{8337ED34-9CE4-444C-8789-1290B04DF5E6}"/>
              </a:ext>
            </a:extLst>
          </p:cNvPr>
          <p:cNvSpPr/>
          <p:nvPr/>
        </p:nvSpPr>
        <p:spPr>
          <a:xfrm>
            <a:off x="5228624" y="298436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13" name="Conector recto de flecha 34">
            <a:extLst>
              <a:ext uri="{FF2B5EF4-FFF2-40B4-BE49-F238E27FC236}">
                <a16:creationId xmlns:a16="http://schemas.microsoft.com/office/drawing/2014/main" id="{848E5C53-3B71-4B34-A806-C4B9741CBF86}"/>
              </a:ext>
            </a:extLst>
          </p:cNvPr>
          <p:cNvCxnSpPr>
            <a:cxnSpLocks/>
            <a:endCxn id="214" idx="1"/>
          </p:cNvCxnSpPr>
          <p:nvPr/>
        </p:nvCxnSpPr>
        <p:spPr>
          <a:xfrm flipV="1">
            <a:off x="6075371" y="455579"/>
            <a:ext cx="28282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44">
            <a:extLst>
              <a:ext uri="{FF2B5EF4-FFF2-40B4-BE49-F238E27FC236}">
                <a16:creationId xmlns:a16="http://schemas.microsoft.com/office/drawing/2014/main" id="{D05AECDB-AED2-43B3-80C3-00C682CC70DF}"/>
              </a:ext>
            </a:extLst>
          </p:cNvPr>
          <p:cNvSpPr/>
          <p:nvPr/>
        </p:nvSpPr>
        <p:spPr>
          <a:xfrm>
            <a:off x="6358194" y="298436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distinct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17" name="Conector recto de flecha 34">
            <a:extLst>
              <a:ext uri="{FF2B5EF4-FFF2-40B4-BE49-F238E27FC236}">
                <a16:creationId xmlns:a16="http://schemas.microsoft.com/office/drawing/2014/main" id="{FC52102E-CC74-4EAB-B494-82AD6F65DA1D}"/>
              </a:ext>
            </a:extLst>
          </p:cNvPr>
          <p:cNvCxnSpPr>
            <a:cxnSpLocks/>
            <a:stCxn id="214" idx="3"/>
            <a:endCxn id="218" idx="1"/>
          </p:cNvCxnSpPr>
          <p:nvPr/>
        </p:nvCxnSpPr>
        <p:spPr>
          <a:xfrm>
            <a:off x="7172087" y="455579"/>
            <a:ext cx="35077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ángulo 44">
            <a:extLst>
              <a:ext uri="{FF2B5EF4-FFF2-40B4-BE49-F238E27FC236}">
                <a16:creationId xmlns:a16="http://schemas.microsoft.com/office/drawing/2014/main" id="{2848BEB7-EEAC-4B5D-8982-78E56CFD8393}"/>
              </a:ext>
            </a:extLst>
          </p:cNvPr>
          <p:cNvSpPr/>
          <p:nvPr/>
        </p:nvSpPr>
        <p:spPr>
          <a:xfrm>
            <a:off x="7522857" y="298436"/>
            <a:ext cx="926935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reduceByKey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19" name="Conector recto de flecha 34">
            <a:extLst>
              <a:ext uri="{FF2B5EF4-FFF2-40B4-BE49-F238E27FC236}">
                <a16:creationId xmlns:a16="http://schemas.microsoft.com/office/drawing/2014/main" id="{16D6FFAF-DCA5-470E-B2CB-DAF4369CFB2B}"/>
              </a:ext>
            </a:extLst>
          </p:cNvPr>
          <p:cNvCxnSpPr>
            <a:cxnSpLocks/>
            <a:stCxn id="218" idx="3"/>
            <a:endCxn id="220" idx="1"/>
          </p:cNvCxnSpPr>
          <p:nvPr/>
        </p:nvCxnSpPr>
        <p:spPr>
          <a:xfrm>
            <a:off x="8449792" y="455579"/>
            <a:ext cx="30251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44">
            <a:extLst>
              <a:ext uri="{FF2B5EF4-FFF2-40B4-BE49-F238E27FC236}">
                <a16:creationId xmlns:a16="http://schemas.microsoft.com/office/drawing/2014/main" id="{0FB01B6D-A356-4E9E-A33A-2AD96C261E31}"/>
              </a:ext>
            </a:extLst>
          </p:cNvPr>
          <p:cNvSpPr/>
          <p:nvPr/>
        </p:nvSpPr>
        <p:spPr>
          <a:xfrm>
            <a:off x="8752309" y="298436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30" name="Rectángulo 44">
            <a:extLst>
              <a:ext uri="{FF2B5EF4-FFF2-40B4-BE49-F238E27FC236}">
                <a16:creationId xmlns:a16="http://schemas.microsoft.com/office/drawing/2014/main" id="{EF6BB547-8BEF-4099-884F-CC09D442A13A}"/>
              </a:ext>
            </a:extLst>
          </p:cNvPr>
          <p:cNvSpPr/>
          <p:nvPr/>
        </p:nvSpPr>
        <p:spPr>
          <a:xfrm>
            <a:off x="11001349" y="1870760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join</a:t>
            </a:r>
            <a:r>
              <a:rPr lang="es-PE" sz="1100" dirty="0">
                <a:solidFill>
                  <a:srgbClr val="7030A0"/>
                </a:solidFill>
              </a:rPr>
              <a:t> (2)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37" name="Rectángulo redondeado 27">
            <a:extLst>
              <a:ext uri="{FF2B5EF4-FFF2-40B4-BE49-F238E27FC236}">
                <a16:creationId xmlns:a16="http://schemas.microsoft.com/office/drawing/2014/main" id="{7B137D66-9CFA-4309-BFEC-967C26B01DF7}"/>
              </a:ext>
            </a:extLst>
          </p:cNvPr>
          <p:cNvSpPr/>
          <p:nvPr/>
        </p:nvSpPr>
        <p:spPr>
          <a:xfrm>
            <a:off x="6652309" y="2562799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238" name="Conector recto de flecha 28">
            <a:extLst>
              <a:ext uri="{FF2B5EF4-FFF2-40B4-BE49-F238E27FC236}">
                <a16:creationId xmlns:a16="http://schemas.microsoft.com/office/drawing/2014/main" id="{A1790DF9-B4E5-4EDD-836A-5DA06CD788FA}"/>
              </a:ext>
            </a:extLst>
          </p:cNvPr>
          <p:cNvCxnSpPr>
            <a:cxnSpLocks/>
            <a:stCxn id="230" idx="2"/>
            <a:endCxn id="240" idx="0"/>
          </p:cNvCxnSpPr>
          <p:nvPr/>
        </p:nvCxnSpPr>
        <p:spPr>
          <a:xfrm flipH="1">
            <a:off x="5953833" y="2185045"/>
            <a:ext cx="5454463" cy="3777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ángulo 44">
            <a:extLst>
              <a:ext uri="{FF2B5EF4-FFF2-40B4-BE49-F238E27FC236}">
                <a16:creationId xmlns:a16="http://schemas.microsoft.com/office/drawing/2014/main" id="{179F0D16-7069-4981-9610-E76AE1216445}"/>
              </a:ext>
            </a:extLst>
          </p:cNvPr>
          <p:cNvSpPr/>
          <p:nvPr/>
        </p:nvSpPr>
        <p:spPr>
          <a:xfrm>
            <a:off x="5546886" y="2562799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41" name="Conector recto de flecha 45">
            <a:extLst>
              <a:ext uri="{FF2B5EF4-FFF2-40B4-BE49-F238E27FC236}">
                <a16:creationId xmlns:a16="http://schemas.microsoft.com/office/drawing/2014/main" id="{B46CC906-0030-4E0A-8F77-EE08CC9BD173}"/>
              </a:ext>
            </a:extLst>
          </p:cNvPr>
          <p:cNvCxnSpPr>
            <a:cxnSpLocks/>
          </p:cNvCxnSpPr>
          <p:nvPr/>
        </p:nvCxnSpPr>
        <p:spPr>
          <a:xfrm>
            <a:off x="6360779" y="2719941"/>
            <a:ext cx="29153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recto de flecha 162">
            <a:extLst>
              <a:ext uri="{FF2B5EF4-FFF2-40B4-BE49-F238E27FC236}">
                <a16:creationId xmlns:a16="http://schemas.microsoft.com/office/drawing/2014/main" id="{7AF9B910-1E0E-4CE0-90E0-DE6F81E8DCCD}"/>
              </a:ext>
            </a:extLst>
          </p:cNvPr>
          <p:cNvCxnSpPr>
            <a:cxnSpLocks/>
          </p:cNvCxnSpPr>
          <p:nvPr/>
        </p:nvCxnSpPr>
        <p:spPr>
          <a:xfrm>
            <a:off x="7376928" y="2716658"/>
            <a:ext cx="288986" cy="65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ángulo 167">
            <a:extLst>
              <a:ext uri="{FF2B5EF4-FFF2-40B4-BE49-F238E27FC236}">
                <a16:creationId xmlns:a16="http://schemas.microsoft.com/office/drawing/2014/main" id="{F71A7BD5-D29C-4CD1-8D92-F7372B9C2B05}"/>
              </a:ext>
            </a:extLst>
          </p:cNvPr>
          <p:cNvSpPr/>
          <p:nvPr/>
        </p:nvSpPr>
        <p:spPr>
          <a:xfrm>
            <a:off x="7665914" y="2562799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53" name="Rectángulo 172">
            <a:extLst>
              <a:ext uri="{FF2B5EF4-FFF2-40B4-BE49-F238E27FC236}">
                <a16:creationId xmlns:a16="http://schemas.microsoft.com/office/drawing/2014/main" id="{8E3CA180-084A-4898-8E89-6B8287DAE8CD}"/>
              </a:ext>
            </a:extLst>
          </p:cNvPr>
          <p:cNvSpPr/>
          <p:nvPr/>
        </p:nvSpPr>
        <p:spPr>
          <a:xfrm>
            <a:off x="8768066" y="2562799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254" name="Conector recto de flecha 173">
            <a:extLst>
              <a:ext uri="{FF2B5EF4-FFF2-40B4-BE49-F238E27FC236}">
                <a16:creationId xmlns:a16="http://schemas.microsoft.com/office/drawing/2014/main" id="{5DFD54DA-1F56-4CB4-AC76-45EEE37FB2C6}"/>
              </a:ext>
            </a:extLst>
          </p:cNvPr>
          <p:cNvCxnSpPr/>
          <p:nvPr/>
        </p:nvCxnSpPr>
        <p:spPr>
          <a:xfrm>
            <a:off x="8519200" y="2719941"/>
            <a:ext cx="2488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5" name="Picture 4" descr="File Line Icon, Blank Document Outline Vector Logo Illustration ...">
            <a:extLst>
              <a:ext uri="{FF2B5EF4-FFF2-40B4-BE49-F238E27FC236}">
                <a16:creationId xmlns:a16="http://schemas.microsoft.com/office/drawing/2014/main" id="{966D391E-A10B-4DCD-8217-019ED8DE7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10193764" y="2488106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6" name="Conector recto de flecha 295">
            <a:extLst>
              <a:ext uri="{FF2B5EF4-FFF2-40B4-BE49-F238E27FC236}">
                <a16:creationId xmlns:a16="http://schemas.microsoft.com/office/drawing/2014/main" id="{84F57CBF-ACB7-463F-A1B6-36AA4F18999A}"/>
              </a:ext>
            </a:extLst>
          </p:cNvPr>
          <p:cNvCxnSpPr/>
          <p:nvPr/>
        </p:nvCxnSpPr>
        <p:spPr>
          <a:xfrm>
            <a:off x="9845223" y="2719941"/>
            <a:ext cx="3485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CuadroTexto 296">
            <a:extLst>
              <a:ext uri="{FF2B5EF4-FFF2-40B4-BE49-F238E27FC236}">
                <a16:creationId xmlns:a16="http://schemas.microsoft.com/office/drawing/2014/main" id="{D0334754-2014-4F74-8FA8-A9B48BE903C2}"/>
              </a:ext>
            </a:extLst>
          </p:cNvPr>
          <p:cNvSpPr txBox="1"/>
          <p:nvPr/>
        </p:nvSpPr>
        <p:spPr>
          <a:xfrm>
            <a:off x="10483499" y="2581442"/>
            <a:ext cx="120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productNode</a:t>
            </a:r>
            <a:endParaRPr lang="en-US" sz="1200" dirty="0"/>
          </a:p>
        </p:txBody>
      </p:sp>
      <p:sp>
        <p:nvSpPr>
          <p:cNvPr id="260" name="Rectángulo 44">
            <a:extLst>
              <a:ext uri="{FF2B5EF4-FFF2-40B4-BE49-F238E27FC236}">
                <a16:creationId xmlns:a16="http://schemas.microsoft.com/office/drawing/2014/main" id="{61E8AD74-FA53-4281-9712-DEF6BF349A3F}"/>
              </a:ext>
            </a:extLst>
          </p:cNvPr>
          <p:cNvSpPr/>
          <p:nvPr/>
        </p:nvSpPr>
        <p:spPr>
          <a:xfrm>
            <a:off x="9842311" y="303020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join</a:t>
            </a:r>
            <a:r>
              <a:rPr lang="es-PE" sz="1100" dirty="0">
                <a:solidFill>
                  <a:srgbClr val="7030A0"/>
                </a:solidFill>
              </a:rPr>
              <a:t> (2)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61" name="Conector recto de flecha 34">
            <a:extLst>
              <a:ext uri="{FF2B5EF4-FFF2-40B4-BE49-F238E27FC236}">
                <a16:creationId xmlns:a16="http://schemas.microsoft.com/office/drawing/2014/main" id="{759209A5-AA43-4C1C-BF1F-FE76D26D6B96}"/>
              </a:ext>
            </a:extLst>
          </p:cNvPr>
          <p:cNvCxnSpPr>
            <a:cxnSpLocks/>
            <a:stCxn id="220" idx="3"/>
            <a:endCxn id="260" idx="1"/>
          </p:cNvCxnSpPr>
          <p:nvPr/>
        </p:nvCxnSpPr>
        <p:spPr>
          <a:xfrm>
            <a:off x="9566202" y="455579"/>
            <a:ext cx="276109" cy="45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ángulo 44">
            <a:extLst>
              <a:ext uri="{FF2B5EF4-FFF2-40B4-BE49-F238E27FC236}">
                <a16:creationId xmlns:a16="http://schemas.microsoft.com/office/drawing/2014/main" id="{CE450595-C3E2-4701-BCE0-33979A35BF29}"/>
              </a:ext>
            </a:extLst>
          </p:cNvPr>
          <p:cNvSpPr/>
          <p:nvPr/>
        </p:nvSpPr>
        <p:spPr>
          <a:xfrm>
            <a:off x="9342199" y="4379759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join</a:t>
            </a:r>
            <a:r>
              <a:rPr lang="es-PE" sz="1100" dirty="0">
                <a:solidFill>
                  <a:srgbClr val="7030A0"/>
                </a:solidFill>
              </a:rPr>
              <a:t> (1)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69" name="Rectángulo 44">
            <a:extLst>
              <a:ext uri="{FF2B5EF4-FFF2-40B4-BE49-F238E27FC236}">
                <a16:creationId xmlns:a16="http://schemas.microsoft.com/office/drawing/2014/main" id="{85CF9206-5BF3-4EE3-9A21-A051A3AF3423}"/>
              </a:ext>
            </a:extLst>
          </p:cNvPr>
          <p:cNvSpPr/>
          <p:nvPr/>
        </p:nvSpPr>
        <p:spPr>
          <a:xfrm>
            <a:off x="4598418" y="3501393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join</a:t>
            </a:r>
            <a:r>
              <a:rPr lang="es-PE" sz="1100" dirty="0">
                <a:solidFill>
                  <a:srgbClr val="7030A0"/>
                </a:solidFill>
              </a:rPr>
              <a:t> (3)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70" name="Conector recto de flecha 34">
            <a:extLst>
              <a:ext uri="{FF2B5EF4-FFF2-40B4-BE49-F238E27FC236}">
                <a16:creationId xmlns:a16="http://schemas.microsoft.com/office/drawing/2014/main" id="{8C26E862-D73A-4C5D-A706-665DBBF996F4}"/>
              </a:ext>
            </a:extLst>
          </p:cNvPr>
          <p:cNvCxnSpPr>
            <a:cxnSpLocks/>
            <a:stCxn id="179" idx="2"/>
            <a:endCxn id="269" idx="1"/>
          </p:cNvCxnSpPr>
          <p:nvPr/>
        </p:nvCxnSpPr>
        <p:spPr>
          <a:xfrm>
            <a:off x="3906927" y="2191849"/>
            <a:ext cx="691491" cy="14666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ángulo 44">
            <a:extLst>
              <a:ext uri="{FF2B5EF4-FFF2-40B4-BE49-F238E27FC236}">
                <a16:creationId xmlns:a16="http://schemas.microsoft.com/office/drawing/2014/main" id="{1B8663EA-10E1-4085-9D1D-6FB50BC1E8A8}"/>
              </a:ext>
            </a:extLst>
          </p:cNvPr>
          <p:cNvSpPr/>
          <p:nvPr/>
        </p:nvSpPr>
        <p:spPr>
          <a:xfrm>
            <a:off x="9342199" y="4874960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join</a:t>
            </a:r>
            <a:r>
              <a:rPr lang="es-PE" sz="1100" dirty="0">
                <a:solidFill>
                  <a:srgbClr val="7030A0"/>
                </a:solidFill>
              </a:rPr>
              <a:t> (3)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74" name="Conector recto de flecha 34">
            <a:extLst>
              <a:ext uri="{FF2B5EF4-FFF2-40B4-BE49-F238E27FC236}">
                <a16:creationId xmlns:a16="http://schemas.microsoft.com/office/drawing/2014/main" id="{300AC5D5-7807-45D2-9775-0DC463BD25D4}"/>
              </a:ext>
            </a:extLst>
          </p:cNvPr>
          <p:cNvCxnSpPr>
            <a:cxnSpLocks/>
            <a:stCxn id="195" idx="2"/>
            <a:endCxn id="299" idx="1"/>
          </p:cNvCxnSpPr>
          <p:nvPr/>
        </p:nvCxnSpPr>
        <p:spPr>
          <a:xfrm>
            <a:off x="8723732" y="5202722"/>
            <a:ext cx="620887" cy="3064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ángulo redondeado 27">
            <a:extLst>
              <a:ext uri="{FF2B5EF4-FFF2-40B4-BE49-F238E27FC236}">
                <a16:creationId xmlns:a16="http://schemas.microsoft.com/office/drawing/2014/main" id="{69896858-C328-4322-8A2F-83267BE14ADE}"/>
              </a:ext>
            </a:extLst>
          </p:cNvPr>
          <p:cNvSpPr/>
          <p:nvPr/>
        </p:nvSpPr>
        <p:spPr>
          <a:xfrm>
            <a:off x="6756560" y="3513211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79" name="Rectángulo 44">
            <a:extLst>
              <a:ext uri="{FF2B5EF4-FFF2-40B4-BE49-F238E27FC236}">
                <a16:creationId xmlns:a16="http://schemas.microsoft.com/office/drawing/2014/main" id="{D56922F1-B5CA-4BA1-8602-C99E9A8702B2}"/>
              </a:ext>
            </a:extLst>
          </p:cNvPr>
          <p:cNvSpPr/>
          <p:nvPr/>
        </p:nvSpPr>
        <p:spPr>
          <a:xfrm>
            <a:off x="5651137" y="3503311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280" name="Conector recto de flecha 45">
            <a:extLst>
              <a:ext uri="{FF2B5EF4-FFF2-40B4-BE49-F238E27FC236}">
                <a16:creationId xmlns:a16="http://schemas.microsoft.com/office/drawing/2014/main" id="{B8A037F2-D3C1-4DCA-812E-772AC144674F}"/>
              </a:ext>
            </a:extLst>
          </p:cNvPr>
          <p:cNvCxnSpPr>
            <a:cxnSpLocks/>
            <a:stCxn id="279" idx="3"/>
            <a:endCxn id="278" idx="1"/>
          </p:cNvCxnSpPr>
          <p:nvPr/>
        </p:nvCxnSpPr>
        <p:spPr>
          <a:xfrm>
            <a:off x="6465030" y="3660454"/>
            <a:ext cx="291530" cy="99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162">
            <a:extLst>
              <a:ext uri="{FF2B5EF4-FFF2-40B4-BE49-F238E27FC236}">
                <a16:creationId xmlns:a16="http://schemas.microsoft.com/office/drawing/2014/main" id="{1426F541-2577-45F7-BE36-86B34D18AB87}"/>
              </a:ext>
            </a:extLst>
          </p:cNvPr>
          <p:cNvCxnSpPr>
            <a:cxnSpLocks/>
            <a:stCxn id="278" idx="3"/>
            <a:endCxn id="282" idx="1"/>
          </p:cNvCxnSpPr>
          <p:nvPr/>
        </p:nvCxnSpPr>
        <p:spPr>
          <a:xfrm flipV="1">
            <a:off x="7481179" y="3660452"/>
            <a:ext cx="288986" cy="99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ángulo 167">
            <a:extLst>
              <a:ext uri="{FF2B5EF4-FFF2-40B4-BE49-F238E27FC236}">
                <a16:creationId xmlns:a16="http://schemas.microsoft.com/office/drawing/2014/main" id="{A7D451AE-5B23-4E24-8BCE-2B180A144646}"/>
              </a:ext>
            </a:extLst>
          </p:cNvPr>
          <p:cNvSpPr/>
          <p:nvPr/>
        </p:nvSpPr>
        <p:spPr>
          <a:xfrm>
            <a:off x="7770165" y="3503309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283" name="Rectángulo 172">
            <a:extLst>
              <a:ext uri="{FF2B5EF4-FFF2-40B4-BE49-F238E27FC236}">
                <a16:creationId xmlns:a16="http://schemas.microsoft.com/office/drawing/2014/main" id="{60BD1FEB-84DC-4F5D-BB47-3FB7FA222680}"/>
              </a:ext>
            </a:extLst>
          </p:cNvPr>
          <p:cNvSpPr/>
          <p:nvPr/>
        </p:nvSpPr>
        <p:spPr>
          <a:xfrm>
            <a:off x="8872317" y="3503309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284" name="Conector recto de flecha 173">
            <a:extLst>
              <a:ext uri="{FF2B5EF4-FFF2-40B4-BE49-F238E27FC236}">
                <a16:creationId xmlns:a16="http://schemas.microsoft.com/office/drawing/2014/main" id="{E06F643E-28AA-471E-A7A8-6212E7DC6FC7}"/>
              </a:ext>
            </a:extLst>
          </p:cNvPr>
          <p:cNvCxnSpPr>
            <a:stCxn id="282" idx="3"/>
            <a:endCxn id="283" idx="1"/>
          </p:cNvCxnSpPr>
          <p:nvPr/>
        </p:nvCxnSpPr>
        <p:spPr>
          <a:xfrm>
            <a:off x="8623451" y="3660452"/>
            <a:ext cx="2488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" name="Picture 4" descr="File Line Icon, Blank Document Outline Vector Logo Illustration ...">
            <a:extLst>
              <a:ext uri="{FF2B5EF4-FFF2-40B4-BE49-F238E27FC236}">
                <a16:creationId xmlns:a16="http://schemas.microsoft.com/office/drawing/2014/main" id="{A709076D-6445-4553-8F4F-1B6772D49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10193764" y="3422050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6" name="Conector recto de flecha 295">
            <a:extLst>
              <a:ext uri="{FF2B5EF4-FFF2-40B4-BE49-F238E27FC236}">
                <a16:creationId xmlns:a16="http://schemas.microsoft.com/office/drawing/2014/main" id="{A31482C7-2A56-4558-B4FF-1A3D7996FAD3}"/>
              </a:ext>
            </a:extLst>
          </p:cNvPr>
          <p:cNvCxnSpPr>
            <a:endCxn id="285" idx="1"/>
          </p:cNvCxnSpPr>
          <p:nvPr/>
        </p:nvCxnSpPr>
        <p:spPr>
          <a:xfrm>
            <a:off x="9949474" y="3653885"/>
            <a:ext cx="24429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de flecha 45">
            <a:extLst>
              <a:ext uri="{FF2B5EF4-FFF2-40B4-BE49-F238E27FC236}">
                <a16:creationId xmlns:a16="http://schemas.microsoft.com/office/drawing/2014/main" id="{3C673A47-4E8B-4E81-8DA4-89F8892DBAA3}"/>
              </a:ext>
            </a:extLst>
          </p:cNvPr>
          <p:cNvCxnSpPr>
            <a:cxnSpLocks/>
            <a:stCxn id="269" idx="3"/>
            <a:endCxn id="279" idx="1"/>
          </p:cNvCxnSpPr>
          <p:nvPr/>
        </p:nvCxnSpPr>
        <p:spPr>
          <a:xfrm>
            <a:off x="5412311" y="3658536"/>
            <a:ext cx="238826" cy="19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uadroTexto 296">
            <a:extLst>
              <a:ext uri="{FF2B5EF4-FFF2-40B4-BE49-F238E27FC236}">
                <a16:creationId xmlns:a16="http://schemas.microsoft.com/office/drawing/2014/main" id="{0CD05A0D-83A6-4971-98CE-D7256FCD8BED}"/>
              </a:ext>
            </a:extLst>
          </p:cNvPr>
          <p:cNvSpPr txBox="1"/>
          <p:nvPr/>
        </p:nvSpPr>
        <p:spPr>
          <a:xfrm>
            <a:off x="10483499" y="3531853"/>
            <a:ext cx="147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priceInDateEdge</a:t>
            </a:r>
            <a:endParaRPr lang="en-US" sz="1200" dirty="0"/>
          </a:p>
        </p:txBody>
      </p:sp>
      <p:sp>
        <p:nvSpPr>
          <p:cNvPr id="299" name="Rectángulo 44">
            <a:extLst>
              <a:ext uri="{FF2B5EF4-FFF2-40B4-BE49-F238E27FC236}">
                <a16:creationId xmlns:a16="http://schemas.microsoft.com/office/drawing/2014/main" id="{CD70672D-44A7-473A-8BBF-054F52DF4952}"/>
              </a:ext>
            </a:extLst>
          </p:cNvPr>
          <p:cNvSpPr/>
          <p:nvPr/>
        </p:nvSpPr>
        <p:spPr>
          <a:xfrm>
            <a:off x="9344619" y="5352004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join</a:t>
            </a:r>
            <a:r>
              <a:rPr lang="es-PE" sz="1100" dirty="0">
                <a:solidFill>
                  <a:srgbClr val="7030A0"/>
                </a:solidFill>
              </a:rPr>
              <a:t> (4)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00" name="Conector recto de flecha 34">
            <a:extLst>
              <a:ext uri="{FF2B5EF4-FFF2-40B4-BE49-F238E27FC236}">
                <a16:creationId xmlns:a16="http://schemas.microsoft.com/office/drawing/2014/main" id="{FF27773B-CBCF-43B1-A23B-521C7ABD8A26}"/>
              </a:ext>
            </a:extLst>
          </p:cNvPr>
          <p:cNvCxnSpPr>
            <a:cxnSpLocks/>
            <a:stCxn id="195" idx="3"/>
            <a:endCxn id="273" idx="1"/>
          </p:cNvCxnSpPr>
          <p:nvPr/>
        </p:nvCxnSpPr>
        <p:spPr>
          <a:xfrm flipV="1">
            <a:off x="9086041" y="5032103"/>
            <a:ext cx="256158" cy="134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6" name="Picture 2" descr="Green csv icon - Free green file icons">
            <a:extLst>
              <a:ext uri="{FF2B5EF4-FFF2-40B4-BE49-F238E27FC236}">
                <a16:creationId xmlns:a16="http://schemas.microsoft.com/office/drawing/2014/main" id="{7E10C9CF-1EE3-4C50-BF71-9FBAB202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9" y="5902587"/>
            <a:ext cx="426768" cy="3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" name="CuadroTexto 3">
            <a:extLst>
              <a:ext uri="{FF2B5EF4-FFF2-40B4-BE49-F238E27FC236}">
                <a16:creationId xmlns:a16="http://schemas.microsoft.com/office/drawing/2014/main" id="{D3448657-16EC-4190-8A78-C97632022FC6}"/>
              </a:ext>
            </a:extLst>
          </p:cNvPr>
          <p:cNvSpPr txBox="1"/>
          <p:nvPr/>
        </p:nvSpPr>
        <p:spPr>
          <a:xfrm>
            <a:off x="-6475" y="5529602"/>
            <a:ext cx="1310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CategoryNode.csv</a:t>
            </a:r>
          </a:p>
        </p:txBody>
      </p:sp>
      <p:cxnSp>
        <p:nvCxnSpPr>
          <p:cNvPr id="308" name="Conector recto de flecha 5">
            <a:extLst>
              <a:ext uri="{FF2B5EF4-FFF2-40B4-BE49-F238E27FC236}">
                <a16:creationId xmlns:a16="http://schemas.microsoft.com/office/drawing/2014/main" id="{D584469D-5D5F-41F5-BDC2-970D78741D5A}"/>
              </a:ext>
            </a:extLst>
          </p:cNvPr>
          <p:cNvCxnSpPr>
            <a:stCxn id="306" idx="3"/>
            <a:endCxn id="309" idx="1"/>
          </p:cNvCxnSpPr>
          <p:nvPr/>
        </p:nvCxnSpPr>
        <p:spPr>
          <a:xfrm>
            <a:off x="809917" y="6059730"/>
            <a:ext cx="3707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ángulo 6">
            <a:extLst>
              <a:ext uri="{FF2B5EF4-FFF2-40B4-BE49-F238E27FC236}">
                <a16:creationId xmlns:a16="http://schemas.microsoft.com/office/drawing/2014/main" id="{687CC02E-2E99-4034-85FE-5226B8D43DE9}"/>
              </a:ext>
            </a:extLst>
          </p:cNvPr>
          <p:cNvSpPr/>
          <p:nvPr/>
        </p:nvSpPr>
        <p:spPr>
          <a:xfrm>
            <a:off x="1180674" y="5902587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10" name="Conector recto de flecha 8">
            <a:extLst>
              <a:ext uri="{FF2B5EF4-FFF2-40B4-BE49-F238E27FC236}">
                <a16:creationId xmlns:a16="http://schemas.microsoft.com/office/drawing/2014/main" id="{3DA8A564-0B14-49F2-93F3-B4A7EE893880}"/>
              </a:ext>
            </a:extLst>
          </p:cNvPr>
          <p:cNvCxnSpPr>
            <a:stCxn id="309" idx="3"/>
            <a:endCxn id="312" idx="1"/>
          </p:cNvCxnSpPr>
          <p:nvPr/>
        </p:nvCxnSpPr>
        <p:spPr>
          <a:xfrm>
            <a:off x="1905293" y="6059730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ángulo 10">
            <a:extLst>
              <a:ext uri="{FF2B5EF4-FFF2-40B4-BE49-F238E27FC236}">
                <a16:creationId xmlns:a16="http://schemas.microsoft.com/office/drawing/2014/main" id="{8B4B49FF-27B0-4D7C-A3EA-247DB99BA34E}"/>
              </a:ext>
            </a:extLst>
          </p:cNvPr>
          <p:cNvSpPr/>
          <p:nvPr/>
        </p:nvSpPr>
        <p:spPr>
          <a:xfrm>
            <a:off x="3208396" y="5902587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filter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12" name="Rectángulo redondeado 17">
            <a:extLst>
              <a:ext uri="{FF2B5EF4-FFF2-40B4-BE49-F238E27FC236}">
                <a16:creationId xmlns:a16="http://schemas.microsoft.com/office/drawing/2014/main" id="{FF4AB66F-28AB-475B-933C-D14A6578D234}"/>
              </a:ext>
            </a:extLst>
          </p:cNvPr>
          <p:cNvSpPr/>
          <p:nvPr/>
        </p:nvSpPr>
        <p:spPr>
          <a:xfrm>
            <a:off x="2194535" y="5902587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313" name="Conector recto de flecha 23">
            <a:extLst>
              <a:ext uri="{FF2B5EF4-FFF2-40B4-BE49-F238E27FC236}">
                <a16:creationId xmlns:a16="http://schemas.microsoft.com/office/drawing/2014/main" id="{2EFF7C99-6262-4F2F-BD90-2EB5FAE65577}"/>
              </a:ext>
            </a:extLst>
          </p:cNvPr>
          <p:cNvCxnSpPr>
            <a:stCxn id="312" idx="3"/>
            <a:endCxn id="311" idx="1"/>
          </p:cNvCxnSpPr>
          <p:nvPr/>
        </p:nvCxnSpPr>
        <p:spPr>
          <a:xfrm>
            <a:off x="2919154" y="6059730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ángulo redondeado 27">
            <a:extLst>
              <a:ext uri="{FF2B5EF4-FFF2-40B4-BE49-F238E27FC236}">
                <a16:creationId xmlns:a16="http://schemas.microsoft.com/office/drawing/2014/main" id="{81FA01F7-7A36-47B6-B95C-FE7A197FA7B6}"/>
              </a:ext>
            </a:extLst>
          </p:cNvPr>
          <p:cNvSpPr/>
          <p:nvPr/>
        </p:nvSpPr>
        <p:spPr>
          <a:xfrm>
            <a:off x="5288175" y="5879602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315" name="Conector recto de flecha 28">
            <a:extLst>
              <a:ext uri="{FF2B5EF4-FFF2-40B4-BE49-F238E27FC236}">
                <a16:creationId xmlns:a16="http://schemas.microsoft.com/office/drawing/2014/main" id="{037D1B83-34DF-43FA-83C9-52AD19D27E14}"/>
              </a:ext>
            </a:extLst>
          </p:cNvPr>
          <p:cNvCxnSpPr>
            <a:cxnSpLocks/>
            <a:stCxn id="311" idx="3"/>
            <a:endCxn id="317" idx="1"/>
          </p:cNvCxnSpPr>
          <p:nvPr/>
        </p:nvCxnSpPr>
        <p:spPr>
          <a:xfrm flipV="1">
            <a:off x="3933015" y="6051469"/>
            <a:ext cx="257832" cy="8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ángulo 44">
            <a:extLst>
              <a:ext uri="{FF2B5EF4-FFF2-40B4-BE49-F238E27FC236}">
                <a16:creationId xmlns:a16="http://schemas.microsoft.com/office/drawing/2014/main" id="{C40F6D41-9FC0-44F2-A6AA-E770EEB43E89}"/>
              </a:ext>
            </a:extLst>
          </p:cNvPr>
          <p:cNvSpPr/>
          <p:nvPr/>
        </p:nvSpPr>
        <p:spPr>
          <a:xfrm>
            <a:off x="4190847" y="5894326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mapToPair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18" name="Conector recto de flecha 34">
            <a:extLst>
              <a:ext uri="{FF2B5EF4-FFF2-40B4-BE49-F238E27FC236}">
                <a16:creationId xmlns:a16="http://schemas.microsoft.com/office/drawing/2014/main" id="{A612A2CC-919A-45B4-B736-AE6B11EF72C4}"/>
              </a:ext>
            </a:extLst>
          </p:cNvPr>
          <p:cNvCxnSpPr>
            <a:cxnSpLocks/>
            <a:stCxn id="317" idx="3"/>
            <a:endCxn id="314" idx="1"/>
          </p:cNvCxnSpPr>
          <p:nvPr/>
        </p:nvCxnSpPr>
        <p:spPr>
          <a:xfrm flipV="1">
            <a:off x="5004740" y="6036745"/>
            <a:ext cx="283435" cy="147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ángulo 44">
            <a:extLst>
              <a:ext uri="{FF2B5EF4-FFF2-40B4-BE49-F238E27FC236}">
                <a16:creationId xmlns:a16="http://schemas.microsoft.com/office/drawing/2014/main" id="{44CDC273-96BA-4507-946B-4F47F928A28B}"/>
              </a:ext>
            </a:extLst>
          </p:cNvPr>
          <p:cNvSpPr/>
          <p:nvPr/>
        </p:nvSpPr>
        <p:spPr>
          <a:xfrm>
            <a:off x="6292376" y="5897818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join</a:t>
            </a:r>
            <a:r>
              <a:rPr lang="es-PE" sz="1100" dirty="0">
                <a:solidFill>
                  <a:srgbClr val="7030A0"/>
                </a:solidFill>
              </a:rPr>
              <a:t> (4)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27" name="Conector recto de flecha 45">
            <a:extLst>
              <a:ext uri="{FF2B5EF4-FFF2-40B4-BE49-F238E27FC236}">
                <a16:creationId xmlns:a16="http://schemas.microsoft.com/office/drawing/2014/main" id="{57D5280D-9678-46D0-97F2-6652BC43CC49}"/>
              </a:ext>
            </a:extLst>
          </p:cNvPr>
          <p:cNvCxnSpPr>
            <a:cxnSpLocks/>
            <a:stCxn id="314" idx="3"/>
            <a:endCxn id="326" idx="1"/>
          </p:cNvCxnSpPr>
          <p:nvPr/>
        </p:nvCxnSpPr>
        <p:spPr>
          <a:xfrm>
            <a:off x="6012794" y="6036745"/>
            <a:ext cx="279582" cy="18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de flecha 34">
            <a:extLst>
              <a:ext uri="{FF2B5EF4-FFF2-40B4-BE49-F238E27FC236}">
                <a16:creationId xmlns:a16="http://schemas.microsoft.com/office/drawing/2014/main" id="{E42D4E54-4E85-42AF-9EC6-4011487EB0E6}"/>
              </a:ext>
            </a:extLst>
          </p:cNvPr>
          <p:cNvCxnSpPr>
            <a:cxnSpLocks/>
            <a:stCxn id="326" idx="3"/>
            <a:endCxn id="335" idx="1"/>
          </p:cNvCxnSpPr>
          <p:nvPr/>
        </p:nvCxnSpPr>
        <p:spPr>
          <a:xfrm flipV="1">
            <a:off x="7106269" y="6051471"/>
            <a:ext cx="256949" cy="34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ángulo redondeado 27">
            <a:extLst>
              <a:ext uri="{FF2B5EF4-FFF2-40B4-BE49-F238E27FC236}">
                <a16:creationId xmlns:a16="http://schemas.microsoft.com/office/drawing/2014/main" id="{C44E4699-0BC3-492C-AF83-69388875F7F8}"/>
              </a:ext>
            </a:extLst>
          </p:cNvPr>
          <p:cNvSpPr/>
          <p:nvPr/>
        </p:nvSpPr>
        <p:spPr>
          <a:xfrm>
            <a:off x="6789557" y="6462522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35" name="Rectángulo 44">
            <a:extLst>
              <a:ext uri="{FF2B5EF4-FFF2-40B4-BE49-F238E27FC236}">
                <a16:creationId xmlns:a16="http://schemas.microsoft.com/office/drawing/2014/main" id="{EAAB31B6-C1D1-4AC0-9AA9-F22895BA25D4}"/>
              </a:ext>
            </a:extLst>
          </p:cNvPr>
          <p:cNvSpPr/>
          <p:nvPr/>
        </p:nvSpPr>
        <p:spPr>
          <a:xfrm>
            <a:off x="7363218" y="5894328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36" name="Conector recto de flecha 45">
            <a:extLst>
              <a:ext uri="{FF2B5EF4-FFF2-40B4-BE49-F238E27FC236}">
                <a16:creationId xmlns:a16="http://schemas.microsoft.com/office/drawing/2014/main" id="{5F93C876-17AC-48B0-A096-4E4255CA8599}"/>
              </a:ext>
            </a:extLst>
          </p:cNvPr>
          <p:cNvCxnSpPr>
            <a:cxnSpLocks/>
            <a:stCxn id="335" idx="2"/>
            <a:endCxn id="334" idx="0"/>
          </p:cNvCxnSpPr>
          <p:nvPr/>
        </p:nvCxnSpPr>
        <p:spPr>
          <a:xfrm flipH="1">
            <a:off x="7151867" y="6208613"/>
            <a:ext cx="618298" cy="2539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de flecha 162">
            <a:extLst>
              <a:ext uri="{FF2B5EF4-FFF2-40B4-BE49-F238E27FC236}">
                <a16:creationId xmlns:a16="http://schemas.microsoft.com/office/drawing/2014/main" id="{12EE764A-BD63-43D2-8867-4C7496347C70}"/>
              </a:ext>
            </a:extLst>
          </p:cNvPr>
          <p:cNvCxnSpPr>
            <a:cxnSpLocks/>
            <a:stCxn id="334" idx="3"/>
            <a:endCxn id="338" idx="1"/>
          </p:cNvCxnSpPr>
          <p:nvPr/>
        </p:nvCxnSpPr>
        <p:spPr>
          <a:xfrm flipV="1">
            <a:off x="7514176" y="6609763"/>
            <a:ext cx="288986" cy="99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tángulo 167">
            <a:extLst>
              <a:ext uri="{FF2B5EF4-FFF2-40B4-BE49-F238E27FC236}">
                <a16:creationId xmlns:a16="http://schemas.microsoft.com/office/drawing/2014/main" id="{FCB10AA4-BDB9-4642-9D83-9961405A5E7E}"/>
              </a:ext>
            </a:extLst>
          </p:cNvPr>
          <p:cNvSpPr/>
          <p:nvPr/>
        </p:nvSpPr>
        <p:spPr>
          <a:xfrm>
            <a:off x="7803162" y="6452620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39" name="Rectángulo 172">
            <a:extLst>
              <a:ext uri="{FF2B5EF4-FFF2-40B4-BE49-F238E27FC236}">
                <a16:creationId xmlns:a16="http://schemas.microsoft.com/office/drawing/2014/main" id="{EFB3C344-509F-45DE-B9F8-4075264B262F}"/>
              </a:ext>
            </a:extLst>
          </p:cNvPr>
          <p:cNvSpPr/>
          <p:nvPr/>
        </p:nvSpPr>
        <p:spPr>
          <a:xfrm>
            <a:off x="8905314" y="6452620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340" name="Conector recto de flecha 173">
            <a:extLst>
              <a:ext uri="{FF2B5EF4-FFF2-40B4-BE49-F238E27FC236}">
                <a16:creationId xmlns:a16="http://schemas.microsoft.com/office/drawing/2014/main" id="{D448524F-4F59-4009-8288-6B803D84B242}"/>
              </a:ext>
            </a:extLst>
          </p:cNvPr>
          <p:cNvCxnSpPr>
            <a:stCxn id="338" idx="3"/>
            <a:endCxn id="339" idx="1"/>
          </p:cNvCxnSpPr>
          <p:nvPr/>
        </p:nvCxnSpPr>
        <p:spPr>
          <a:xfrm>
            <a:off x="8656448" y="6609763"/>
            <a:ext cx="2488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1" name="Picture 4" descr="File Line Icon, Blank Document Outline Vector Logo Illustration ...">
            <a:extLst>
              <a:ext uri="{FF2B5EF4-FFF2-40B4-BE49-F238E27FC236}">
                <a16:creationId xmlns:a16="http://schemas.microsoft.com/office/drawing/2014/main" id="{B997BB0F-2E75-4932-8C6A-A18C4AA3B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10193764" y="6371361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2" name="Conector recto de flecha 295">
            <a:extLst>
              <a:ext uri="{FF2B5EF4-FFF2-40B4-BE49-F238E27FC236}">
                <a16:creationId xmlns:a16="http://schemas.microsoft.com/office/drawing/2014/main" id="{48D937B5-15E8-464E-A3DC-0DF9FC1B17F5}"/>
              </a:ext>
            </a:extLst>
          </p:cNvPr>
          <p:cNvCxnSpPr>
            <a:endCxn id="341" idx="1"/>
          </p:cNvCxnSpPr>
          <p:nvPr/>
        </p:nvCxnSpPr>
        <p:spPr>
          <a:xfrm>
            <a:off x="9982471" y="6603196"/>
            <a:ext cx="21129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296">
            <a:extLst>
              <a:ext uri="{FF2B5EF4-FFF2-40B4-BE49-F238E27FC236}">
                <a16:creationId xmlns:a16="http://schemas.microsoft.com/office/drawing/2014/main" id="{CECA65A1-D095-4AC3-925D-B999B84B5034}"/>
              </a:ext>
            </a:extLst>
          </p:cNvPr>
          <p:cNvSpPr txBox="1"/>
          <p:nvPr/>
        </p:nvSpPr>
        <p:spPr>
          <a:xfrm>
            <a:off x="10483499" y="6452620"/>
            <a:ext cx="147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belongsToEdge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414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xt file | Free Icon">
            <a:extLst>
              <a:ext uri="{FF2B5EF4-FFF2-40B4-BE49-F238E27FC236}">
                <a16:creationId xmlns:a16="http://schemas.microsoft.com/office/drawing/2014/main" id="{4CFE774A-709B-4D7A-A43B-DE882DD6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0" y="478979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FAF38F0A-32C4-4CD7-937B-F5D89995A845}"/>
              </a:ext>
            </a:extLst>
          </p:cNvPr>
          <p:cNvSpPr txBox="1"/>
          <p:nvPr/>
        </p:nvSpPr>
        <p:spPr>
          <a:xfrm>
            <a:off x="114335" y="231644"/>
            <a:ext cx="1888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MunicipalitiesBarcelona.txt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F019E7-8395-4996-987E-7650BDCFAA0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43068" y="693863"/>
            <a:ext cx="28898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4AD03E4-CC1A-4565-96D0-6257650A068A}"/>
              </a:ext>
            </a:extLst>
          </p:cNvPr>
          <p:cNvSpPr/>
          <p:nvPr/>
        </p:nvSpPr>
        <p:spPr>
          <a:xfrm>
            <a:off x="1232054" y="536720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" name="Conector recto de flecha 8">
            <a:extLst>
              <a:ext uri="{FF2B5EF4-FFF2-40B4-BE49-F238E27FC236}">
                <a16:creationId xmlns:a16="http://schemas.microsoft.com/office/drawing/2014/main" id="{9F882150-A3A5-475E-852E-544E123CF7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56673" y="693863"/>
            <a:ext cx="32209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10">
            <a:extLst>
              <a:ext uri="{FF2B5EF4-FFF2-40B4-BE49-F238E27FC236}">
                <a16:creationId xmlns:a16="http://schemas.microsoft.com/office/drawing/2014/main" id="{AA50F2DE-6ABF-452B-BA63-C8756AFB238E}"/>
              </a:ext>
            </a:extLst>
          </p:cNvPr>
          <p:cNvSpPr/>
          <p:nvPr/>
        </p:nvSpPr>
        <p:spPr>
          <a:xfrm>
            <a:off x="3292628" y="545196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filter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" name="Rectángulo redondeado 17">
            <a:extLst>
              <a:ext uri="{FF2B5EF4-FFF2-40B4-BE49-F238E27FC236}">
                <a16:creationId xmlns:a16="http://schemas.microsoft.com/office/drawing/2014/main" id="{A9619899-95DF-424F-9501-ABE61AFD9C4C}"/>
              </a:ext>
            </a:extLst>
          </p:cNvPr>
          <p:cNvSpPr/>
          <p:nvPr/>
        </p:nvSpPr>
        <p:spPr>
          <a:xfrm>
            <a:off x="2278767" y="545196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cxnSp>
        <p:nvCxnSpPr>
          <p:cNvPr id="11" name="Conector recto de flecha 23">
            <a:extLst>
              <a:ext uri="{FF2B5EF4-FFF2-40B4-BE49-F238E27FC236}">
                <a16:creationId xmlns:a16="http://schemas.microsoft.com/office/drawing/2014/main" id="{8AF0C1EF-A15F-4205-AF99-77643FA97E0A}"/>
              </a:ext>
            </a:extLst>
          </p:cNvPr>
          <p:cNvCxnSpPr/>
          <p:nvPr/>
        </p:nvCxnSpPr>
        <p:spPr>
          <a:xfrm>
            <a:off x="3003386" y="702338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27">
            <a:extLst>
              <a:ext uri="{FF2B5EF4-FFF2-40B4-BE49-F238E27FC236}">
                <a16:creationId xmlns:a16="http://schemas.microsoft.com/office/drawing/2014/main" id="{C290CF47-2134-4471-8D7B-70CCC51CA415}"/>
              </a:ext>
            </a:extLst>
          </p:cNvPr>
          <p:cNvSpPr/>
          <p:nvPr/>
        </p:nvSpPr>
        <p:spPr>
          <a:xfrm>
            <a:off x="5411912" y="545196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3" name="Rectángulo 44">
            <a:extLst>
              <a:ext uri="{FF2B5EF4-FFF2-40B4-BE49-F238E27FC236}">
                <a16:creationId xmlns:a16="http://schemas.microsoft.com/office/drawing/2014/main" id="{A6A9B3D5-71CA-4EC1-86A4-12A0C4EE82EE}"/>
              </a:ext>
            </a:extLst>
          </p:cNvPr>
          <p:cNvSpPr/>
          <p:nvPr/>
        </p:nvSpPr>
        <p:spPr>
          <a:xfrm>
            <a:off x="4306489" y="545196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4" name="Conector recto de flecha 45">
            <a:extLst>
              <a:ext uri="{FF2B5EF4-FFF2-40B4-BE49-F238E27FC236}">
                <a16:creationId xmlns:a16="http://schemas.microsoft.com/office/drawing/2014/main" id="{6F2EB629-77FD-468A-9CED-0B7E6532F01B}"/>
              </a:ext>
            </a:extLst>
          </p:cNvPr>
          <p:cNvCxnSpPr>
            <a:cxnSpLocks/>
          </p:cNvCxnSpPr>
          <p:nvPr/>
        </p:nvCxnSpPr>
        <p:spPr>
          <a:xfrm>
            <a:off x="5120382" y="702338"/>
            <a:ext cx="29153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62">
            <a:extLst>
              <a:ext uri="{FF2B5EF4-FFF2-40B4-BE49-F238E27FC236}">
                <a16:creationId xmlns:a16="http://schemas.microsoft.com/office/drawing/2014/main" id="{809E72A1-6880-442C-A97C-7CBFC8152FE1}"/>
              </a:ext>
            </a:extLst>
          </p:cNvPr>
          <p:cNvCxnSpPr>
            <a:cxnSpLocks/>
          </p:cNvCxnSpPr>
          <p:nvPr/>
        </p:nvCxnSpPr>
        <p:spPr>
          <a:xfrm>
            <a:off x="6136531" y="699055"/>
            <a:ext cx="288986" cy="65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67">
            <a:extLst>
              <a:ext uri="{FF2B5EF4-FFF2-40B4-BE49-F238E27FC236}">
                <a16:creationId xmlns:a16="http://schemas.microsoft.com/office/drawing/2014/main" id="{68F2FB5D-CC09-4EF2-8A8F-AD992851DC91}"/>
              </a:ext>
            </a:extLst>
          </p:cNvPr>
          <p:cNvSpPr/>
          <p:nvPr/>
        </p:nvSpPr>
        <p:spPr>
          <a:xfrm>
            <a:off x="6425517" y="545196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17" name="Rectángulo 172">
            <a:extLst>
              <a:ext uri="{FF2B5EF4-FFF2-40B4-BE49-F238E27FC236}">
                <a16:creationId xmlns:a16="http://schemas.microsoft.com/office/drawing/2014/main" id="{019D3B64-B6CC-447C-95E7-9BF977B186F5}"/>
              </a:ext>
            </a:extLst>
          </p:cNvPr>
          <p:cNvSpPr/>
          <p:nvPr/>
        </p:nvSpPr>
        <p:spPr>
          <a:xfrm>
            <a:off x="7527669" y="545196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18" name="Conector recto de flecha 173">
            <a:extLst>
              <a:ext uri="{FF2B5EF4-FFF2-40B4-BE49-F238E27FC236}">
                <a16:creationId xmlns:a16="http://schemas.microsoft.com/office/drawing/2014/main" id="{CE43C6CA-47D4-4E5C-B07F-654D8FF3BAAA}"/>
              </a:ext>
            </a:extLst>
          </p:cNvPr>
          <p:cNvCxnSpPr/>
          <p:nvPr/>
        </p:nvCxnSpPr>
        <p:spPr>
          <a:xfrm>
            <a:off x="7278803" y="702338"/>
            <a:ext cx="2488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File Line Icon, Blank Document Outline Vector Logo Illustration ...">
            <a:extLst>
              <a:ext uri="{FF2B5EF4-FFF2-40B4-BE49-F238E27FC236}">
                <a16:creationId xmlns:a16="http://schemas.microsoft.com/office/drawing/2014/main" id="{90E6AAF1-2D97-44BA-90CF-ED2F24013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8953367" y="470503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295">
            <a:extLst>
              <a:ext uri="{FF2B5EF4-FFF2-40B4-BE49-F238E27FC236}">
                <a16:creationId xmlns:a16="http://schemas.microsoft.com/office/drawing/2014/main" id="{626BF543-9409-4A06-84AB-EAF01CA8CC09}"/>
              </a:ext>
            </a:extLst>
          </p:cNvPr>
          <p:cNvCxnSpPr/>
          <p:nvPr/>
        </p:nvCxnSpPr>
        <p:spPr>
          <a:xfrm>
            <a:off x="8604826" y="702338"/>
            <a:ext cx="3485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3">
            <a:extLst>
              <a:ext uri="{FF2B5EF4-FFF2-40B4-BE49-F238E27FC236}">
                <a16:creationId xmlns:a16="http://schemas.microsoft.com/office/drawing/2014/main" id="{025A8D90-8CB9-40C0-8F53-C579A50B386D}"/>
              </a:ext>
            </a:extLst>
          </p:cNvPr>
          <p:cNvCxnSpPr>
            <a:cxnSpLocks/>
          </p:cNvCxnSpPr>
          <p:nvPr/>
        </p:nvCxnSpPr>
        <p:spPr>
          <a:xfrm>
            <a:off x="4017247" y="702338"/>
            <a:ext cx="2892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96">
            <a:extLst>
              <a:ext uri="{FF2B5EF4-FFF2-40B4-BE49-F238E27FC236}">
                <a16:creationId xmlns:a16="http://schemas.microsoft.com/office/drawing/2014/main" id="{4E798B53-46EF-4404-91ED-9AA139CB33DD}"/>
              </a:ext>
            </a:extLst>
          </p:cNvPr>
          <p:cNvSpPr txBox="1"/>
          <p:nvPr/>
        </p:nvSpPr>
        <p:spPr>
          <a:xfrm>
            <a:off x="9229462" y="572313"/>
            <a:ext cx="120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farmerNode</a:t>
            </a:r>
            <a:endParaRPr lang="en-US" sz="1200" dirty="0"/>
          </a:p>
        </p:txBody>
      </p:sp>
      <p:pic>
        <p:nvPicPr>
          <p:cNvPr id="2050" name="Picture 2" descr="Json file - Free interface icons">
            <a:extLst>
              <a:ext uri="{FF2B5EF4-FFF2-40B4-BE49-F238E27FC236}">
                <a16:creationId xmlns:a16="http://schemas.microsoft.com/office/drawing/2014/main" id="{022504D1-1D4D-4BA8-933A-096EEF62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4" y="1401790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3">
            <a:extLst>
              <a:ext uri="{FF2B5EF4-FFF2-40B4-BE49-F238E27FC236}">
                <a16:creationId xmlns:a16="http://schemas.microsoft.com/office/drawing/2014/main" id="{D6746573-E14C-4B6D-B998-04769EC4756B}"/>
              </a:ext>
            </a:extLst>
          </p:cNvPr>
          <p:cNvSpPr txBox="1"/>
          <p:nvPr/>
        </p:nvSpPr>
        <p:spPr>
          <a:xfrm>
            <a:off x="0" y="1093967"/>
            <a:ext cx="168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CustomerFeedback.json</a:t>
            </a:r>
            <a:endParaRPr lang="en-US" sz="1200" dirty="0"/>
          </a:p>
        </p:txBody>
      </p:sp>
      <p:sp>
        <p:nvSpPr>
          <p:cNvPr id="32" name="Rectángulo 6">
            <a:extLst>
              <a:ext uri="{FF2B5EF4-FFF2-40B4-BE49-F238E27FC236}">
                <a16:creationId xmlns:a16="http://schemas.microsoft.com/office/drawing/2014/main" id="{640FA830-0BAE-4C21-897C-221EF5790163}"/>
              </a:ext>
            </a:extLst>
          </p:cNvPr>
          <p:cNvSpPr/>
          <p:nvPr/>
        </p:nvSpPr>
        <p:spPr>
          <a:xfrm>
            <a:off x="1178998" y="1459532"/>
            <a:ext cx="724619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7030A0"/>
                </a:solidFill>
              </a:rPr>
              <a:t>load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3" name="Conector recto de flecha 8">
            <a:extLst>
              <a:ext uri="{FF2B5EF4-FFF2-40B4-BE49-F238E27FC236}">
                <a16:creationId xmlns:a16="http://schemas.microsoft.com/office/drawing/2014/main" id="{EBF8C3EE-3AAA-4FA0-A3C6-D0D5D835CE64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1903617" y="1616675"/>
            <a:ext cx="32209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17">
            <a:extLst>
              <a:ext uri="{FF2B5EF4-FFF2-40B4-BE49-F238E27FC236}">
                <a16:creationId xmlns:a16="http://schemas.microsoft.com/office/drawing/2014/main" id="{8397739B-F2B2-4445-B784-0106C930EBB5}"/>
              </a:ext>
            </a:extLst>
          </p:cNvPr>
          <p:cNvSpPr/>
          <p:nvPr/>
        </p:nvSpPr>
        <p:spPr>
          <a:xfrm>
            <a:off x="2225711" y="1459532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7" name="Rectángulo redondeado 27">
            <a:extLst>
              <a:ext uri="{FF2B5EF4-FFF2-40B4-BE49-F238E27FC236}">
                <a16:creationId xmlns:a16="http://schemas.microsoft.com/office/drawing/2014/main" id="{34766016-C10A-4892-B405-D5CA358AC4A2}"/>
              </a:ext>
            </a:extLst>
          </p:cNvPr>
          <p:cNvSpPr/>
          <p:nvPr/>
        </p:nvSpPr>
        <p:spPr>
          <a:xfrm>
            <a:off x="4398051" y="1459532"/>
            <a:ext cx="724619" cy="3142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>
                <a:solidFill>
                  <a:schemeClr val="accent2"/>
                </a:solidFill>
              </a:rPr>
              <a:t>RDD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38" name="Rectángulo 44">
            <a:extLst>
              <a:ext uri="{FF2B5EF4-FFF2-40B4-BE49-F238E27FC236}">
                <a16:creationId xmlns:a16="http://schemas.microsoft.com/office/drawing/2014/main" id="{A6C9C6B4-212C-4DB7-843A-0241748A4A5D}"/>
              </a:ext>
            </a:extLst>
          </p:cNvPr>
          <p:cNvSpPr/>
          <p:nvPr/>
        </p:nvSpPr>
        <p:spPr>
          <a:xfrm>
            <a:off x="3292628" y="1459532"/>
            <a:ext cx="813893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err="1">
                <a:solidFill>
                  <a:srgbClr val="7030A0"/>
                </a:solidFill>
              </a:rPr>
              <a:t>map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9" name="Conector recto de flecha 45">
            <a:extLst>
              <a:ext uri="{FF2B5EF4-FFF2-40B4-BE49-F238E27FC236}">
                <a16:creationId xmlns:a16="http://schemas.microsoft.com/office/drawing/2014/main" id="{53374013-89D7-4D2E-92AD-DE01DD1362DE}"/>
              </a:ext>
            </a:extLst>
          </p:cNvPr>
          <p:cNvCxnSpPr>
            <a:cxnSpLocks/>
          </p:cNvCxnSpPr>
          <p:nvPr/>
        </p:nvCxnSpPr>
        <p:spPr>
          <a:xfrm>
            <a:off x="4106521" y="1616674"/>
            <a:ext cx="29153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162">
            <a:extLst>
              <a:ext uri="{FF2B5EF4-FFF2-40B4-BE49-F238E27FC236}">
                <a16:creationId xmlns:a16="http://schemas.microsoft.com/office/drawing/2014/main" id="{21FFB9C1-F7A0-47D7-8650-89FBC1B0B548}"/>
              </a:ext>
            </a:extLst>
          </p:cNvPr>
          <p:cNvCxnSpPr>
            <a:cxnSpLocks/>
          </p:cNvCxnSpPr>
          <p:nvPr/>
        </p:nvCxnSpPr>
        <p:spPr>
          <a:xfrm>
            <a:off x="5122670" y="1613391"/>
            <a:ext cx="288986" cy="65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167">
            <a:extLst>
              <a:ext uri="{FF2B5EF4-FFF2-40B4-BE49-F238E27FC236}">
                <a16:creationId xmlns:a16="http://schemas.microsoft.com/office/drawing/2014/main" id="{D2AB61F2-709A-4527-9921-FD62DCC5508A}"/>
              </a:ext>
            </a:extLst>
          </p:cNvPr>
          <p:cNvSpPr/>
          <p:nvPr/>
        </p:nvSpPr>
        <p:spPr>
          <a:xfrm>
            <a:off x="5411656" y="1459532"/>
            <a:ext cx="853286" cy="3142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rgbClr val="7030A0"/>
                </a:solidFill>
              </a:rPr>
              <a:t>repartition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42" name="Rectángulo 172">
            <a:extLst>
              <a:ext uri="{FF2B5EF4-FFF2-40B4-BE49-F238E27FC236}">
                <a16:creationId xmlns:a16="http://schemas.microsoft.com/office/drawing/2014/main" id="{1C16EF79-0F99-4C6B-8668-A208C18A756B}"/>
              </a:ext>
            </a:extLst>
          </p:cNvPr>
          <p:cNvSpPr/>
          <p:nvPr/>
        </p:nvSpPr>
        <p:spPr>
          <a:xfrm>
            <a:off x="6513808" y="1459532"/>
            <a:ext cx="1074245" cy="314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accent4"/>
                </a:solidFill>
              </a:rPr>
              <a:t>saveAsTextFile</a:t>
            </a:r>
            <a:endParaRPr lang="en-US" sz="1100" dirty="0">
              <a:solidFill>
                <a:schemeClr val="accent4"/>
              </a:solidFill>
            </a:endParaRPr>
          </a:p>
        </p:txBody>
      </p:sp>
      <p:cxnSp>
        <p:nvCxnSpPr>
          <p:cNvPr id="43" name="Conector recto de flecha 173">
            <a:extLst>
              <a:ext uri="{FF2B5EF4-FFF2-40B4-BE49-F238E27FC236}">
                <a16:creationId xmlns:a16="http://schemas.microsoft.com/office/drawing/2014/main" id="{5DDC3C3C-57A7-4377-B7EB-AE7074B06444}"/>
              </a:ext>
            </a:extLst>
          </p:cNvPr>
          <p:cNvCxnSpPr/>
          <p:nvPr/>
        </p:nvCxnSpPr>
        <p:spPr>
          <a:xfrm>
            <a:off x="6264942" y="1616674"/>
            <a:ext cx="24886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File Line Icon, Blank Document Outline Vector Logo Illustration ...">
            <a:extLst>
              <a:ext uri="{FF2B5EF4-FFF2-40B4-BE49-F238E27FC236}">
                <a16:creationId xmlns:a16="http://schemas.microsoft.com/office/drawing/2014/main" id="{737065BE-4EAE-4B2B-8073-8CE5AB897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0" t="22569" r="26309" b="20591"/>
          <a:stretch/>
        </p:blipFill>
        <p:spPr bwMode="auto">
          <a:xfrm>
            <a:off x="7939506" y="1384839"/>
            <a:ext cx="370936" cy="46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ector recto de flecha 295">
            <a:extLst>
              <a:ext uri="{FF2B5EF4-FFF2-40B4-BE49-F238E27FC236}">
                <a16:creationId xmlns:a16="http://schemas.microsoft.com/office/drawing/2014/main" id="{217483D7-F4F6-4B0C-8B0A-5D840DCDFDEB}"/>
              </a:ext>
            </a:extLst>
          </p:cNvPr>
          <p:cNvCxnSpPr/>
          <p:nvPr/>
        </p:nvCxnSpPr>
        <p:spPr>
          <a:xfrm>
            <a:off x="7590965" y="1616674"/>
            <a:ext cx="3485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23">
            <a:extLst>
              <a:ext uri="{FF2B5EF4-FFF2-40B4-BE49-F238E27FC236}">
                <a16:creationId xmlns:a16="http://schemas.microsoft.com/office/drawing/2014/main" id="{6D8AC005-9028-4457-9E43-AD000A5CB971}"/>
              </a:ext>
            </a:extLst>
          </p:cNvPr>
          <p:cNvCxnSpPr>
            <a:cxnSpLocks/>
          </p:cNvCxnSpPr>
          <p:nvPr/>
        </p:nvCxnSpPr>
        <p:spPr>
          <a:xfrm>
            <a:off x="2950330" y="1616674"/>
            <a:ext cx="3422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8">
            <a:extLst>
              <a:ext uri="{FF2B5EF4-FFF2-40B4-BE49-F238E27FC236}">
                <a16:creationId xmlns:a16="http://schemas.microsoft.com/office/drawing/2014/main" id="{24C18E68-7BFA-4612-B4B3-C2A85C9DEBE7}"/>
              </a:ext>
            </a:extLst>
          </p:cNvPr>
          <p:cNvCxnSpPr>
            <a:cxnSpLocks/>
            <a:stCxn id="2050" idx="3"/>
            <a:endCxn id="32" idx="1"/>
          </p:cNvCxnSpPr>
          <p:nvPr/>
        </p:nvCxnSpPr>
        <p:spPr>
          <a:xfrm>
            <a:off x="924252" y="1616674"/>
            <a:ext cx="25474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296">
            <a:extLst>
              <a:ext uri="{FF2B5EF4-FFF2-40B4-BE49-F238E27FC236}">
                <a16:creationId xmlns:a16="http://schemas.microsoft.com/office/drawing/2014/main" id="{935D3BA8-77D3-466D-87B0-E790539DF4A9}"/>
              </a:ext>
            </a:extLst>
          </p:cNvPr>
          <p:cNvSpPr txBox="1"/>
          <p:nvPr/>
        </p:nvSpPr>
        <p:spPr>
          <a:xfrm>
            <a:off x="8188372" y="1478175"/>
            <a:ext cx="1204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feedbackEdge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216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213</Words>
  <Application>Microsoft Office PowerPoint</Application>
  <PresentationFormat>Widescreen</PresentationFormat>
  <Paragraphs>151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christian candela cáceres</dc:creator>
  <cp:lastModifiedBy>Valdemar</cp:lastModifiedBy>
  <cp:revision>20</cp:revision>
  <dcterms:created xsi:type="dcterms:W3CDTF">2020-06-17T09:19:51Z</dcterms:created>
  <dcterms:modified xsi:type="dcterms:W3CDTF">2020-06-17T12:31:50Z</dcterms:modified>
</cp:coreProperties>
</file>