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hCFEc7jsvnJpRpXDuN6RnnYVw6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F88"/>
    <a:srgbClr val="C7FF8F"/>
    <a:srgbClr val="AFFFDF"/>
    <a:srgbClr val="E38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68813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5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42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811546" y="566834"/>
            <a:ext cx="2080037" cy="1166591"/>
            <a:chOff x="1796397" y="2367184"/>
            <a:chExt cx="2080037" cy="116659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5" name="Google Shape;85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numCol="1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:ID</a:t>
              </a:r>
              <a:b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total_price:double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total_cost:double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d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elivery:double</a:t>
              </a:r>
              <a:endParaRPr dirty="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321510" y="2367184"/>
              <a:ext cx="1029809" cy="308150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n3: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Order</a:t>
              </a:r>
              <a:endParaRPr b="1" dirty="0"/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715647" y="4378934"/>
            <a:ext cx="2080037" cy="1166591"/>
            <a:chOff x="1796397" y="2367184"/>
            <a:chExt cx="2080037" cy="116659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8" name="Google Shape;88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name:string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age:int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gender:string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321510" y="2367184"/>
              <a:ext cx="1096800" cy="308150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n2: </a:t>
              </a:r>
              <a:r>
                <a:rPr lang="en-US" sz="12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b="1" dirty="0"/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8603422" y="1226395"/>
            <a:ext cx="2496139" cy="1166591"/>
            <a:chOff x="1796397" y="2367184"/>
            <a:chExt cx="2080037" cy="116659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1" name="Google Shape;111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numCol="2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:ID</a:t>
              </a:r>
              <a:b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dateformat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:string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yearmonth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:int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quarter:string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onthnum:int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weeknum:int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ayofyear:int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ayname:string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321510" y="2367184"/>
              <a:ext cx="1029809" cy="308150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n7: Date</a:t>
              </a:r>
              <a:endParaRPr b="1" dirty="0"/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6119580" y="4378934"/>
            <a:ext cx="2080037" cy="1166591"/>
            <a:chOff x="1796397" y="2367184"/>
            <a:chExt cx="2080037" cy="1166591"/>
          </a:xfrm>
          <a:solidFill>
            <a:srgbClr val="E38B73"/>
          </a:solidFill>
        </p:grpSpPr>
        <p:sp>
          <p:nvSpPr>
            <p:cNvPr id="114" name="Google Shape;114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nameproduct:string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marketpriceEU:double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321510" y="2367184"/>
              <a:ext cx="1029809" cy="308150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n5: Product</a:t>
              </a:r>
              <a:endParaRPr b="1" dirty="0"/>
            </a:p>
          </p:txBody>
        </p:sp>
      </p:grpSp>
      <p:grpSp>
        <p:nvGrpSpPr>
          <p:cNvPr id="59" name="Google Shape;87;p1"/>
          <p:cNvGrpSpPr/>
          <p:nvPr/>
        </p:nvGrpSpPr>
        <p:grpSpPr>
          <a:xfrm>
            <a:off x="857140" y="563496"/>
            <a:ext cx="2080037" cy="1166591"/>
            <a:chOff x="1796397" y="2367184"/>
            <a:chExt cx="2080037" cy="116659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Google Shape;88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:ID</a:t>
              </a:r>
              <a:b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farmername:string</a:t>
              </a:r>
              <a:endPara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location: 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experience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:int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9;p1"/>
            <p:cNvSpPr/>
            <p:nvPr/>
          </p:nvSpPr>
          <p:spPr>
            <a:xfrm>
              <a:off x="2193955" y="2367184"/>
              <a:ext cx="1318359" cy="332014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n4: Farmer</a:t>
              </a:r>
              <a:endParaRPr b="1" dirty="0"/>
            </a:p>
          </p:txBody>
        </p:sp>
      </p:grpSp>
      <p:cxnSp>
        <p:nvCxnSpPr>
          <p:cNvPr id="65" name="Google Shape;117;p1"/>
          <p:cNvCxnSpPr>
            <a:stCxn id="85" idx="1"/>
            <a:endCxn id="60" idx="3"/>
          </p:cNvCxnSpPr>
          <p:nvPr/>
        </p:nvCxnSpPr>
        <p:spPr>
          <a:xfrm flipH="1" flipV="1">
            <a:off x="2937177" y="1226260"/>
            <a:ext cx="1874369" cy="333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91;p1"/>
          <p:cNvSpPr/>
          <p:nvPr/>
        </p:nvSpPr>
        <p:spPr>
          <a:xfrm>
            <a:off x="3200986" y="850605"/>
            <a:ext cx="1507744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e3: supplied_by</a:t>
            </a:r>
            <a:endParaRPr b="1" dirty="0"/>
          </a:p>
        </p:txBody>
      </p:sp>
      <p:cxnSp>
        <p:nvCxnSpPr>
          <p:cNvPr id="62" name="Google Shape;117;p1"/>
          <p:cNvCxnSpPr>
            <a:stCxn id="85" idx="3"/>
            <a:endCxn id="111" idx="1"/>
          </p:cNvCxnSpPr>
          <p:nvPr/>
        </p:nvCxnSpPr>
        <p:spPr>
          <a:xfrm>
            <a:off x="6891583" y="1229598"/>
            <a:ext cx="1711839" cy="6595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120;p1"/>
          <p:cNvSpPr/>
          <p:nvPr/>
        </p:nvSpPr>
        <p:spPr>
          <a:xfrm>
            <a:off x="7156586" y="1345807"/>
            <a:ext cx="1181832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e8: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in_date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117;p1"/>
          <p:cNvCxnSpPr>
            <a:stCxn id="85" idx="2"/>
            <a:endCxn id="115" idx="0"/>
          </p:cNvCxnSpPr>
          <p:nvPr/>
        </p:nvCxnSpPr>
        <p:spPr>
          <a:xfrm>
            <a:off x="5851565" y="1733425"/>
            <a:ext cx="1308033" cy="2645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Google Shape;120;p1"/>
          <p:cNvSpPr/>
          <p:nvPr/>
        </p:nvSpPr>
        <p:spPr>
          <a:xfrm>
            <a:off x="5625417" y="2770519"/>
            <a:ext cx="1507744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e5: contains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117;p1"/>
          <p:cNvCxnSpPr>
            <a:stCxn id="115" idx="0"/>
            <a:endCxn id="111" idx="2"/>
          </p:cNvCxnSpPr>
          <p:nvPr/>
        </p:nvCxnSpPr>
        <p:spPr>
          <a:xfrm flipV="1">
            <a:off x="7159598" y="2392986"/>
            <a:ext cx="2691894" cy="19859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8132102" y="2868497"/>
            <a:ext cx="1609619" cy="357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rmAutofit/>
          </a:bodyPr>
          <a:lstStyle/>
          <a:p>
            <a:pPr algn="ctr"/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e7: price_in_date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117;p1"/>
          <p:cNvCxnSpPr>
            <a:stCxn id="89" idx="0"/>
            <a:endCxn id="85" idx="2"/>
          </p:cNvCxnSpPr>
          <p:nvPr/>
        </p:nvCxnSpPr>
        <p:spPr>
          <a:xfrm flipV="1">
            <a:off x="2789160" y="1733425"/>
            <a:ext cx="3062405" cy="2645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" name="Google Shape;120;p1"/>
          <p:cNvSpPr/>
          <p:nvPr/>
        </p:nvSpPr>
        <p:spPr>
          <a:xfrm>
            <a:off x="5337743" y="3085479"/>
            <a:ext cx="2083092" cy="6787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quantity:int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unitprice:double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costprice:double</a:t>
            </a:r>
            <a:endParaRPr sz="12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20;p1"/>
          <p:cNvSpPr/>
          <p:nvPr/>
        </p:nvSpPr>
        <p:spPr>
          <a:xfrm>
            <a:off x="3491337" y="2963468"/>
            <a:ext cx="1507744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e2: buys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117;p1"/>
          <p:cNvCxnSpPr>
            <a:stCxn id="88" idx="3"/>
            <a:endCxn id="114" idx="1"/>
          </p:cNvCxnSpPr>
          <p:nvPr/>
        </p:nvCxnSpPr>
        <p:spPr>
          <a:xfrm>
            <a:off x="3795684" y="5041698"/>
            <a:ext cx="232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2" name="Google Shape;120;p1"/>
          <p:cNvSpPr/>
          <p:nvPr/>
        </p:nvSpPr>
        <p:spPr>
          <a:xfrm>
            <a:off x="7895365" y="3226411"/>
            <a:ext cx="2083092" cy="3484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marketpriceEU:double</a:t>
            </a:r>
          </a:p>
        </p:txBody>
      </p:sp>
      <p:grpSp>
        <p:nvGrpSpPr>
          <p:cNvPr id="83" name="Google Shape;87;p1"/>
          <p:cNvGrpSpPr/>
          <p:nvPr/>
        </p:nvGrpSpPr>
        <p:grpSpPr>
          <a:xfrm>
            <a:off x="857139" y="2161272"/>
            <a:ext cx="2080037" cy="1166591"/>
            <a:chOff x="1796397" y="2367184"/>
            <a:chExt cx="2080037" cy="1166591"/>
          </a:xfrm>
          <a:solidFill>
            <a:srgbClr val="DEBF88"/>
          </a:solidFill>
        </p:grpSpPr>
        <p:sp>
          <p:nvSpPr>
            <p:cNvPr id="92" name="Google Shape;88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segmentName:string</a:t>
              </a:r>
              <a:endPara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9;p1"/>
            <p:cNvSpPr/>
            <p:nvPr/>
          </p:nvSpPr>
          <p:spPr>
            <a:xfrm>
              <a:off x="2193955" y="2367184"/>
              <a:ext cx="1318359" cy="332014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n1:Segment</a:t>
              </a:r>
              <a:endParaRPr b="1" dirty="0"/>
            </a:p>
          </p:txBody>
        </p:sp>
      </p:grpSp>
      <p:cxnSp>
        <p:nvCxnSpPr>
          <p:cNvPr id="94" name="Google Shape;117;p1"/>
          <p:cNvCxnSpPr>
            <a:stCxn id="89" idx="0"/>
            <a:endCxn id="92" idx="2"/>
          </p:cNvCxnSpPr>
          <p:nvPr/>
        </p:nvCxnSpPr>
        <p:spPr>
          <a:xfrm flipH="1" flipV="1">
            <a:off x="1897158" y="3327863"/>
            <a:ext cx="892002" cy="10510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0;p1"/>
          <p:cNvSpPr/>
          <p:nvPr/>
        </p:nvSpPr>
        <p:spPr>
          <a:xfrm>
            <a:off x="1347777" y="3737365"/>
            <a:ext cx="1507744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e1: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classified_as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0;p1"/>
          <p:cNvSpPr/>
          <p:nvPr/>
        </p:nvSpPr>
        <p:spPr>
          <a:xfrm>
            <a:off x="4183876" y="4900959"/>
            <a:ext cx="1507744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e4: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0;p1"/>
          <p:cNvSpPr/>
          <p:nvPr/>
        </p:nvSpPr>
        <p:spPr>
          <a:xfrm>
            <a:off x="3896202" y="5208911"/>
            <a:ext cx="2083092" cy="6787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rating:int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sentimentalAnalysis:string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date:int</a:t>
            </a:r>
            <a:endParaRPr sz="12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87;p1"/>
          <p:cNvGrpSpPr/>
          <p:nvPr/>
        </p:nvGrpSpPr>
        <p:grpSpPr>
          <a:xfrm>
            <a:off x="9707863" y="4378934"/>
            <a:ext cx="2080037" cy="1166591"/>
            <a:chOff x="1796397" y="2367184"/>
            <a:chExt cx="2080037" cy="1166591"/>
          </a:xfrm>
          <a:solidFill>
            <a:srgbClr val="AFFFDF"/>
          </a:solidFill>
        </p:grpSpPr>
        <p:sp>
          <p:nvSpPr>
            <p:cNvPr id="131" name="Google Shape;88;p1"/>
            <p:cNvSpPr/>
            <p:nvPr/>
          </p:nvSpPr>
          <p:spPr>
            <a:xfrm>
              <a:off x="1796397" y="2526121"/>
              <a:ext cx="2080037" cy="1007654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</a:p>
            <a:p>
              <a:pPr lvl="0" algn="ctr"/>
              <a:r>
                <a:rPr lang="en-U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categoryname:string</a:t>
              </a:r>
              <a:endPara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9;p1"/>
            <p:cNvSpPr/>
            <p:nvPr/>
          </p:nvSpPr>
          <p:spPr>
            <a:xfrm>
              <a:off x="2193955" y="2367184"/>
              <a:ext cx="1318359" cy="332014"/>
            </a:xfrm>
            <a:prstGeom prst="rect">
              <a:avLst/>
            </a:prstGeom>
            <a:grp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n6:Category</a:t>
              </a:r>
              <a:endParaRPr b="1" dirty="0"/>
            </a:p>
          </p:txBody>
        </p:sp>
      </p:grpSp>
      <p:cxnSp>
        <p:nvCxnSpPr>
          <p:cNvPr id="133" name="Google Shape;117;p1"/>
          <p:cNvCxnSpPr>
            <a:stCxn id="114" idx="3"/>
            <a:endCxn id="131" idx="1"/>
          </p:cNvCxnSpPr>
          <p:nvPr/>
        </p:nvCxnSpPr>
        <p:spPr>
          <a:xfrm>
            <a:off x="8199617" y="5041698"/>
            <a:ext cx="150824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20;p1"/>
          <p:cNvSpPr/>
          <p:nvPr/>
        </p:nvSpPr>
        <p:spPr>
          <a:xfrm>
            <a:off x="8327252" y="4647375"/>
            <a:ext cx="1181832" cy="308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e6: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belongs_to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4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69</Words>
  <Application>Microsoft Office PowerPoint</Application>
  <PresentationFormat>Panorámica</PresentationFormat>
  <Paragraphs>46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Huete G UZMA</dc:creator>
  <cp:lastModifiedBy>julio christian candela cáceres</cp:lastModifiedBy>
  <cp:revision>12</cp:revision>
  <dcterms:created xsi:type="dcterms:W3CDTF">2020-03-15T10:27:11Z</dcterms:created>
  <dcterms:modified xsi:type="dcterms:W3CDTF">2020-06-17T16:10:25Z</dcterms:modified>
</cp:coreProperties>
</file>